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sldIdLst>
    <p:sldId id="287" r:id="rId2"/>
    <p:sldId id="288" r:id="rId3"/>
    <p:sldId id="289" r:id="rId4"/>
    <p:sldId id="300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8" r:id="rId13"/>
    <p:sldId id="297" r:id="rId14"/>
    <p:sldId id="299" r:id="rId15"/>
    <p:sldId id="257" r:id="rId16"/>
    <p:sldId id="264" r:id="rId17"/>
    <p:sldId id="286" r:id="rId18"/>
  </p:sldIdLst>
  <p:sldSz cx="12192000" cy="6858000"/>
  <p:notesSz cx="6858000" cy="9144000"/>
  <p:embeddedFontLst>
    <p:embeddedFont>
      <p:font typeface="Poppins Bold" panose="00000800000000000000" pitchFamily="2" charset="-18"/>
      <p:bold r:id="rId20"/>
    </p:embeddedFont>
    <p:embeddedFont>
      <p:font typeface="Poppins Light" panose="00000400000000000000" pitchFamily="2" charset="-18"/>
      <p:regular r:id="rId21"/>
      <p: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5213224-E126-4288-9121-C8C27A17F7B6}">
          <p14:sldIdLst>
            <p14:sldId id="287"/>
            <p14:sldId id="288"/>
          </p14:sldIdLst>
        </p14:section>
        <p14:section name="Situation" id="{4226AE66-6FCC-4BE2-B72B-59E04691F31A}">
          <p14:sldIdLst>
            <p14:sldId id="289"/>
            <p14:sldId id="300"/>
          </p14:sldIdLst>
        </p14:section>
        <p14:section name="Complication" id="{2C7CD31F-747B-4D41-B60A-719229D58104}">
          <p14:sldIdLst>
            <p14:sldId id="290"/>
          </p14:sldIdLst>
        </p14:section>
        <p14:section name="Question" id="{6C5317FE-F95D-45F2-999D-D2266D7BE9E6}">
          <p14:sldIdLst>
            <p14:sldId id="291"/>
          </p14:sldIdLst>
        </p14:section>
        <p14:section name="Resolution" id="{11B3BD8D-A470-42E8-9AAC-B9D4B382ED91}">
          <p14:sldIdLst>
            <p14:sldId id="292"/>
            <p14:sldId id="293"/>
            <p14:sldId id="294"/>
            <p14:sldId id="295"/>
          </p14:sldIdLst>
        </p14:section>
        <p14:section name="ENDING" id="{B07D5B7D-EF6F-4C30-8976-9835B4DBFED0}">
          <p14:sldIdLst>
            <p14:sldId id="296"/>
            <p14:sldId id="298"/>
            <p14:sldId id="297"/>
            <p14:sldId id="299"/>
          </p14:sldIdLst>
        </p14:section>
        <p14:section name="Resources" id="{6C9C5CE4-03BF-4499-BBA6-2F2C4CB7DF4A}">
          <p14:sldIdLst>
            <p14:sldId id="257"/>
            <p14:sldId id="26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26"/>
    <a:srgbClr val="FFAA00"/>
    <a:srgbClr val="5700C0"/>
    <a:srgbClr val="39007E"/>
    <a:srgbClr val="2F0068"/>
    <a:srgbClr val="22004C"/>
    <a:srgbClr val="363634"/>
    <a:srgbClr val="15D9AF"/>
    <a:srgbClr val="6CF1D6"/>
    <a:srgbClr val="2FE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4" autoAdjust="0"/>
    <p:restoredTop sz="86124" autoAdjust="0"/>
  </p:normalViewPr>
  <p:slideViewPr>
    <p:cSldViewPr snapToGrid="0">
      <p:cViewPr>
        <p:scale>
          <a:sx n="75" d="100"/>
          <a:sy n="75" d="100"/>
        </p:scale>
        <p:origin x="2443" y="10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B2FEB-F6BA-49FB-9CA3-3A28994CDEB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1A131-FDC9-468D-8AEB-FA9655E57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Content:</a:t>
            </a:r>
            <a:r>
              <a:rPr lang="en-US" dirty="0"/>
              <a:t> Our lives are increasingly digital, with critical personal and business data stored online. </a:t>
            </a:r>
            <a:br>
              <a:rPr lang="en-US" dirty="0"/>
            </a:br>
            <a:r>
              <a:rPr lang="en-US" b="1" dirty="0"/>
              <a:t>Visuals:</a:t>
            </a:r>
            <a:r>
              <a:rPr lang="en-US" dirty="0"/>
              <a:t> </a:t>
            </a:r>
            <a:r>
              <a:rPr lang="pl-PL" dirty="0"/>
              <a:t>Show an icon and floating data, pictures, etc. As our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1A131-FDC9-468D-8AEB-FA9655E57F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8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Content:</a:t>
            </a:r>
            <a:r>
              <a:rPr lang="en-US" dirty="0"/>
              <a:t> Our lives are increasingly digital, with critical personal and business data stored online. </a:t>
            </a:r>
            <a:br>
              <a:rPr lang="en-US" dirty="0"/>
            </a:br>
            <a:r>
              <a:rPr lang="en-US" b="1" dirty="0"/>
              <a:t>Visuals:</a:t>
            </a:r>
            <a:r>
              <a:rPr lang="en-US" dirty="0"/>
              <a:t> </a:t>
            </a:r>
            <a:r>
              <a:rPr lang="pl-PL" dirty="0"/>
              <a:t>Show an icon and floating data, pictures, etc. As our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1A131-FDC9-468D-8AEB-FA9655E57F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5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F020-DB7A-022B-7015-C6BB90E74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D68DD-ABE1-CCF2-E66D-B8B01C1AD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B2CDC-7D51-97DC-C48B-7C657FD6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0A1F3-63C2-DD65-2427-40EFC311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0A3A-EF0C-A07D-2B98-15FFEADD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E623-A28A-72DB-8970-155F3A5B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4ADCD-3C00-F951-0308-405574AF9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0BEDF-8F20-F912-1E19-8D9910E32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DC774-0F23-A294-05A6-1DABC108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99C11-A473-F936-708D-2BA281A4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440C3-A390-B84E-F2A0-94135DEF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9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B231-F646-0D75-8DF6-E03E1769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FB4A-E08E-2793-DB48-D3B33316A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091B4-4065-ABD6-64F6-5268FE34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51C80-CDD6-C63F-060D-60E24DE8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091C7-4C4C-33DC-CADE-EBFA9333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09E61-6B11-A7DA-B3D4-37436A287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5AC30-DDE3-641F-ED61-ED957C36C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58C0D-C190-1BB7-E78C-B2063526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41CD0-5064-9889-4628-13F21D44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2394E-7A77-C965-AC92-1645D451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47A4-090E-02BD-EE0E-A2EBFCAC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1AC7-DA07-DBD8-05A5-C52CD3F4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B80AA-CA5E-0EC0-C46B-A3DC387F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18BBF-F7A8-56D3-C1B5-68796E15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37F7D-CF9D-33F9-EFBC-4B1F3B55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4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07F-F21C-3B48-DA04-C4D049C9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5AEDC-8921-1B6C-5AC1-09D698D7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AF6D-64E4-0B8A-D608-4DB279D1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14F5-DB62-1690-FEEB-AC1834D7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3759E-FCC5-F4A9-75F5-BCE93DD8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1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B730-2EF9-44BA-912E-9C2EDA96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7E7A-19A8-0A90-1954-40DCC9241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94704-4F35-14DF-FE63-09642D9BD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AFC90-D552-4A05-152B-EE5F437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80EBC-81DD-41F6-BA0D-CB396D10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7A427-274C-9553-0507-0160C1F2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7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BBE8-EFB9-315C-7F81-36B3E471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E529F-1B55-AAB2-B19D-F55C218F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B9BA4-B679-ED88-C2F3-6A1BFBF03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F0AD0-834E-814F-CC3B-676F5D46B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C990B-1164-8C91-A806-D5355A6FF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D21DF-10CF-BB8C-099C-DE8B02B1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F7B0B-0B8A-30EE-7B19-1A2D5C19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A7782-6095-A40E-8969-AC41F3BE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2B4A-BD89-B97D-27D2-E387FB72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FDB1F-4E32-33F8-09F0-DCD61237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45FD1-E29C-57AB-0AED-305ED788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62191-9E57-43C0-970C-DC14E16C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4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D1157-FDAC-9432-8D91-B7503FD7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36268-843F-26F5-7B15-AAD1BF22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93F12-C8D9-0D79-D657-6189E795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5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56103-232E-DB93-7AE6-65566FFC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992E6-BDB7-82E0-FC7C-2F805A8C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D835F-0412-2C0F-1100-24AB23D3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8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8F40-2DA1-CFD3-0E78-373C5B45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1485-681F-412C-50F7-E25F5F30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1074C-7178-71BE-BFCC-24028614C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35DFD-D848-F1EB-86F7-E378C247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29BDE-B268-76D3-67BB-AF3F2BED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46F47-ED1F-9C69-7072-66A8B16E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2B1F2-1043-C5F2-D0AC-E90C491B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4EE42-5BD8-A63A-1059-169374CA1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5CF1-DA01-26AD-0CFC-562894194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39574-3F14-F0F1-7C2F-19A487C35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7F957-4573-C926-153A-7BEABA8C3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6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svg"/><Relationship Id="rId21" Type="http://schemas.openxmlformats.org/officeDocument/2006/relationships/image" Target="../media/image2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28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7.pn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31" Type="http://schemas.openxmlformats.org/officeDocument/2006/relationships/image" Target="../media/image34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svg"/><Relationship Id="rId30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_W">
            <a:extLst>
              <a:ext uri="{FF2B5EF4-FFF2-40B4-BE49-F238E27FC236}">
                <a16:creationId xmlns:a16="http://schemas.microsoft.com/office/drawing/2014/main" id="{2796A999-EF04-0F83-0236-A47362257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5588" y="2729108"/>
            <a:ext cx="4660823" cy="13997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F77461-4B82-CC21-FAF9-9D1D0D024E41}"/>
              </a:ext>
            </a:extLst>
          </p:cNvPr>
          <p:cNvSpPr/>
          <p:nvPr/>
        </p:nvSpPr>
        <p:spPr>
          <a:xfrm>
            <a:off x="0" y="0"/>
            <a:ext cx="32207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3F8653-E04E-22B7-5139-376D481182D3}"/>
              </a:ext>
            </a:extLst>
          </p:cNvPr>
          <p:cNvSpPr/>
          <p:nvPr/>
        </p:nvSpPr>
        <p:spPr>
          <a:xfrm>
            <a:off x="5491480" y="2824480"/>
            <a:ext cx="1209040" cy="12090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3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0" y="15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CALL TO ACTION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184A-733B-010D-E726-EE074FCD08A3}"/>
              </a:ext>
            </a:extLst>
          </p:cNvPr>
          <p:cNvSpPr txBox="1"/>
          <p:nvPr/>
        </p:nvSpPr>
        <p:spPr>
          <a:xfrm>
            <a:off x="604777" y="109433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Visit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„Our Clients” slide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375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More about Foundation Technology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184A-733B-010D-E726-EE074FCD08A3}"/>
              </a:ext>
            </a:extLst>
          </p:cNvPr>
          <p:cNvSpPr txBox="1"/>
          <p:nvPr/>
        </p:nvSpPr>
        <p:spPr>
          <a:xfrm>
            <a:off x="604777" y="109433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Get to know us before working with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47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Open for Questions slide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188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Thank You slide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3887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583213C1-A228-59E1-144B-508F5227F779}"/>
              </a:ext>
            </a:extLst>
          </p:cNvPr>
          <p:cNvSpPr/>
          <p:nvPr/>
        </p:nvSpPr>
        <p:spPr>
          <a:xfrm>
            <a:off x="9049" y="3286370"/>
            <a:ext cx="6076019" cy="30414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A0177BD-3040-90C7-01AD-AB816681E196}"/>
              </a:ext>
            </a:extLst>
          </p:cNvPr>
          <p:cNvSpPr/>
          <p:nvPr/>
        </p:nvSpPr>
        <p:spPr>
          <a:xfrm>
            <a:off x="6085068" y="3286370"/>
            <a:ext cx="6125247" cy="30414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C58B97-9BD0-0ABF-664D-C2799B78DC1F}"/>
              </a:ext>
            </a:extLst>
          </p:cNvPr>
          <p:cNvSpPr/>
          <p:nvPr/>
        </p:nvSpPr>
        <p:spPr>
          <a:xfrm>
            <a:off x="3460021" y="6328683"/>
            <a:ext cx="1761663" cy="540000"/>
          </a:xfrm>
          <a:prstGeom prst="rect">
            <a:avLst/>
          </a:prstGeom>
          <a:solidFill>
            <a:srgbClr val="C4A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3519AC-0334-57BB-56EB-549033137177}"/>
              </a:ext>
            </a:extLst>
          </p:cNvPr>
          <p:cNvSpPr/>
          <p:nvPr/>
        </p:nvSpPr>
        <p:spPr>
          <a:xfrm>
            <a:off x="5220516" y="6328683"/>
            <a:ext cx="1746420" cy="540000"/>
          </a:xfrm>
          <a:prstGeom prst="rect">
            <a:avLst/>
          </a:prstGeom>
          <a:solidFill>
            <a:srgbClr val="500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DDD17-91B7-73AA-453D-516B142A5F5D}"/>
              </a:ext>
            </a:extLst>
          </p:cNvPr>
          <p:cNvSpPr/>
          <p:nvPr/>
        </p:nvSpPr>
        <p:spPr>
          <a:xfrm>
            <a:off x="6085068" y="0"/>
            <a:ext cx="6106931" cy="3284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D9535E-6B96-CC93-6B68-871D4D53E95E}"/>
              </a:ext>
            </a:extLst>
          </p:cNvPr>
          <p:cNvSpPr/>
          <p:nvPr/>
        </p:nvSpPr>
        <p:spPr>
          <a:xfrm>
            <a:off x="10441032" y="6328683"/>
            <a:ext cx="1769283" cy="5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3EC75-AC25-AF4A-3F93-6381877B7F66}"/>
              </a:ext>
            </a:extLst>
          </p:cNvPr>
          <p:cNvSpPr/>
          <p:nvPr/>
        </p:nvSpPr>
        <p:spPr>
          <a:xfrm>
            <a:off x="0" y="6328683"/>
            <a:ext cx="1738800" cy="540000"/>
          </a:xfrm>
          <a:prstGeom prst="rect">
            <a:avLst/>
          </a:prstGeom>
          <a:solidFill>
            <a:srgbClr val="7C0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6426FA-BB19-D072-506A-5CE54BDDF655}"/>
              </a:ext>
            </a:extLst>
          </p:cNvPr>
          <p:cNvSpPr txBox="1"/>
          <p:nvPr/>
        </p:nvSpPr>
        <p:spPr>
          <a:xfrm>
            <a:off x="279049" y="6540243"/>
            <a:ext cx="12073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#7C0DFF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E289C-3BE9-FC1F-1144-121B3CFA8DD3}"/>
              </a:ext>
            </a:extLst>
          </p:cNvPr>
          <p:cNvSpPr/>
          <p:nvPr/>
        </p:nvSpPr>
        <p:spPr>
          <a:xfrm>
            <a:off x="1737632" y="6328683"/>
            <a:ext cx="1738800" cy="540000"/>
          </a:xfrm>
          <a:prstGeom prst="rect">
            <a:avLst/>
          </a:prstGeom>
          <a:solidFill>
            <a:srgbClr val="9C5E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EDC2B2-22C7-BA80-5209-C0D5DA052280}"/>
              </a:ext>
            </a:extLst>
          </p:cNvPr>
          <p:cNvSpPr txBox="1"/>
          <p:nvPr/>
        </p:nvSpPr>
        <p:spPr>
          <a:xfrm>
            <a:off x="2064314" y="6540243"/>
            <a:ext cx="1197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#9C5EF2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53275B-896F-4DD8-7F13-3DD3E9BD7B4A}"/>
              </a:ext>
            </a:extLst>
          </p:cNvPr>
          <p:cNvSpPr txBox="1"/>
          <p:nvPr/>
        </p:nvSpPr>
        <p:spPr>
          <a:xfrm>
            <a:off x="3839961" y="6540243"/>
            <a:ext cx="11176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#C4A2F2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60D126-E7E6-A3CF-C1FB-B92FC0B74EDB}"/>
              </a:ext>
            </a:extLst>
          </p:cNvPr>
          <p:cNvSpPr txBox="1"/>
          <p:nvPr/>
        </p:nvSpPr>
        <p:spPr>
          <a:xfrm>
            <a:off x="5535457" y="6540243"/>
            <a:ext cx="1188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#5005F2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94DE2C-E99B-B169-CDA1-AE14413A60A3}"/>
              </a:ext>
            </a:extLst>
          </p:cNvPr>
          <p:cNvSpPr txBox="1"/>
          <p:nvPr/>
        </p:nvSpPr>
        <p:spPr>
          <a:xfrm>
            <a:off x="10734159" y="6540243"/>
            <a:ext cx="13227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#F2F2F2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14D861-8D50-C8AA-FA27-73334EE6F041}"/>
              </a:ext>
            </a:extLst>
          </p:cNvPr>
          <p:cNvSpPr/>
          <p:nvPr/>
        </p:nvSpPr>
        <p:spPr>
          <a:xfrm>
            <a:off x="8703400" y="6329575"/>
            <a:ext cx="1738800" cy="540000"/>
          </a:xfrm>
          <a:prstGeom prst="rect">
            <a:avLst/>
          </a:prstGeom>
          <a:solidFill>
            <a:srgbClr val="15D9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E97A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0AF1C7-A834-4DEF-393B-D69B90AD158F}"/>
              </a:ext>
            </a:extLst>
          </p:cNvPr>
          <p:cNvSpPr/>
          <p:nvPr/>
        </p:nvSpPr>
        <p:spPr>
          <a:xfrm>
            <a:off x="6965768" y="6329575"/>
            <a:ext cx="1738800" cy="540000"/>
          </a:xfrm>
          <a:prstGeom prst="rect">
            <a:avLst/>
          </a:prstGeom>
          <a:solidFill>
            <a:srgbClr val="6CF1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304ED3-E186-B1E8-575C-8686D96824FD}"/>
              </a:ext>
            </a:extLst>
          </p:cNvPr>
          <p:cNvSpPr txBox="1"/>
          <p:nvPr/>
        </p:nvSpPr>
        <p:spPr>
          <a:xfrm>
            <a:off x="7301486" y="6540243"/>
            <a:ext cx="1188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#6CF1D6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79FD2-17FB-3C29-A893-C5C4C9D4DF39}"/>
              </a:ext>
            </a:extLst>
          </p:cNvPr>
          <p:cNvSpPr txBox="1"/>
          <p:nvPr/>
        </p:nvSpPr>
        <p:spPr>
          <a:xfrm>
            <a:off x="9067515" y="6540243"/>
            <a:ext cx="11544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#15D9AF</a:t>
            </a:r>
          </a:p>
        </p:txBody>
      </p:sp>
      <p:pic>
        <p:nvPicPr>
          <p:cNvPr id="68" name="LOGO_P">
            <a:extLst>
              <a:ext uri="{FF2B5EF4-FFF2-40B4-BE49-F238E27FC236}">
                <a16:creationId xmlns:a16="http://schemas.microsoft.com/office/drawing/2014/main" id="{BF7E07D4-CABC-D877-2BFE-E25632E94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727" y="1026313"/>
            <a:ext cx="3506343" cy="1053060"/>
          </a:xfrm>
          <a:prstGeom prst="rect">
            <a:avLst/>
          </a:prstGeom>
        </p:spPr>
      </p:pic>
      <p:sp>
        <p:nvSpPr>
          <p:cNvPr id="93" name="LOGO_P_small">
            <a:extLst>
              <a:ext uri="{FF2B5EF4-FFF2-40B4-BE49-F238E27FC236}">
                <a16:creationId xmlns:a16="http://schemas.microsoft.com/office/drawing/2014/main" id="{DFAF2A94-5F41-31C6-B1CF-07544FEC8267}"/>
              </a:ext>
            </a:extLst>
          </p:cNvPr>
          <p:cNvSpPr/>
          <p:nvPr/>
        </p:nvSpPr>
        <p:spPr>
          <a:xfrm>
            <a:off x="2382388" y="4301997"/>
            <a:ext cx="1133524" cy="819689"/>
          </a:xfrm>
          <a:custGeom>
            <a:avLst/>
            <a:gdLst>
              <a:gd name="connsiteX0" fmla="*/ 720401 w 1133524"/>
              <a:gd name="connsiteY0" fmla="*/ 674074 h 819689"/>
              <a:gd name="connsiteX1" fmla="*/ 739958 w 1133524"/>
              <a:gd name="connsiteY1" fmla="*/ 626166 h 819689"/>
              <a:gd name="connsiteX2" fmla="*/ 760903 w 1133524"/>
              <a:gd name="connsiteY2" fmla="*/ 611508 h 819689"/>
              <a:gd name="connsiteX3" fmla="*/ 771048 w 1133524"/>
              <a:gd name="connsiteY3" fmla="*/ 612279 h 819689"/>
              <a:gd name="connsiteX4" fmla="*/ 775909 w 1133524"/>
              <a:gd name="connsiteY4" fmla="*/ 621228 h 819689"/>
              <a:gd name="connsiteX5" fmla="*/ 775909 w 1133524"/>
              <a:gd name="connsiteY5" fmla="*/ 642559 h 819689"/>
              <a:gd name="connsiteX6" fmla="*/ 771704 w 1133524"/>
              <a:gd name="connsiteY6" fmla="*/ 651046 h 819689"/>
              <a:gd name="connsiteX7" fmla="*/ 768464 w 1133524"/>
              <a:gd name="connsiteY7" fmla="*/ 653900 h 819689"/>
              <a:gd name="connsiteX8" fmla="*/ 760286 w 1133524"/>
              <a:gd name="connsiteY8" fmla="*/ 674074 h 819689"/>
              <a:gd name="connsiteX9" fmla="*/ 768657 w 1133524"/>
              <a:gd name="connsiteY9" fmla="*/ 694480 h 819689"/>
              <a:gd name="connsiteX10" fmla="*/ 789062 w 1133524"/>
              <a:gd name="connsiteY10" fmla="*/ 702850 h 819689"/>
              <a:gd name="connsiteX11" fmla="*/ 809429 w 1133524"/>
              <a:gd name="connsiteY11" fmla="*/ 694480 h 819689"/>
              <a:gd name="connsiteX12" fmla="*/ 817838 w 1133524"/>
              <a:gd name="connsiteY12" fmla="*/ 674074 h 819689"/>
              <a:gd name="connsiteX13" fmla="*/ 817838 w 1133524"/>
              <a:gd name="connsiteY13" fmla="*/ 145615 h 819689"/>
              <a:gd name="connsiteX14" fmla="*/ 809429 w 1133524"/>
              <a:gd name="connsiteY14" fmla="*/ 125210 h 819689"/>
              <a:gd name="connsiteX15" fmla="*/ 789062 w 1133524"/>
              <a:gd name="connsiteY15" fmla="*/ 116801 h 819689"/>
              <a:gd name="connsiteX16" fmla="*/ 768657 w 1133524"/>
              <a:gd name="connsiteY16" fmla="*/ 125210 h 819689"/>
              <a:gd name="connsiteX17" fmla="*/ 760286 w 1133524"/>
              <a:gd name="connsiteY17" fmla="*/ 145615 h 819689"/>
              <a:gd name="connsiteX18" fmla="*/ 768464 w 1133524"/>
              <a:gd name="connsiteY18" fmla="*/ 165789 h 819689"/>
              <a:gd name="connsiteX19" fmla="*/ 771704 w 1133524"/>
              <a:gd name="connsiteY19" fmla="*/ 168644 h 819689"/>
              <a:gd name="connsiteX20" fmla="*/ 775909 w 1133524"/>
              <a:gd name="connsiteY20" fmla="*/ 177130 h 819689"/>
              <a:gd name="connsiteX21" fmla="*/ 775909 w 1133524"/>
              <a:gd name="connsiteY21" fmla="*/ 198461 h 819689"/>
              <a:gd name="connsiteX22" fmla="*/ 771048 w 1133524"/>
              <a:gd name="connsiteY22" fmla="*/ 207410 h 819689"/>
              <a:gd name="connsiteX23" fmla="*/ 760903 w 1133524"/>
              <a:gd name="connsiteY23" fmla="*/ 208182 h 819689"/>
              <a:gd name="connsiteX24" fmla="*/ 739958 w 1133524"/>
              <a:gd name="connsiteY24" fmla="*/ 193524 h 819689"/>
              <a:gd name="connsiteX25" fmla="*/ 720401 w 1133524"/>
              <a:gd name="connsiteY25" fmla="*/ 145577 h 819689"/>
              <a:gd name="connsiteX26" fmla="*/ 740498 w 1133524"/>
              <a:gd name="connsiteY26" fmla="*/ 97090 h 819689"/>
              <a:gd name="connsiteX27" fmla="*/ 740575 w 1133524"/>
              <a:gd name="connsiteY27" fmla="*/ 97013 h 819689"/>
              <a:gd name="connsiteX28" fmla="*/ 789062 w 1133524"/>
              <a:gd name="connsiteY28" fmla="*/ 76916 h 819689"/>
              <a:gd name="connsiteX29" fmla="*/ 837549 w 1133524"/>
              <a:gd name="connsiteY29" fmla="*/ 97013 h 819689"/>
              <a:gd name="connsiteX30" fmla="*/ 837626 w 1133524"/>
              <a:gd name="connsiteY30" fmla="*/ 97090 h 819689"/>
              <a:gd name="connsiteX31" fmla="*/ 857762 w 1133524"/>
              <a:gd name="connsiteY31" fmla="*/ 145577 h 819689"/>
              <a:gd name="connsiteX32" fmla="*/ 857762 w 1133524"/>
              <a:gd name="connsiteY32" fmla="*/ 674036 h 819689"/>
              <a:gd name="connsiteX33" fmla="*/ 837626 w 1133524"/>
              <a:gd name="connsiteY33" fmla="*/ 722523 h 819689"/>
              <a:gd name="connsiteX34" fmla="*/ 837549 w 1133524"/>
              <a:gd name="connsiteY34" fmla="*/ 722600 h 819689"/>
              <a:gd name="connsiteX35" fmla="*/ 789062 w 1133524"/>
              <a:gd name="connsiteY35" fmla="*/ 742697 h 819689"/>
              <a:gd name="connsiteX36" fmla="*/ 740575 w 1133524"/>
              <a:gd name="connsiteY36" fmla="*/ 722600 h 819689"/>
              <a:gd name="connsiteX37" fmla="*/ 740498 w 1133524"/>
              <a:gd name="connsiteY37" fmla="*/ 722523 h 819689"/>
              <a:gd name="connsiteX38" fmla="*/ 720401 w 1133524"/>
              <a:gd name="connsiteY38" fmla="*/ 674074 h 819689"/>
              <a:gd name="connsiteX39" fmla="*/ 720401 w 1133524"/>
              <a:gd name="connsiteY39" fmla="*/ 674074 h 819689"/>
              <a:gd name="connsiteX40" fmla="*/ 178056 w 1133524"/>
              <a:gd name="connsiteY40" fmla="*/ 208336 h 819689"/>
              <a:gd name="connsiteX41" fmla="*/ 360625 w 1133524"/>
              <a:gd name="connsiteY41" fmla="*/ 208336 h 819689"/>
              <a:gd name="connsiteX42" fmla="*/ 369805 w 1133524"/>
              <a:gd name="connsiteY42" fmla="*/ 203052 h 819689"/>
              <a:gd name="connsiteX43" fmla="*/ 433915 w 1133524"/>
              <a:gd name="connsiteY43" fmla="*/ 120041 h 819689"/>
              <a:gd name="connsiteX44" fmla="*/ 723680 w 1133524"/>
              <a:gd name="connsiteY44" fmla="*/ 0 h 819689"/>
              <a:gd name="connsiteX45" fmla="*/ 1013484 w 1133524"/>
              <a:gd name="connsiteY45" fmla="*/ 120041 h 819689"/>
              <a:gd name="connsiteX46" fmla="*/ 1133525 w 1133524"/>
              <a:gd name="connsiteY46" fmla="*/ 409845 h 819689"/>
              <a:gd name="connsiteX47" fmla="*/ 1013484 w 1133524"/>
              <a:gd name="connsiteY47" fmla="*/ 699648 h 819689"/>
              <a:gd name="connsiteX48" fmla="*/ 723680 w 1133524"/>
              <a:gd name="connsiteY48" fmla="*/ 819690 h 819689"/>
              <a:gd name="connsiteX49" fmla="*/ 433915 w 1133524"/>
              <a:gd name="connsiteY49" fmla="*/ 699648 h 819689"/>
              <a:gd name="connsiteX50" fmla="*/ 372081 w 1133524"/>
              <a:gd name="connsiteY50" fmla="*/ 620534 h 819689"/>
              <a:gd name="connsiteX51" fmla="*/ 362978 w 1133524"/>
              <a:gd name="connsiteY51" fmla="*/ 615365 h 819689"/>
              <a:gd name="connsiteX52" fmla="*/ 197458 w 1133524"/>
              <a:gd name="connsiteY52" fmla="*/ 615365 h 819689"/>
              <a:gd name="connsiteX53" fmla="*/ 189319 w 1133524"/>
              <a:gd name="connsiteY53" fmla="*/ 619145 h 819689"/>
              <a:gd name="connsiteX54" fmla="*/ 155413 w 1133524"/>
              <a:gd name="connsiteY54" fmla="*/ 634922 h 819689"/>
              <a:gd name="connsiteX55" fmla="*/ 111092 w 1133524"/>
              <a:gd name="connsiteY55" fmla="*/ 590601 h 819689"/>
              <a:gd name="connsiteX56" fmla="*/ 155413 w 1133524"/>
              <a:gd name="connsiteY56" fmla="*/ 546280 h 819689"/>
              <a:gd name="connsiteX57" fmla="*/ 189319 w 1133524"/>
              <a:gd name="connsiteY57" fmla="*/ 562056 h 819689"/>
              <a:gd name="connsiteX58" fmla="*/ 197458 w 1133524"/>
              <a:gd name="connsiteY58" fmla="*/ 565837 h 819689"/>
              <a:gd name="connsiteX59" fmla="*/ 344617 w 1133524"/>
              <a:gd name="connsiteY59" fmla="*/ 565837 h 819689"/>
              <a:gd name="connsiteX60" fmla="*/ 407376 w 1133524"/>
              <a:gd name="connsiteY60" fmla="*/ 565837 h 819689"/>
              <a:gd name="connsiteX61" fmla="*/ 677006 w 1133524"/>
              <a:gd name="connsiteY61" fmla="*/ 565837 h 819689"/>
              <a:gd name="connsiteX62" fmla="*/ 687652 w 1133524"/>
              <a:gd name="connsiteY62" fmla="*/ 555190 h 819689"/>
              <a:gd name="connsiteX63" fmla="*/ 687652 w 1133524"/>
              <a:gd name="connsiteY63" fmla="*/ 536598 h 819689"/>
              <a:gd name="connsiteX64" fmla="*/ 677006 w 1133524"/>
              <a:gd name="connsiteY64" fmla="*/ 525951 h 819689"/>
              <a:gd name="connsiteX65" fmla="*/ 321936 w 1133524"/>
              <a:gd name="connsiteY65" fmla="*/ 525951 h 819689"/>
              <a:gd name="connsiteX66" fmla="*/ 313565 w 1133524"/>
              <a:gd name="connsiteY66" fmla="*/ 530002 h 819689"/>
              <a:gd name="connsiteX67" fmla="*/ 278772 w 1133524"/>
              <a:gd name="connsiteY67" fmla="*/ 546897 h 819689"/>
              <a:gd name="connsiteX68" fmla="*/ 234451 w 1133524"/>
              <a:gd name="connsiteY68" fmla="*/ 502576 h 819689"/>
              <a:gd name="connsiteX69" fmla="*/ 278772 w 1133524"/>
              <a:gd name="connsiteY69" fmla="*/ 458255 h 819689"/>
              <a:gd name="connsiteX70" fmla="*/ 311714 w 1133524"/>
              <a:gd name="connsiteY70" fmla="*/ 472913 h 819689"/>
              <a:gd name="connsiteX71" fmla="*/ 319621 w 1133524"/>
              <a:gd name="connsiteY71" fmla="*/ 476423 h 819689"/>
              <a:gd name="connsiteX72" fmla="*/ 677044 w 1133524"/>
              <a:gd name="connsiteY72" fmla="*/ 476423 h 819689"/>
              <a:gd name="connsiteX73" fmla="*/ 687691 w 1133524"/>
              <a:gd name="connsiteY73" fmla="*/ 465777 h 819689"/>
              <a:gd name="connsiteX74" fmla="*/ 687691 w 1133524"/>
              <a:gd name="connsiteY74" fmla="*/ 447184 h 819689"/>
              <a:gd name="connsiteX75" fmla="*/ 677044 w 1133524"/>
              <a:gd name="connsiteY75" fmla="*/ 436538 h 819689"/>
              <a:gd name="connsiteX76" fmla="*/ 84592 w 1133524"/>
              <a:gd name="connsiteY76" fmla="*/ 436538 h 819689"/>
              <a:gd name="connsiteX77" fmla="*/ 76800 w 1133524"/>
              <a:gd name="connsiteY77" fmla="*/ 439932 h 819689"/>
              <a:gd name="connsiteX78" fmla="*/ 44321 w 1133524"/>
              <a:gd name="connsiteY78" fmla="*/ 454089 h 819689"/>
              <a:gd name="connsiteX79" fmla="*/ 0 w 1133524"/>
              <a:gd name="connsiteY79" fmla="*/ 409845 h 819689"/>
              <a:gd name="connsiteX80" fmla="*/ 44321 w 1133524"/>
              <a:gd name="connsiteY80" fmla="*/ 365524 h 819689"/>
              <a:gd name="connsiteX81" fmla="*/ 79539 w 1133524"/>
              <a:gd name="connsiteY81" fmla="*/ 382920 h 819689"/>
              <a:gd name="connsiteX82" fmla="*/ 87986 w 1133524"/>
              <a:gd name="connsiteY82" fmla="*/ 387086 h 819689"/>
              <a:gd name="connsiteX83" fmla="*/ 677044 w 1133524"/>
              <a:gd name="connsiteY83" fmla="*/ 387086 h 819689"/>
              <a:gd name="connsiteX84" fmla="*/ 687691 w 1133524"/>
              <a:gd name="connsiteY84" fmla="*/ 376440 h 819689"/>
              <a:gd name="connsiteX85" fmla="*/ 687691 w 1133524"/>
              <a:gd name="connsiteY85" fmla="*/ 357848 h 819689"/>
              <a:gd name="connsiteX86" fmla="*/ 677044 w 1133524"/>
              <a:gd name="connsiteY86" fmla="*/ 347201 h 819689"/>
              <a:gd name="connsiteX87" fmla="*/ 268202 w 1133524"/>
              <a:gd name="connsiteY87" fmla="*/ 347201 h 819689"/>
              <a:gd name="connsiteX88" fmla="*/ 260102 w 1133524"/>
              <a:gd name="connsiteY88" fmla="*/ 350943 h 819689"/>
              <a:gd name="connsiteX89" fmla="*/ 226350 w 1133524"/>
              <a:gd name="connsiteY89" fmla="*/ 366527 h 819689"/>
              <a:gd name="connsiteX90" fmla="*/ 182029 w 1133524"/>
              <a:gd name="connsiteY90" fmla="*/ 322206 h 819689"/>
              <a:gd name="connsiteX91" fmla="*/ 226350 w 1133524"/>
              <a:gd name="connsiteY91" fmla="*/ 277884 h 819689"/>
              <a:gd name="connsiteX92" fmla="*/ 260411 w 1133524"/>
              <a:gd name="connsiteY92" fmla="*/ 293854 h 819689"/>
              <a:gd name="connsiteX93" fmla="*/ 268588 w 1133524"/>
              <a:gd name="connsiteY93" fmla="*/ 297673 h 819689"/>
              <a:gd name="connsiteX94" fmla="*/ 677006 w 1133524"/>
              <a:gd name="connsiteY94" fmla="*/ 297673 h 819689"/>
              <a:gd name="connsiteX95" fmla="*/ 687652 w 1133524"/>
              <a:gd name="connsiteY95" fmla="*/ 287026 h 819689"/>
              <a:gd name="connsiteX96" fmla="*/ 687652 w 1133524"/>
              <a:gd name="connsiteY96" fmla="*/ 268434 h 819689"/>
              <a:gd name="connsiteX97" fmla="*/ 677006 w 1133524"/>
              <a:gd name="connsiteY97" fmla="*/ 257788 h 819689"/>
              <a:gd name="connsiteX98" fmla="*/ 413664 w 1133524"/>
              <a:gd name="connsiteY98" fmla="*/ 257788 h 819689"/>
              <a:gd name="connsiteX99" fmla="*/ 343035 w 1133524"/>
              <a:gd name="connsiteY99" fmla="*/ 257788 h 819689"/>
              <a:gd name="connsiteX100" fmla="*/ 178056 w 1133524"/>
              <a:gd name="connsiteY100" fmla="*/ 257788 h 819689"/>
              <a:gd name="connsiteX101" fmla="*/ 169917 w 1133524"/>
              <a:gd name="connsiteY101" fmla="*/ 261568 h 819689"/>
              <a:gd name="connsiteX102" fmla="*/ 136011 w 1133524"/>
              <a:gd name="connsiteY102" fmla="*/ 277344 h 819689"/>
              <a:gd name="connsiteX103" fmla="*/ 91690 w 1133524"/>
              <a:gd name="connsiteY103" fmla="*/ 233023 h 819689"/>
              <a:gd name="connsiteX104" fmla="*/ 136011 w 1133524"/>
              <a:gd name="connsiteY104" fmla="*/ 188702 h 819689"/>
              <a:gd name="connsiteX105" fmla="*/ 169917 w 1133524"/>
              <a:gd name="connsiteY105" fmla="*/ 204479 h 819689"/>
              <a:gd name="connsiteX106" fmla="*/ 178056 w 1133524"/>
              <a:gd name="connsiteY106" fmla="*/ 208336 h 819689"/>
              <a:gd name="connsiteX107" fmla="*/ 178056 w 1133524"/>
              <a:gd name="connsiteY107" fmla="*/ 208336 h 819689"/>
              <a:gd name="connsiteX108" fmla="*/ 736062 w 1133524"/>
              <a:gd name="connsiteY108" fmla="*/ 553686 h 819689"/>
              <a:gd name="connsiteX109" fmla="*/ 736062 w 1133524"/>
              <a:gd name="connsiteY109" fmla="*/ 266042 h 819689"/>
              <a:gd name="connsiteX110" fmla="*/ 746708 w 1133524"/>
              <a:gd name="connsiteY110" fmla="*/ 255396 h 819689"/>
              <a:gd name="connsiteX111" fmla="*/ 765301 w 1133524"/>
              <a:gd name="connsiteY111" fmla="*/ 255396 h 819689"/>
              <a:gd name="connsiteX112" fmla="*/ 775947 w 1133524"/>
              <a:gd name="connsiteY112" fmla="*/ 266042 h 819689"/>
              <a:gd name="connsiteX113" fmla="*/ 775947 w 1133524"/>
              <a:gd name="connsiteY113" fmla="*/ 553686 h 819689"/>
              <a:gd name="connsiteX114" fmla="*/ 765301 w 1133524"/>
              <a:gd name="connsiteY114" fmla="*/ 564332 h 819689"/>
              <a:gd name="connsiteX115" fmla="*/ 746708 w 1133524"/>
              <a:gd name="connsiteY115" fmla="*/ 564332 h 819689"/>
              <a:gd name="connsiteX116" fmla="*/ 736062 w 1133524"/>
              <a:gd name="connsiteY116" fmla="*/ 553686 h 819689"/>
              <a:gd name="connsiteX117" fmla="*/ 736062 w 1133524"/>
              <a:gd name="connsiteY117" fmla="*/ 553686 h 819689"/>
              <a:gd name="connsiteX118" fmla="*/ 899691 w 1133524"/>
              <a:gd name="connsiteY118" fmla="*/ 621537 h 819689"/>
              <a:gd name="connsiteX119" fmla="*/ 899691 w 1133524"/>
              <a:gd name="connsiteY119" fmla="*/ 198191 h 819689"/>
              <a:gd name="connsiteX120" fmla="*/ 910338 w 1133524"/>
              <a:gd name="connsiteY120" fmla="*/ 187545 h 819689"/>
              <a:gd name="connsiteX121" fmla="*/ 928969 w 1133524"/>
              <a:gd name="connsiteY121" fmla="*/ 187545 h 819689"/>
              <a:gd name="connsiteX122" fmla="*/ 939615 w 1133524"/>
              <a:gd name="connsiteY122" fmla="*/ 198191 h 819689"/>
              <a:gd name="connsiteX123" fmla="*/ 939615 w 1133524"/>
              <a:gd name="connsiteY123" fmla="*/ 621537 h 819689"/>
              <a:gd name="connsiteX124" fmla="*/ 928969 w 1133524"/>
              <a:gd name="connsiteY124" fmla="*/ 632183 h 819689"/>
              <a:gd name="connsiteX125" fmla="*/ 910338 w 1133524"/>
              <a:gd name="connsiteY125" fmla="*/ 632183 h 819689"/>
              <a:gd name="connsiteX126" fmla="*/ 899691 w 1133524"/>
              <a:gd name="connsiteY126" fmla="*/ 621537 h 819689"/>
              <a:gd name="connsiteX127" fmla="*/ 899691 w 1133524"/>
              <a:gd name="connsiteY127" fmla="*/ 621537 h 819689"/>
              <a:gd name="connsiteX128" fmla="*/ 979539 w 1133524"/>
              <a:gd name="connsiteY128" fmla="*/ 553686 h 819689"/>
              <a:gd name="connsiteX129" fmla="*/ 979539 w 1133524"/>
              <a:gd name="connsiteY129" fmla="*/ 266042 h 819689"/>
              <a:gd name="connsiteX130" fmla="*/ 990185 w 1133524"/>
              <a:gd name="connsiteY130" fmla="*/ 255396 h 819689"/>
              <a:gd name="connsiteX131" fmla="*/ 1008816 w 1133524"/>
              <a:gd name="connsiteY131" fmla="*/ 255396 h 819689"/>
              <a:gd name="connsiteX132" fmla="*/ 1019463 w 1133524"/>
              <a:gd name="connsiteY132" fmla="*/ 266042 h 819689"/>
              <a:gd name="connsiteX133" fmla="*/ 1019463 w 1133524"/>
              <a:gd name="connsiteY133" fmla="*/ 553686 h 819689"/>
              <a:gd name="connsiteX134" fmla="*/ 1008816 w 1133524"/>
              <a:gd name="connsiteY134" fmla="*/ 564332 h 819689"/>
              <a:gd name="connsiteX135" fmla="*/ 990185 w 1133524"/>
              <a:gd name="connsiteY135" fmla="*/ 564332 h 819689"/>
              <a:gd name="connsiteX136" fmla="*/ 979539 w 1133524"/>
              <a:gd name="connsiteY136" fmla="*/ 553686 h 819689"/>
              <a:gd name="connsiteX137" fmla="*/ 979539 w 1133524"/>
              <a:gd name="connsiteY137" fmla="*/ 553686 h 81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33524" h="819689">
                <a:moveTo>
                  <a:pt x="720401" y="674074"/>
                </a:moveTo>
                <a:cubicBezTo>
                  <a:pt x="720401" y="655482"/>
                  <a:pt x="727846" y="638548"/>
                  <a:pt x="739958" y="626166"/>
                </a:cubicBezTo>
                <a:cubicBezTo>
                  <a:pt x="745937" y="620071"/>
                  <a:pt x="753034" y="615056"/>
                  <a:pt x="760903" y="611508"/>
                </a:cubicBezTo>
                <a:cubicBezTo>
                  <a:pt x="764298" y="609965"/>
                  <a:pt x="767924" y="610273"/>
                  <a:pt x="771048" y="612279"/>
                </a:cubicBezTo>
                <a:cubicBezTo>
                  <a:pt x="774173" y="614285"/>
                  <a:pt x="775909" y="617487"/>
                  <a:pt x="775909" y="621228"/>
                </a:cubicBezTo>
                <a:lnTo>
                  <a:pt x="775909" y="642559"/>
                </a:lnTo>
                <a:cubicBezTo>
                  <a:pt x="775909" y="645993"/>
                  <a:pt x="774443" y="648963"/>
                  <a:pt x="771704" y="651046"/>
                </a:cubicBezTo>
                <a:cubicBezTo>
                  <a:pt x="770547" y="651894"/>
                  <a:pt x="769467" y="652859"/>
                  <a:pt x="768464" y="653900"/>
                </a:cubicBezTo>
                <a:cubicBezTo>
                  <a:pt x="763411" y="659069"/>
                  <a:pt x="760286" y="666205"/>
                  <a:pt x="760286" y="674074"/>
                </a:cubicBezTo>
                <a:cubicBezTo>
                  <a:pt x="760286" y="682059"/>
                  <a:pt x="763488" y="689272"/>
                  <a:pt x="768657" y="694480"/>
                </a:cubicBezTo>
                <a:cubicBezTo>
                  <a:pt x="773864" y="699648"/>
                  <a:pt x="781077" y="702850"/>
                  <a:pt x="789062" y="702850"/>
                </a:cubicBezTo>
                <a:cubicBezTo>
                  <a:pt x="797047" y="702850"/>
                  <a:pt x="804260" y="699648"/>
                  <a:pt x="809429" y="694480"/>
                </a:cubicBezTo>
                <a:cubicBezTo>
                  <a:pt x="814598" y="689272"/>
                  <a:pt x="817838" y="682059"/>
                  <a:pt x="817838" y="674074"/>
                </a:cubicBezTo>
                <a:lnTo>
                  <a:pt x="817838" y="145615"/>
                </a:lnTo>
                <a:cubicBezTo>
                  <a:pt x="817838" y="137631"/>
                  <a:pt x="814637" y="130417"/>
                  <a:pt x="809429" y="125210"/>
                </a:cubicBezTo>
                <a:cubicBezTo>
                  <a:pt x="804222" y="120041"/>
                  <a:pt x="797008" y="116801"/>
                  <a:pt x="789062" y="116801"/>
                </a:cubicBezTo>
                <a:cubicBezTo>
                  <a:pt x="781077" y="116801"/>
                  <a:pt x="773864" y="120003"/>
                  <a:pt x="768657" y="125210"/>
                </a:cubicBezTo>
                <a:cubicBezTo>
                  <a:pt x="763488" y="130417"/>
                  <a:pt x="760286" y="137631"/>
                  <a:pt x="760286" y="145615"/>
                </a:cubicBezTo>
                <a:cubicBezTo>
                  <a:pt x="760286" y="153484"/>
                  <a:pt x="763411" y="160621"/>
                  <a:pt x="768464" y="165789"/>
                </a:cubicBezTo>
                <a:cubicBezTo>
                  <a:pt x="769467" y="166831"/>
                  <a:pt x="770547" y="167795"/>
                  <a:pt x="771704" y="168644"/>
                </a:cubicBezTo>
                <a:cubicBezTo>
                  <a:pt x="774443" y="170727"/>
                  <a:pt x="775909" y="173697"/>
                  <a:pt x="775909" y="177130"/>
                </a:cubicBezTo>
                <a:lnTo>
                  <a:pt x="775909" y="198461"/>
                </a:lnTo>
                <a:cubicBezTo>
                  <a:pt x="775909" y="202203"/>
                  <a:pt x="774173" y="205366"/>
                  <a:pt x="771048" y="207410"/>
                </a:cubicBezTo>
                <a:cubicBezTo>
                  <a:pt x="767924" y="209416"/>
                  <a:pt x="764298" y="209725"/>
                  <a:pt x="760903" y="208182"/>
                </a:cubicBezTo>
                <a:cubicBezTo>
                  <a:pt x="752996" y="204633"/>
                  <a:pt x="745898" y="199619"/>
                  <a:pt x="739958" y="193524"/>
                </a:cubicBezTo>
                <a:cubicBezTo>
                  <a:pt x="727846" y="181103"/>
                  <a:pt x="720401" y="164208"/>
                  <a:pt x="720401" y="145577"/>
                </a:cubicBezTo>
                <a:cubicBezTo>
                  <a:pt x="720401" y="126676"/>
                  <a:pt x="728116" y="109511"/>
                  <a:pt x="740498" y="97090"/>
                </a:cubicBezTo>
                <a:lnTo>
                  <a:pt x="740575" y="97013"/>
                </a:lnTo>
                <a:cubicBezTo>
                  <a:pt x="752996" y="84592"/>
                  <a:pt x="770161" y="76916"/>
                  <a:pt x="789062" y="76916"/>
                </a:cubicBezTo>
                <a:cubicBezTo>
                  <a:pt x="807963" y="76916"/>
                  <a:pt x="825129" y="84592"/>
                  <a:pt x="837549" y="97013"/>
                </a:cubicBezTo>
                <a:lnTo>
                  <a:pt x="837626" y="97090"/>
                </a:lnTo>
                <a:cubicBezTo>
                  <a:pt x="850047" y="109511"/>
                  <a:pt x="857762" y="126676"/>
                  <a:pt x="857762" y="145577"/>
                </a:cubicBezTo>
                <a:lnTo>
                  <a:pt x="857762" y="674036"/>
                </a:lnTo>
                <a:cubicBezTo>
                  <a:pt x="857762" y="692975"/>
                  <a:pt x="850086" y="710102"/>
                  <a:pt x="837626" y="722523"/>
                </a:cubicBezTo>
                <a:lnTo>
                  <a:pt x="837549" y="722600"/>
                </a:lnTo>
                <a:cubicBezTo>
                  <a:pt x="825129" y="735020"/>
                  <a:pt x="807963" y="742697"/>
                  <a:pt x="789062" y="742697"/>
                </a:cubicBezTo>
                <a:cubicBezTo>
                  <a:pt x="770161" y="742697"/>
                  <a:pt x="752996" y="735020"/>
                  <a:pt x="740575" y="722600"/>
                </a:cubicBezTo>
                <a:lnTo>
                  <a:pt x="740498" y="722523"/>
                </a:lnTo>
                <a:cubicBezTo>
                  <a:pt x="728116" y="710141"/>
                  <a:pt x="720401" y="693014"/>
                  <a:pt x="720401" y="674074"/>
                </a:cubicBezTo>
                <a:lnTo>
                  <a:pt x="720401" y="674074"/>
                </a:lnTo>
                <a:close/>
                <a:moveTo>
                  <a:pt x="178056" y="208336"/>
                </a:moveTo>
                <a:lnTo>
                  <a:pt x="360625" y="208336"/>
                </a:lnTo>
                <a:cubicBezTo>
                  <a:pt x="364521" y="208336"/>
                  <a:pt x="367838" y="206407"/>
                  <a:pt x="369805" y="203052"/>
                </a:cubicBezTo>
                <a:cubicBezTo>
                  <a:pt x="387588" y="172656"/>
                  <a:pt x="409189" y="144767"/>
                  <a:pt x="433915" y="120041"/>
                </a:cubicBezTo>
                <a:cubicBezTo>
                  <a:pt x="508053" y="45864"/>
                  <a:pt x="610543" y="0"/>
                  <a:pt x="723680" y="0"/>
                </a:cubicBezTo>
                <a:cubicBezTo>
                  <a:pt x="836855" y="0"/>
                  <a:pt x="939306" y="45864"/>
                  <a:pt x="1013484" y="120041"/>
                </a:cubicBezTo>
                <a:cubicBezTo>
                  <a:pt x="1087622" y="194218"/>
                  <a:pt x="1133525" y="296670"/>
                  <a:pt x="1133525" y="409845"/>
                </a:cubicBezTo>
                <a:cubicBezTo>
                  <a:pt x="1133525" y="523020"/>
                  <a:pt x="1087661" y="625471"/>
                  <a:pt x="1013484" y="699648"/>
                </a:cubicBezTo>
                <a:cubicBezTo>
                  <a:pt x="939306" y="773826"/>
                  <a:pt x="836855" y="819690"/>
                  <a:pt x="723680" y="819690"/>
                </a:cubicBezTo>
                <a:cubicBezTo>
                  <a:pt x="610505" y="819690"/>
                  <a:pt x="508053" y="773826"/>
                  <a:pt x="433915" y="699648"/>
                </a:cubicBezTo>
                <a:cubicBezTo>
                  <a:pt x="410231" y="675964"/>
                  <a:pt x="389439" y="649426"/>
                  <a:pt x="372081" y="620534"/>
                </a:cubicBezTo>
                <a:cubicBezTo>
                  <a:pt x="370114" y="617255"/>
                  <a:pt x="366797" y="615365"/>
                  <a:pt x="362978" y="615365"/>
                </a:cubicBezTo>
                <a:lnTo>
                  <a:pt x="197458" y="615365"/>
                </a:lnTo>
                <a:cubicBezTo>
                  <a:pt x="194218" y="615365"/>
                  <a:pt x="191402" y="616677"/>
                  <a:pt x="189319" y="619145"/>
                </a:cubicBezTo>
                <a:cubicBezTo>
                  <a:pt x="181180" y="628789"/>
                  <a:pt x="169030" y="634922"/>
                  <a:pt x="155413" y="634922"/>
                </a:cubicBezTo>
                <a:cubicBezTo>
                  <a:pt x="130957" y="634922"/>
                  <a:pt x="111092" y="615056"/>
                  <a:pt x="111092" y="590601"/>
                </a:cubicBezTo>
                <a:cubicBezTo>
                  <a:pt x="111092" y="566145"/>
                  <a:pt x="130957" y="546280"/>
                  <a:pt x="155413" y="546280"/>
                </a:cubicBezTo>
                <a:cubicBezTo>
                  <a:pt x="169030" y="546280"/>
                  <a:pt x="181180" y="552413"/>
                  <a:pt x="189319" y="562056"/>
                </a:cubicBezTo>
                <a:cubicBezTo>
                  <a:pt x="191402" y="564564"/>
                  <a:pt x="194218" y="565837"/>
                  <a:pt x="197458" y="565837"/>
                </a:cubicBezTo>
                <a:lnTo>
                  <a:pt x="344617" y="565837"/>
                </a:lnTo>
                <a:lnTo>
                  <a:pt x="407376" y="565837"/>
                </a:lnTo>
                <a:lnTo>
                  <a:pt x="677006" y="565837"/>
                </a:lnTo>
                <a:cubicBezTo>
                  <a:pt x="682869" y="565837"/>
                  <a:pt x="687652" y="561053"/>
                  <a:pt x="687652" y="555190"/>
                </a:cubicBezTo>
                <a:lnTo>
                  <a:pt x="687652" y="536598"/>
                </a:lnTo>
                <a:cubicBezTo>
                  <a:pt x="687652" y="530735"/>
                  <a:pt x="682869" y="525951"/>
                  <a:pt x="677006" y="525951"/>
                </a:cubicBezTo>
                <a:lnTo>
                  <a:pt x="321936" y="525951"/>
                </a:lnTo>
                <a:cubicBezTo>
                  <a:pt x="318580" y="525951"/>
                  <a:pt x="315687" y="527379"/>
                  <a:pt x="313565" y="530002"/>
                </a:cubicBezTo>
                <a:cubicBezTo>
                  <a:pt x="305465" y="540301"/>
                  <a:pt x="292890" y="546897"/>
                  <a:pt x="278772" y="546897"/>
                </a:cubicBezTo>
                <a:cubicBezTo>
                  <a:pt x="254316" y="546897"/>
                  <a:pt x="234451" y="527031"/>
                  <a:pt x="234451" y="502576"/>
                </a:cubicBezTo>
                <a:cubicBezTo>
                  <a:pt x="234451" y="478120"/>
                  <a:pt x="254277" y="458255"/>
                  <a:pt x="278772" y="458255"/>
                </a:cubicBezTo>
                <a:cubicBezTo>
                  <a:pt x="291848" y="458255"/>
                  <a:pt x="303574" y="463886"/>
                  <a:pt x="311714" y="472913"/>
                </a:cubicBezTo>
                <a:cubicBezTo>
                  <a:pt x="313796" y="475227"/>
                  <a:pt x="316497" y="476423"/>
                  <a:pt x="319621" y="476423"/>
                </a:cubicBezTo>
                <a:lnTo>
                  <a:pt x="677044" y="476423"/>
                </a:lnTo>
                <a:cubicBezTo>
                  <a:pt x="682908" y="476423"/>
                  <a:pt x="687691" y="471640"/>
                  <a:pt x="687691" y="465777"/>
                </a:cubicBezTo>
                <a:lnTo>
                  <a:pt x="687691" y="447184"/>
                </a:lnTo>
                <a:cubicBezTo>
                  <a:pt x="687691" y="441321"/>
                  <a:pt x="682908" y="436538"/>
                  <a:pt x="677044" y="436538"/>
                </a:cubicBezTo>
                <a:lnTo>
                  <a:pt x="84592" y="436538"/>
                </a:lnTo>
                <a:cubicBezTo>
                  <a:pt x="81545" y="436538"/>
                  <a:pt x="78883" y="437695"/>
                  <a:pt x="76800" y="439932"/>
                </a:cubicBezTo>
                <a:cubicBezTo>
                  <a:pt x="68700" y="448650"/>
                  <a:pt x="57166" y="454089"/>
                  <a:pt x="44321" y="454089"/>
                </a:cubicBezTo>
                <a:cubicBezTo>
                  <a:pt x="19827" y="454166"/>
                  <a:pt x="0" y="434339"/>
                  <a:pt x="0" y="409845"/>
                </a:cubicBezTo>
                <a:cubicBezTo>
                  <a:pt x="0" y="385389"/>
                  <a:pt x="19827" y="365524"/>
                  <a:pt x="44321" y="365524"/>
                </a:cubicBezTo>
                <a:cubicBezTo>
                  <a:pt x="58670" y="365524"/>
                  <a:pt x="71438" y="372351"/>
                  <a:pt x="79539" y="382920"/>
                </a:cubicBezTo>
                <a:cubicBezTo>
                  <a:pt x="81622" y="385659"/>
                  <a:pt x="84592" y="387086"/>
                  <a:pt x="87986" y="387086"/>
                </a:cubicBezTo>
                <a:lnTo>
                  <a:pt x="677044" y="387086"/>
                </a:lnTo>
                <a:cubicBezTo>
                  <a:pt x="682908" y="387086"/>
                  <a:pt x="687691" y="382303"/>
                  <a:pt x="687691" y="376440"/>
                </a:cubicBezTo>
                <a:lnTo>
                  <a:pt x="687691" y="357848"/>
                </a:lnTo>
                <a:cubicBezTo>
                  <a:pt x="687691" y="351984"/>
                  <a:pt x="682908" y="347201"/>
                  <a:pt x="677044" y="347201"/>
                </a:cubicBezTo>
                <a:lnTo>
                  <a:pt x="268202" y="347201"/>
                </a:lnTo>
                <a:cubicBezTo>
                  <a:pt x="264962" y="347201"/>
                  <a:pt x="262185" y="348474"/>
                  <a:pt x="260102" y="350943"/>
                </a:cubicBezTo>
                <a:cubicBezTo>
                  <a:pt x="251963" y="360509"/>
                  <a:pt x="239889" y="366527"/>
                  <a:pt x="226350" y="366527"/>
                </a:cubicBezTo>
                <a:cubicBezTo>
                  <a:pt x="201894" y="366527"/>
                  <a:pt x="182029" y="346700"/>
                  <a:pt x="182029" y="322206"/>
                </a:cubicBezTo>
                <a:cubicBezTo>
                  <a:pt x="182029" y="297711"/>
                  <a:pt x="201856" y="277884"/>
                  <a:pt x="226350" y="277884"/>
                </a:cubicBezTo>
                <a:cubicBezTo>
                  <a:pt x="240044" y="277884"/>
                  <a:pt x="252272" y="284095"/>
                  <a:pt x="260411" y="293854"/>
                </a:cubicBezTo>
                <a:cubicBezTo>
                  <a:pt x="262532" y="296361"/>
                  <a:pt x="265348" y="297673"/>
                  <a:pt x="268588" y="297673"/>
                </a:cubicBezTo>
                <a:lnTo>
                  <a:pt x="677006" y="297673"/>
                </a:lnTo>
                <a:cubicBezTo>
                  <a:pt x="682869" y="297673"/>
                  <a:pt x="687652" y="292890"/>
                  <a:pt x="687652" y="287026"/>
                </a:cubicBezTo>
                <a:lnTo>
                  <a:pt x="687652" y="268434"/>
                </a:lnTo>
                <a:cubicBezTo>
                  <a:pt x="687652" y="262571"/>
                  <a:pt x="682869" y="257788"/>
                  <a:pt x="677006" y="257788"/>
                </a:cubicBezTo>
                <a:lnTo>
                  <a:pt x="413664" y="257788"/>
                </a:lnTo>
                <a:lnTo>
                  <a:pt x="343035" y="257788"/>
                </a:lnTo>
                <a:lnTo>
                  <a:pt x="178056" y="257788"/>
                </a:lnTo>
                <a:cubicBezTo>
                  <a:pt x="174816" y="257788"/>
                  <a:pt x="172000" y="259099"/>
                  <a:pt x="169917" y="261568"/>
                </a:cubicBezTo>
                <a:cubicBezTo>
                  <a:pt x="161778" y="271211"/>
                  <a:pt x="149589" y="277344"/>
                  <a:pt x="136011" y="277344"/>
                </a:cubicBezTo>
                <a:cubicBezTo>
                  <a:pt x="111555" y="277344"/>
                  <a:pt x="91690" y="257518"/>
                  <a:pt x="91690" y="233023"/>
                </a:cubicBezTo>
                <a:cubicBezTo>
                  <a:pt x="91690" y="208568"/>
                  <a:pt x="111516" y="188702"/>
                  <a:pt x="136011" y="188702"/>
                </a:cubicBezTo>
                <a:cubicBezTo>
                  <a:pt x="149627" y="188702"/>
                  <a:pt x="161778" y="194835"/>
                  <a:pt x="169917" y="204479"/>
                </a:cubicBezTo>
                <a:cubicBezTo>
                  <a:pt x="172038" y="207063"/>
                  <a:pt x="174816" y="208336"/>
                  <a:pt x="178056" y="208336"/>
                </a:cubicBezTo>
                <a:lnTo>
                  <a:pt x="178056" y="208336"/>
                </a:lnTo>
                <a:close/>
                <a:moveTo>
                  <a:pt x="736062" y="553686"/>
                </a:moveTo>
                <a:lnTo>
                  <a:pt x="736062" y="266042"/>
                </a:lnTo>
                <a:cubicBezTo>
                  <a:pt x="736062" y="260179"/>
                  <a:pt x="740845" y="255396"/>
                  <a:pt x="746708" y="255396"/>
                </a:cubicBezTo>
                <a:lnTo>
                  <a:pt x="765301" y="255396"/>
                </a:lnTo>
                <a:cubicBezTo>
                  <a:pt x="771164" y="255396"/>
                  <a:pt x="775947" y="260179"/>
                  <a:pt x="775947" y="266042"/>
                </a:cubicBezTo>
                <a:lnTo>
                  <a:pt x="775947" y="553686"/>
                </a:lnTo>
                <a:cubicBezTo>
                  <a:pt x="775947" y="559549"/>
                  <a:pt x="771164" y="564332"/>
                  <a:pt x="765301" y="564332"/>
                </a:cubicBezTo>
                <a:lnTo>
                  <a:pt x="746708" y="564332"/>
                </a:lnTo>
                <a:cubicBezTo>
                  <a:pt x="740845" y="564332"/>
                  <a:pt x="736062" y="559549"/>
                  <a:pt x="736062" y="553686"/>
                </a:cubicBezTo>
                <a:lnTo>
                  <a:pt x="736062" y="553686"/>
                </a:lnTo>
                <a:close/>
                <a:moveTo>
                  <a:pt x="899691" y="621537"/>
                </a:moveTo>
                <a:lnTo>
                  <a:pt x="899691" y="198191"/>
                </a:lnTo>
                <a:cubicBezTo>
                  <a:pt x="899691" y="192328"/>
                  <a:pt x="904474" y="187545"/>
                  <a:pt x="910338" y="187545"/>
                </a:cubicBezTo>
                <a:lnTo>
                  <a:pt x="928969" y="187545"/>
                </a:lnTo>
                <a:cubicBezTo>
                  <a:pt x="934832" y="187545"/>
                  <a:pt x="939615" y="192328"/>
                  <a:pt x="939615" y="198191"/>
                </a:cubicBezTo>
                <a:lnTo>
                  <a:pt x="939615" y="621537"/>
                </a:lnTo>
                <a:cubicBezTo>
                  <a:pt x="939615" y="627400"/>
                  <a:pt x="934832" y="632183"/>
                  <a:pt x="928969" y="632183"/>
                </a:cubicBezTo>
                <a:lnTo>
                  <a:pt x="910338" y="632183"/>
                </a:lnTo>
                <a:cubicBezTo>
                  <a:pt x="904474" y="632183"/>
                  <a:pt x="899691" y="627400"/>
                  <a:pt x="899691" y="621537"/>
                </a:cubicBezTo>
                <a:lnTo>
                  <a:pt x="899691" y="621537"/>
                </a:lnTo>
                <a:close/>
                <a:moveTo>
                  <a:pt x="979539" y="553686"/>
                </a:moveTo>
                <a:lnTo>
                  <a:pt x="979539" y="266042"/>
                </a:lnTo>
                <a:cubicBezTo>
                  <a:pt x="979539" y="260179"/>
                  <a:pt x="984322" y="255396"/>
                  <a:pt x="990185" y="255396"/>
                </a:cubicBezTo>
                <a:lnTo>
                  <a:pt x="1008816" y="255396"/>
                </a:lnTo>
                <a:cubicBezTo>
                  <a:pt x="1014679" y="255396"/>
                  <a:pt x="1019463" y="260179"/>
                  <a:pt x="1019463" y="266042"/>
                </a:cubicBezTo>
                <a:lnTo>
                  <a:pt x="1019463" y="553686"/>
                </a:lnTo>
                <a:cubicBezTo>
                  <a:pt x="1019463" y="559549"/>
                  <a:pt x="1014679" y="564332"/>
                  <a:pt x="1008816" y="564332"/>
                </a:cubicBezTo>
                <a:lnTo>
                  <a:pt x="990185" y="564332"/>
                </a:lnTo>
                <a:cubicBezTo>
                  <a:pt x="984322" y="564332"/>
                  <a:pt x="979539" y="559549"/>
                  <a:pt x="979539" y="553686"/>
                </a:cubicBezTo>
                <a:lnTo>
                  <a:pt x="979539" y="553686"/>
                </a:lnTo>
                <a:close/>
              </a:path>
            </a:pathLst>
          </a:custGeom>
          <a:solidFill>
            <a:schemeClr val="accent1"/>
          </a:solidFill>
          <a:ln w="3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LOGO_W_small">
            <a:extLst>
              <a:ext uri="{FF2B5EF4-FFF2-40B4-BE49-F238E27FC236}">
                <a16:creationId xmlns:a16="http://schemas.microsoft.com/office/drawing/2014/main" id="{BABC16E6-08FB-82C0-2021-7F71A50D288C}"/>
              </a:ext>
            </a:extLst>
          </p:cNvPr>
          <p:cNvSpPr/>
          <p:nvPr/>
        </p:nvSpPr>
        <p:spPr>
          <a:xfrm>
            <a:off x="8511232" y="4301997"/>
            <a:ext cx="1133524" cy="819689"/>
          </a:xfrm>
          <a:custGeom>
            <a:avLst/>
            <a:gdLst>
              <a:gd name="connsiteX0" fmla="*/ 720401 w 1133524"/>
              <a:gd name="connsiteY0" fmla="*/ 674074 h 819689"/>
              <a:gd name="connsiteX1" fmla="*/ 739958 w 1133524"/>
              <a:gd name="connsiteY1" fmla="*/ 626166 h 819689"/>
              <a:gd name="connsiteX2" fmla="*/ 760903 w 1133524"/>
              <a:gd name="connsiteY2" fmla="*/ 611508 h 819689"/>
              <a:gd name="connsiteX3" fmla="*/ 771048 w 1133524"/>
              <a:gd name="connsiteY3" fmla="*/ 612279 h 819689"/>
              <a:gd name="connsiteX4" fmla="*/ 775909 w 1133524"/>
              <a:gd name="connsiteY4" fmla="*/ 621228 h 819689"/>
              <a:gd name="connsiteX5" fmla="*/ 775909 w 1133524"/>
              <a:gd name="connsiteY5" fmla="*/ 642559 h 819689"/>
              <a:gd name="connsiteX6" fmla="*/ 771704 w 1133524"/>
              <a:gd name="connsiteY6" fmla="*/ 651046 h 819689"/>
              <a:gd name="connsiteX7" fmla="*/ 768464 w 1133524"/>
              <a:gd name="connsiteY7" fmla="*/ 653900 h 819689"/>
              <a:gd name="connsiteX8" fmla="*/ 760286 w 1133524"/>
              <a:gd name="connsiteY8" fmla="*/ 674074 h 819689"/>
              <a:gd name="connsiteX9" fmla="*/ 768657 w 1133524"/>
              <a:gd name="connsiteY9" fmla="*/ 694480 h 819689"/>
              <a:gd name="connsiteX10" fmla="*/ 789062 w 1133524"/>
              <a:gd name="connsiteY10" fmla="*/ 702850 h 819689"/>
              <a:gd name="connsiteX11" fmla="*/ 809429 w 1133524"/>
              <a:gd name="connsiteY11" fmla="*/ 694480 h 819689"/>
              <a:gd name="connsiteX12" fmla="*/ 817838 w 1133524"/>
              <a:gd name="connsiteY12" fmla="*/ 674074 h 819689"/>
              <a:gd name="connsiteX13" fmla="*/ 817838 w 1133524"/>
              <a:gd name="connsiteY13" fmla="*/ 145615 h 819689"/>
              <a:gd name="connsiteX14" fmla="*/ 809429 w 1133524"/>
              <a:gd name="connsiteY14" fmla="*/ 125210 h 819689"/>
              <a:gd name="connsiteX15" fmla="*/ 789062 w 1133524"/>
              <a:gd name="connsiteY15" fmla="*/ 116801 h 819689"/>
              <a:gd name="connsiteX16" fmla="*/ 768657 w 1133524"/>
              <a:gd name="connsiteY16" fmla="*/ 125210 h 819689"/>
              <a:gd name="connsiteX17" fmla="*/ 760286 w 1133524"/>
              <a:gd name="connsiteY17" fmla="*/ 145615 h 819689"/>
              <a:gd name="connsiteX18" fmla="*/ 768464 w 1133524"/>
              <a:gd name="connsiteY18" fmla="*/ 165789 h 819689"/>
              <a:gd name="connsiteX19" fmla="*/ 771704 w 1133524"/>
              <a:gd name="connsiteY19" fmla="*/ 168644 h 819689"/>
              <a:gd name="connsiteX20" fmla="*/ 775909 w 1133524"/>
              <a:gd name="connsiteY20" fmla="*/ 177130 h 819689"/>
              <a:gd name="connsiteX21" fmla="*/ 775909 w 1133524"/>
              <a:gd name="connsiteY21" fmla="*/ 198461 h 819689"/>
              <a:gd name="connsiteX22" fmla="*/ 771048 w 1133524"/>
              <a:gd name="connsiteY22" fmla="*/ 207410 h 819689"/>
              <a:gd name="connsiteX23" fmla="*/ 760903 w 1133524"/>
              <a:gd name="connsiteY23" fmla="*/ 208182 h 819689"/>
              <a:gd name="connsiteX24" fmla="*/ 739958 w 1133524"/>
              <a:gd name="connsiteY24" fmla="*/ 193524 h 819689"/>
              <a:gd name="connsiteX25" fmla="*/ 720401 w 1133524"/>
              <a:gd name="connsiteY25" fmla="*/ 145577 h 819689"/>
              <a:gd name="connsiteX26" fmla="*/ 740498 w 1133524"/>
              <a:gd name="connsiteY26" fmla="*/ 97090 h 819689"/>
              <a:gd name="connsiteX27" fmla="*/ 740575 w 1133524"/>
              <a:gd name="connsiteY27" fmla="*/ 97013 h 819689"/>
              <a:gd name="connsiteX28" fmla="*/ 789062 w 1133524"/>
              <a:gd name="connsiteY28" fmla="*/ 76916 h 819689"/>
              <a:gd name="connsiteX29" fmla="*/ 837549 w 1133524"/>
              <a:gd name="connsiteY29" fmla="*/ 97013 h 819689"/>
              <a:gd name="connsiteX30" fmla="*/ 837626 w 1133524"/>
              <a:gd name="connsiteY30" fmla="*/ 97090 h 819689"/>
              <a:gd name="connsiteX31" fmla="*/ 857762 w 1133524"/>
              <a:gd name="connsiteY31" fmla="*/ 145577 h 819689"/>
              <a:gd name="connsiteX32" fmla="*/ 857762 w 1133524"/>
              <a:gd name="connsiteY32" fmla="*/ 674036 h 819689"/>
              <a:gd name="connsiteX33" fmla="*/ 837626 w 1133524"/>
              <a:gd name="connsiteY33" fmla="*/ 722523 h 819689"/>
              <a:gd name="connsiteX34" fmla="*/ 837549 w 1133524"/>
              <a:gd name="connsiteY34" fmla="*/ 722600 h 819689"/>
              <a:gd name="connsiteX35" fmla="*/ 789062 w 1133524"/>
              <a:gd name="connsiteY35" fmla="*/ 742697 h 819689"/>
              <a:gd name="connsiteX36" fmla="*/ 740575 w 1133524"/>
              <a:gd name="connsiteY36" fmla="*/ 722600 h 819689"/>
              <a:gd name="connsiteX37" fmla="*/ 740498 w 1133524"/>
              <a:gd name="connsiteY37" fmla="*/ 722523 h 819689"/>
              <a:gd name="connsiteX38" fmla="*/ 720401 w 1133524"/>
              <a:gd name="connsiteY38" fmla="*/ 674074 h 819689"/>
              <a:gd name="connsiteX39" fmla="*/ 720401 w 1133524"/>
              <a:gd name="connsiteY39" fmla="*/ 674074 h 819689"/>
              <a:gd name="connsiteX40" fmla="*/ 178056 w 1133524"/>
              <a:gd name="connsiteY40" fmla="*/ 208336 h 819689"/>
              <a:gd name="connsiteX41" fmla="*/ 360625 w 1133524"/>
              <a:gd name="connsiteY41" fmla="*/ 208336 h 819689"/>
              <a:gd name="connsiteX42" fmla="*/ 369805 w 1133524"/>
              <a:gd name="connsiteY42" fmla="*/ 203052 h 819689"/>
              <a:gd name="connsiteX43" fmla="*/ 433915 w 1133524"/>
              <a:gd name="connsiteY43" fmla="*/ 120041 h 819689"/>
              <a:gd name="connsiteX44" fmla="*/ 723680 w 1133524"/>
              <a:gd name="connsiteY44" fmla="*/ 0 h 819689"/>
              <a:gd name="connsiteX45" fmla="*/ 1013484 w 1133524"/>
              <a:gd name="connsiteY45" fmla="*/ 120041 h 819689"/>
              <a:gd name="connsiteX46" fmla="*/ 1133525 w 1133524"/>
              <a:gd name="connsiteY46" fmla="*/ 409845 h 819689"/>
              <a:gd name="connsiteX47" fmla="*/ 1013484 w 1133524"/>
              <a:gd name="connsiteY47" fmla="*/ 699648 h 819689"/>
              <a:gd name="connsiteX48" fmla="*/ 723680 w 1133524"/>
              <a:gd name="connsiteY48" fmla="*/ 819690 h 819689"/>
              <a:gd name="connsiteX49" fmla="*/ 433915 w 1133524"/>
              <a:gd name="connsiteY49" fmla="*/ 699648 h 819689"/>
              <a:gd name="connsiteX50" fmla="*/ 372081 w 1133524"/>
              <a:gd name="connsiteY50" fmla="*/ 620534 h 819689"/>
              <a:gd name="connsiteX51" fmla="*/ 362978 w 1133524"/>
              <a:gd name="connsiteY51" fmla="*/ 615365 h 819689"/>
              <a:gd name="connsiteX52" fmla="*/ 197458 w 1133524"/>
              <a:gd name="connsiteY52" fmla="*/ 615365 h 819689"/>
              <a:gd name="connsiteX53" fmla="*/ 189319 w 1133524"/>
              <a:gd name="connsiteY53" fmla="*/ 619145 h 819689"/>
              <a:gd name="connsiteX54" fmla="*/ 155413 w 1133524"/>
              <a:gd name="connsiteY54" fmla="*/ 634922 h 819689"/>
              <a:gd name="connsiteX55" fmla="*/ 111092 w 1133524"/>
              <a:gd name="connsiteY55" fmla="*/ 590601 h 819689"/>
              <a:gd name="connsiteX56" fmla="*/ 155413 w 1133524"/>
              <a:gd name="connsiteY56" fmla="*/ 546280 h 819689"/>
              <a:gd name="connsiteX57" fmla="*/ 189319 w 1133524"/>
              <a:gd name="connsiteY57" fmla="*/ 562056 h 819689"/>
              <a:gd name="connsiteX58" fmla="*/ 197458 w 1133524"/>
              <a:gd name="connsiteY58" fmla="*/ 565837 h 819689"/>
              <a:gd name="connsiteX59" fmla="*/ 344617 w 1133524"/>
              <a:gd name="connsiteY59" fmla="*/ 565837 h 819689"/>
              <a:gd name="connsiteX60" fmla="*/ 407376 w 1133524"/>
              <a:gd name="connsiteY60" fmla="*/ 565837 h 819689"/>
              <a:gd name="connsiteX61" fmla="*/ 677006 w 1133524"/>
              <a:gd name="connsiteY61" fmla="*/ 565837 h 819689"/>
              <a:gd name="connsiteX62" fmla="*/ 687652 w 1133524"/>
              <a:gd name="connsiteY62" fmla="*/ 555190 h 819689"/>
              <a:gd name="connsiteX63" fmla="*/ 687652 w 1133524"/>
              <a:gd name="connsiteY63" fmla="*/ 536598 h 819689"/>
              <a:gd name="connsiteX64" fmla="*/ 677006 w 1133524"/>
              <a:gd name="connsiteY64" fmla="*/ 525951 h 819689"/>
              <a:gd name="connsiteX65" fmla="*/ 321936 w 1133524"/>
              <a:gd name="connsiteY65" fmla="*/ 525951 h 819689"/>
              <a:gd name="connsiteX66" fmla="*/ 313565 w 1133524"/>
              <a:gd name="connsiteY66" fmla="*/ 530002 h 819689"/>
              <a:gd name="connsiteX67" fmla="*/ 278772 w 1133524"/>
              <a:gd name="connsiteY67" fmla="*/ 546897 h 819689"/>
              <a:gd name="connsiteX68" fmla="*/ 234451 w 1133524"/>
              <a:gd name="connsiteY68" fmla="*/ 502576 h 819689"/>
              <a:gd name="connsiteX69" fmla="*/ 278772 w 1133524"/>
              <a:gd name="connsiteY69" fmla="*/ 458255 h 819689"/>
              <a:gd name="connsiteX70" fmla="*/ 311714 w 1133524"/>
              <a:gd name="connsiteY70" fmla="*/ 472913 h 819689"/>
              <a:gd name="connsiteX71" fmla="*/ 319621 w 1133524"/>
              <a:gd name="connsiteY71" fmla="*/ 476423 h 819689"/>
              <a:gd name="connsiteX72" fmla="*/ 677044 w 1133524"/>
              <a:gd name="connsiteY72" fmla="*/ 476423 h 819689"/>
              <a:gd name="connsiteX73" fmla="*/ 687691 w 1133524"/>
              <a:gd name="connsiteY73" fmla="*/ 465777 h 819689"/>
              <a:gd name="connsiteX74" fmla="*/ 687691 w 1133524"/>
              <a:gd name="connsiteY74" fmla="*/ 447184 h 819689"/>
              <a:gd name="connsiteX75" fmla="*/ 677044 w 1133524"/>
              <a:gd name="connsiteY75" fmla="*/ 436538 h 819689"/>
              <a:gd name="connsiteX76" fmla="*/ 84592 w 1133524"/>
              <a:gd name="connsiteY76" fmla="*/ 436538 h 819689"/>
              <a:gd name="connsiteX77" fmla="*/ 76800 w 1133524"/>
              <a:gd name="connsiteY77" fmla="*/ 439932 h 819689"/>
              <a:gd name="connsiteX78" fmla="*/ 44321 w 1133524"/>
              <a:gd name="connsiteY78" fmla="*/ 454089 h 819689"/>
              <a:gd name="connsiteX79" fmla="*/ 0 w 1133524"/>
              <a:gd name="connsiteY79" fmla="*/ 409845 h 819689"/>
              <a:gd name="connsiteX80" fmla="*/ 44321 w 1133524"/>
              <a:gd name="connsiteY80" fmla="*/ 365524 h 819689"/>
              <a:gd name="connsiteX81" fmla="*/ 79539 w 1133524"/>
              <a:gd name="connsiteY81" fmla="*/ 382920 h 819689"/>
              <a:gd name="connsiteX82" fmla="*/ 87986 w 1133524"/>
              <a:gd name="connsiteY82" fmla="*/ 387086 h 819689"/>
              <a:gd name="connsiteX83" fmla="*/ 677044 w 1133524"/>
              <a:gd name="connsiteY83" fmla="*/ 387086 h 819689"/>
              <a:gd name="connsiteX84" fmla="*/ 687691 w 1133524"/>
              <a:gd name="connsiteY84" fmla="*/ 376440 h 819689"/>
              <a:gd name="connsiteX85" fmla="*/ 687691 w 1133524"/>
              <a:gd name="connsiteY85" fmla="*/ 357848 h 819689"/>
              <a:gd name="connsiteX86" fmla="*/ 677044 w 1133524"/>
              <a:gd name="connsiteY86" fmla="*/ 347201 h 819689"/>
              <a:gd name="connsiteX87" fmla="*/ 268202 w 1133524"/>
              <a:gd name="connsiteY87" fmla="*/ 347201 h 819689"/>
              <a:gd name="connsiteX88" fmla="*/ 260102 w 1133524"/>
              <a:gd name="connsiteY88" fmla="*/ 350943 h 819689"/>
              <a:gd name="connsiteX89" fmla="*/ 226350 w 1133524"/>
              <a:gd name="connsiteY89" fmla="*/ 366527 h 819689"/>
              <a:gd name="connsiteX90" fmla="*/ 182029 w 1133524"/>
              <a:gd name="connsiteY90" fmla="*/ 322206 h 819689"/>
              <a:gd name="connsiteX91" fmla="*/ 226350 w 1133524"/>
              <a:gd name="connsiteY91" fmla="*/ 277884 h 819689"/>
              <a:gd name="connsiteX92" fmla="*/ 260411 w 1133524"/>
              <a:gd name="connsiteY92" fmla="*/ 293854 h 819689"/>
              <a:gd name="connsiteX93" fmla="*/ 268588 w 1133524"/>
              <a:gd name="connsiteY93" fmla="*/ 297673 h 819689"/>
              <a:gd name="connsiteX94" fmla="*/ 677006 w 1133524"/>
              <a:gd name="connsiteY94" fmla="*/ 297673 h 819689"/>
              <a:gd name="connsiteX95" fmla="*/ 687652 w 1133524"/>
              <a:gd name="connsiteY95" fmla="*/ 287026 h 819689"/>
              <a:gd name="connsiteX96" fmla="*/ 687652 w 1133524"/>
              <a:gd name="connsiteY96" fmla="*/ 268434 h 819689"/>
              <a:gd name="connsiteX97" fmla="*/ 677006 w 1133524"/>
              <a:gd name="connsiteY97" fmla="*/ 257788 h 819689"/>
              <a:gd name="connsiteX98" fmla="*/ 413664 w 1133524"/>
              <a:gd name="connsiteY98" fmla="*/ 257788 h 819689"/>
              <a:gd name="connsiteX99" fmla="*/ 343035 w 1133524"/>
              <a:gd name="connsiteY99" fmla="*/ 257788 h 819689"/>
              <a:gd name="connsiteX100" fmla="*/ 178056 w 1133524"/>
              <a:gd name="connsiteY100" fmla="*/ 257788 h 819689"/>
              <a:gd name="connsiteX101" fmla="*/ 169917 w 1133524"/>
              <a:gd name="connsiteY101" fmla="*/ 261568 h 819689"/>
              <a:gd name="connsiteX102" fmla="*/ 136011 w 1133524"/>
              <a:gd name="connsiteY102" fmla="*/ 277344 h 819689"/>
              <a:gd name="connsiteX103" fmla="*/ 91690 w 1133524"/>
              <a:gd name="connsiteY103" fmla="*/ 233023 h 819689"/>
              <a:gd name="connsiteX104" fmla="*/ 136011 w 1133524"/>
              <a:gd name="connsiteY104" fmla="*/ 188702 h 819689"/>
              <a:gd name="connsiteX105" fmla="*/ 169917 w 1133524"/>
              <a:gd name="connsiteY105" fmla="*/ 204479 h 819689"/>
              <a:gd name="connsiteX106" fmla="*/ 178056 w 1133524"/>
              <a:gd name="connsiteY106" fmla="*/ 208336 h 819689"/>
              <a:gd name="connsiteX107" fmla="*/ 178056 w 1133524"/>
              <a:gd name="connsiteY107" fmla="*/ 208336 h 819689"/>
              <a:gd name="connsiteX108" fmla="*/ 736062 w 1133524"/>
              <a:gd name="connsiteY108" fmla="*/ 553686 h 819689"/>
              <a:gd name="connsiteX109" fmla="*/ 736062 w 1133524"/>
              <a:gd name="connsiteY109" fmla="*/ 266042 h 819689"/>
              <a:gd name="connsiteX110" fmla="*/ 746708 w 1133524"/>
              <a:gd name="connsiteY110" fmla="*/ 255396 h 819689"/>
              <a:gd name="connsiteX111" fmla="*/ 765301 w 1133524"/>
              <a:gd name="connsiteY111" fmla="*/ 255396 h 819689"/>
              <a:gd name="connsiteX112" fmla="*/ 775947 w 1133524"/>
              <a:gd name="connsiteY112" fmla="*/ 266042 h 819689"/>
              <a:gd name="connsiteX113" fmla="*/ 775947 w 1133524"/>
              <a:gd name="connsiteY113" fmla="*/ 553686 h 819689"/>
              <a:gd name="connsiteX114" fmla="*/ 765301 w 1133524"/>
              <a:gd name="connsiteY114" fmla="*/ 564332 h 819689"/>
              <a:gd name="connsiteX115" fmla="*/ 746708 w 1133524"/>
              <a:gd name="connsiteY115" fmla="*/ 564332 h 819689"/>
              <a:gd name="connsiteX116" fmla="*/ 736062 w 1133524"/>
              <a:gd name="connsiteY116" fmla="*/ 553686 h 819689"/>
              <a:gd name="connsiteX117" fmla="*/ 736062 w 1133524"/>
              <a:gd name="connsiteY117" fmla="*/ 553686 h 819689"/>
              <a:gd name="connsiteX118" fmla="*/ 899691 w 1133524"/>
              <a:gd name="connsiteY118" fmla="*/ 621537 h 819689"/>
              <a:gd name="connsiteX119" fmla="*/ 899691 w 1133524"/>
              <a:gd name="connsiteY119" fmla="*/ 198191 h 819689"/>
              <a:gd name="connsiteX120" fmla="*/ 910338 w 1133524"/>
              <a:gd name="connsiteY120" fmla="*/ 187545 h 819689"/>
              <a:gd name="connsiteX121" fmla="*/ 928969 w 1133524"/>
              <a:gd name="connsiteY121" fmla="*/ 187545 h 819689"/>
              <a:gd name="connsiteX122" fmla="*/ 939615 w 1133524"/>
              <a:gd name="connsiteY122" fmla="*/ 198191 h 819689"/>
              <a:gd name="connsiteX123" fmla="*/ 939615 w 1133524"/>
              <a:gd name="connsiteY123" fmla="*/ 621537 h 819689"/>
              <a:gd name="connsiteX124" fmla="*/ 928969 w 1133524"/>
              <a:gd name="connsiteY124" fmla="*/ 632183 h 819689"/>
              <a:gd name="connsiteX125" fmla="*/ 910338 w 1133524"/>
              <a:gd name="connsiteY125" fmla="*/ 632183 h 819689"/>
              <a:gd name="connsiteX126" fmla="*/ 899691 w 1133524"/>
              <a:gd name="connsiteY126" fmla="*/ 621537 h 819689"/>
              <a:gd name="connsiteX127" fmla="*/ 899691 w 1133524"/>
              <a:gd name="connsiteY127" fmla="*/ 621537 h 819689"/>
              <a:gd name="connsiteX128" fmla="*/ 979539 w 1133524"/>
              <a:gd name="connsiteY128" fmla="*/ 553686 h 819689"/>
              <a:gd name="connsiteX129" fmla="*/ 979539 w 1133524"/>
              <a:gd name="connsiteY129" fmla="*/ 266042 h 819689"/>
              <a:gd name="connsiteX130" fmla="*/ 990185 w 1133524"/>
              <a:gd name="connsiteY130" fmla="*/ 255396 h 819689"/>
              <a:gd name="connsiteX131" fmla="*/ 1008816 w 1133524"/>
              <a:gd name="connsiteY131" fmla="*/ 255396 h 819689"/>
              <a:gd name="connsiteX132" fmla="*/ 1019463 w 1133524"/>
              <a:gd name="connsiteY132" fmla="*/ 266042 h 819689"/>
              <a:gd name="connsiteX133" fmla="*/ 1019463 w 1133524"/>
              <a:gd name="connsiteY133" fmla="*/ 553686 h 819689"/>
              <a:gd name="connsiteX134" fmla="*/ 1008816 w 1133524"/>
              <a:gd name="connsiteY134" fmla="*/ 564332 h 819689"/>
              <a:gd name="connsiteX135" fmla="*/ 990185 w 1133524"/>
              <a:gd name="connsiteY135" fmla="*/ 564332 h 819689"/>
              <a:gd name="connsiteX136" fmla="*/ 979539 w 1133524"/>
              <a:gd name="connsiteY136" fmla="*/ 553686 h 819689"/>
              <a:gd name="connsiteX137" fmla="*/ 979539 w 1133524"/>
              <a:gd name="connsiteY137" fmla="*/ 553686 h 81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33524" h="819689">
                <a:moveTo>
                  <a:pt x="720401" y="674074"/>
                </a:moveTo>
                <a:cubicBezTo>
                  <a:pt x="720401" y="655482"/>
                  <a:pt x="727846" y="638548"/>
                  <a:pt x="739958" y="626166"/>
                </a:cubicBezTo>
                <a:cubicBezTo>
                  <a:pt x="745937" y="620071"/>
                  <a:pt x="753034" y="615056"/>
                  <a:pt x="760903" y="611508"/>
                </a:cubicBezTo>
                <a:cubicBezTo>
                  <a:pt x="764298" y="609965"/>
                  <a:pt x="767924" y="610273"/>
                  <a:pt x="771048" y="612279"/>
                </a:cubicBezTo>
                <a:cubicBezTo>
                  <a:pt x="774173" y="614285"/>
                  <a:pt x="775909" y="617487"/>
                  <a:pt x="775909" y="621228"/>
                </a:cubicBezTo>
                <a:lnTo>
                  <a:pt x="775909" y="642559"/>
                </a:lnTo>
                <a:cubicBezTo>
                  <a:pt x="775909" y="645993"/>
                  <a:pt x="774443" y="648963"/>
                  <a:pt x="771704" y="651046"/>
                </a:cubicBezTo>
                <a:cubicBezTo>
                  <a:pt x="770547" y="651894"/>
                  <a:pt x="769467" y="652859"/>
                  <a:pt x="768464" y="653900"/>
                </a:cubicBezTo>
                <a:cubicBezTo>
                  <a:pt x="763411" y="659069"/>
                  <a:pt x="760286" y="666205"/>
                  <a:pt x="760286" y="674074"/>
                </a:cubicBezTo>
                <a:cubicBezTo>
                  <a:pt x="760286" y="682059"/>
                  <a:pt x="763488" y="689272"/>
                  <a:pt x="768657" y="694480"/>
                </a:cubicBezTo>
                <a:cubicBezTo>
                  <a:pt x="773864" y="699648"/>
                  <a:pt x="781077" y="702850"/>
                  <a:pt x="789062" y="702850"/>
                </a:cubicBezTo>
                <a:cubicBezTo>
                  <a:pt x="797047" y="702850"/>
                  <a:pt x="804260" y="699648"/>
                  <a:pt x="809429" y="694480"/>
                </a:cubicBezTo>
                <a:cubicBezTo>
                  <a:pt x="814598" y="689272"/>
                  <a:pt x="817838" y="682059"/>
                  <a:pt x="817838" y="674074"/>
                </a:cubicBezTo>
                <a:lnTo>
                  <a:pt x="817838" y="145615"/>
                </a:lnTo>
                <a:cubicBezTo>
                  <a:pt x="817838" y="137631"/>
                  <a:pt x="814637" y="130417"/>
                  <a:pt x="809429" y="125210"/>
                </a:cubicBezTo>
                <a:cubicBezTo>
                  <a:pt x="804222" y="120041"/>
                  <a:pt x="797008" y="116801"/>
                  <a:pt x="789062" y="116801"/>
                </a:cubicBezTo>
                <a:cubicBezTo>
                  <a:pt x="781077" y="116801"/>
                  <a:pt x="773864" y="120003"/>
                  <a:pt x="768657" y="125210"/>
                </a:cubicBezTo>
                <a:cubicBezTo>
                  <a:pt x="763488" y="130417"/>
                  <a:pt x="760286" y="137631"/>
                  <a:pt x="760286" y="145615"/>
                </a:cubicBezTo>
                <a:cubicBezTo>
                  <a:pt x="760286" y="153484"/>
                  <a:pt x="763411" y="160621"/>
                  <a:pt x="768464" y="165789"/>
                </a:cubicBezTo>
                <a:cubicBezTo>
                  <a:pt x="769467" y="166831"/>
                  <a:pt x="770547" y="167795"/>
                  <a:pt x="771704" y="168644"/>
                </a:cubicBezTo>
                <a:cubicBezTo>
                  <a:pt x="774443" y="170727"/>
                  <a:pt x="775909" y="173697"/>
                  <a:pt x="775909" y="177130"/>
                </a:cubicBezTo>
                <a:lnTo>
                  <a:pt x="775909" y="198461"/>
                </a:lnTo>
                <a:cubicBezTo>
                  <a:pt x="775909" y="202203"/>
                  <a:pt x="774173" y="205366"/>
                  <a:pt x="771048" y="207410"/>
                </a:cubicBezTo>
                <a:cubicBezTo>
                  <a:pt x="767924" y="209416"/>
                  <a:pt x="764298" y="209725"/>
                  <a:pt x="760903" y="208182"/>
                </a:cubicBezTo>
                <a:cubicBezTo>
                  <a:pt x="752996" y="204633"/>
                  <a:pt x="745898" y="199619"/>
                  <a:pt x="739958" y="193524"/>
                </a:cubicBezTo>
                <a:cubicBezTo>
                  <a:pt x="727846" y="181103"/>
                  <a:pt x="720401" y="164208"/>
                  <a:pt x="720401" y="145577"/>
                </a:cubicBezTo>
                <a:cubicBezTo>
                  <a:pt x="720401" y="126676"/>
                  <a:pt x="728116" y="109511"/>
                  <a:pt x="740498" y="97090"/>
                </a:cubicBezTo>
                <a:lnTo>
                  <a:pt x="740575" y="97013"/>
                </a:lnTo>
                <a:cubicBezTo>
                  <a:pt x="752996" y="84592"/>
                  <a:pt x="770161" y="76916"/>
                  <a:pt x="789062" y="76916"/>
                </a:cubicBezTo>
                <a:cubicBezTo>
                  <a:pt x="807963" y="76916"/>
                  <a:pt x="825129" y="84592"/>
                  <a:pt x="837549" y="97013"/>
                </a:cubicBezTo>
                <a:lnTo>
                  <a:pt x="837626" y="97090"/>
                </a:lnTo>
                <a:cubicBezTo>
                  <a:pt x="850047" y="109511"/>
                  <a:pt x="857762" y="126676"/>
                  <a:pt x="857762" y="145577"/>
                </a:cubicBezTo>
                <a:lnTo>
                  <a:pt x="857762" y="674036"/>
                </a:lnTo>
                <a:cubicBezTo>
                  <a:pt x="857762" y="692975"/>
                  <a:pt x="850086" y="710102"/>
                  <a:pt x="837626" y="722523"/>
                </a:cubicBezTo>
                <a:lnTo>
                  <a:pt x="837549" y="722600"/>
                </a:lnTo>
                <a:cubicBezTo>
                  <a:pt x="825129" y="735020"/>
                  <a:pt x="807963" y="742697"/>
                  <a:pt x="789062" y="742697"/>
                </a:cubicBezTo>
                <a:cubicBezTo>
                  <a:pt x="770161" y="742697"/>
                  <a:pt x="752996" y="735020"/>
                  <a:pt x="740575" y="722600"/>
                </a:cubicBezTo>
                <a:lnTo>
                  <a:pt x="740498" y="722523"/>
                </a:lnTo>
                <a:cubicBezTo>
                  <a:pt x="728116" y="710141"/>
                  <a:pt x="720401" y="693014"/>
                  <a:pt x="720401" y="674074"/>
                </a:cubicBezTo>
                <a:lnTo>
                  <a:pt x="720401" y="674074"/>
                </a:lnTo>
                <a:close/>
                <a:moveTo>
                  <a:pt x="178056" y="208336"/>
                </a:moveTo>
                <a:lnTo>
                  <a:pt x="360625" y="208336"/>
                </a:lnTo>
                <a:cubicBezTo>
                  <a:pt x="364521" y="208336"/>
                  <a:pt x="367838" y="206407"/>
                  <a:pt x="369805" y="203052"/>
                </a:cubicBezTo>
                <a:cubicBezTo>
                  <a:pt x="387588" y="172656"/>
                  <a:pt x="409189" y="144767"/>
                  <a:pt x="433915" y="120041"/>
                </a:cubicBezTo>
                <a:cubicBezTo>
                  <a:pt x="508053" y="45864"/>
                  <a:pt x="610543" y="0"/>
                  <a:pt x="723680" y="0"/>
                </a:cubicBezTo>
                <a:cubicBezTo>
                  <a:pt x="836855" y="0"/>
                  <a:pt x="939306" y="45864"/>
                  <a:pt x="1013484" y="120041"/>
                </a:cubicBezTo>
                <a:cubicBezTo>
                  <a:pt x="1087622" y="194218"/>
                  <a:pt x="1133525" y="296670"/>
                  <a:pt x="1133525" y="409845"/>
                </a:cubicBezTo>
                <a:cubicBezTo>
                  <a:pt x="1133525" y="523020"/>
                  <a:pt x="1087661" y="625471"/>
                  <a:pt x="1013484" y="699648"/>
                </a:cubicBezTo>
                <a:cubicBezTo>
                  <a:pt x="939306" y="773826"/>
                  <a:pt x="836855" y="819690"/>
                  <a:pt x="723680" y="819690"/>
                </a:cubicBezTo>
                <a:cubicBezTo>
                  <a:pt x="610505" y="819690"/>
                  <a:pt x="508053" y="773826"/>
                  <a:pt x="433915" y="699648"/>
                </a:cubicBezTo>
                <a:cubicBezTo>
                  <a:pt x="410231" y="675964"/>
                  <a:pt x="389439" y="649426"/>
                  <a:pt x="372081" y="620534"/>
                </a:cubicBezTo>
                <a:cubicBezTo>
                  <a:pt x="370114" y="617255"/>
                  <a:pt x="366797" y="615365"/>
                  <a:pt x="362978" y="615365"/>
                </a:cubicBezTo>
                <a:lnTo>
                  <a:pt x="197458" y="615365"/>
                </a:lnTo>
                <a:cubicBezTo>
                  <a:pt x="194218" y="615365"/>
                  <a:pt x="191402" y="616677"/>
                  <a:pt x="189319" y="619145"/>
                </a:cubicBezTo>
                <a:cubicBezTo>
                  <a:pt x="181180" y="628789"/>
                  <a:pt x="169030" y="634922"/>
                  <a:pt x="155413" y="634922"/>
                </a:cubicBezTo>
                <a:cubicBezTo>
                  <a:pt x="130957" y="634922"/>
                  <a:pt x="111092" y="615056"/>
                  <a:pt x="111092" y="590601"/>
                </a:cubicBezTo>
                <a:cubicBezTo>
                  <a:pt x="111092" y="566145"/>
                  <a:pt x="130957" y="546280"/>
                  <a:pt x="155413" y="546280"/>
                </a:cubicBezTo>
                <a:cubicBezTo>
                  <a:pt x="169030" y="546280"/>
                  <a:pt x="181180" y="552413"/>
                  <a:pt x="189319" y="562056"/>
                </a:cubicBezTo>
                <a:cubicBezTo>
                  <a:pt x="191402" y="564564"/>
                  <a:pt x="194218" y="565837"/>
                  <a:pt x="197458" y="565837"/>
                </a:cubicBezTo>
                <a:lnTo>
                  <a:pt x="344617" y="565837"/>
                </a:lnTo>
                <a:lnTo>
                  <a:pt x="407376" y="565837"/>
                </a:lnTo>
                <a:lnTo>
                  <a:pt x="677006" y="565837"/>
                </a:lnTo>
                <a:cubicBezTo>
                  <a:pt x="682869" y="565837"/>
                  <a:pt x="687652" y="561053"/>
                  <a:pt x="687652" y="555190"/>
                </a:cubicBezTo>
                <a:lnTo>
                  <a:pt x="687652" y="536598"/>
                </a:lnTo>
                <a:cubicBezTo>
                  <a:pt x="687652" y="530735"/>
                  <a:pt x="682869" y="525951"/>
                  <a:pt x="677006" y="525951"/>
                </a:cubicBezTo>
                <a:lnTo>
                  <a:pt x="321936" y="525951"/>
                </a:lnTo>
                <a:cubicBezTo>
                  <a:pt x="318580" y="525951"/>
                  <a:pt x="315687" y="527379"/>
                  <a:pt x="313565" y="530002"/>
                </a:cubicBezTo>
                <a:cubicBezTo>
                  <a:pt x="305465" y="540301"/>
                  <a:pt x="292890" y="546897"/>
                  <a:pt x="278772" y="546897"/>
                </a:cubicBezTo>
                <a:cubicBezTo>
                  <a:pt x="254316" y="546897"/>
                  <a:pt x="234451" y="527031"/>
                  <a:pt x="234451" y="502576"/>
                </a:cubicBezTo>
                <a:cubicBezTo>
                  <a:pt x="234451" y="478120"/>
                  <a:pt x="254277" y="458255"/>
                  <a:pt x="278772" y="458255"/>
                </a:cubicBezTo>
                <a:cubicBezTo>
                  <a:pt x="291848" y="458255"/>
                  <a:pt x="303574" y="463886"/>
                  <a:pt x="311714" y="472913"/>
                </a:cubicBezTo>
                <a:cubicBezTo>
                  <a:pt x="313796" y="475227"/>
                  <a:pt x="316497" y="476423"/>
                  <a:pt x="319621" y="476423"/>
                </a:cubicBezTo>
                <a:lnTo>
                  <a:pt x="677044" y="476423"/>
                </a:lnTo>
                <a:cubicBezTo>
                  <a:pt x="682908" y="476423"/>
                  <a:pt x="687691" y="471640"/>
                  <a:pt x="687691" y="465777"/>
                </a:cubicBezTo>
                <a:lnTo>
                  <a:pt x="687691" y="447184"/>
                </a:lnTo>
                <a:cubicBezTo>
                  <a:pt x="687691" y="441321"/>
                  <a:pt x="682908" y="436538"/>
                  <a:pt x="677044" y="436538"/>
                </a:cubicBezTo>
                <a:lnTo>
                  <a:pt x="84592" y="436538"/>
                </a:lnTo>
                <a:cubicBezTo>
                  <a:pt x="81545" y="436538"/>
                  <a:pt x="78883" y="437695"/>
                  <a:pt x="76800" y="439932"/>
                </a:cubicBezTo>
                <a:cubicBezTo>
                  <a:pt x="68700" y="448650"/>
                  <a:pt x="57166" y="454089"/>
                  <a:pt x="44321" y="454089"/>
                </a:cubicBezTo>
                <a:cubicBezTo>
                  <a:pt x="19827" y="454166"/>
                  <a:pt x="0" y="434339"/>
                  <a:pt x="0" y="409845"/>
                </a:cubicBezTo>
                <a:cubicBezTo>
                  <a:pt x="0" y="385389"/>
                  <a:pt x="19827" y="365524"/>
                  <a:pt x="44321" y="365524"/>
                </a:cubicBezTo>
                <a:cubicBezTo>
                  <a:pt x="58670" y="365524"/>
                  <a:pt x="71438" y="372351"/>
                  <a:pt x="79539" y="382920"/>
                </a:cubicBezTo>
                <a:cubicBezTo>
                  <a:pt x="81622" y="385659"/>
                  <a:pt x="84592" y="387086"/>
                  <a:pt x="87986" y="387086"/>
                </a:cubicBezTo>
                <a:lnTo>
                  <a:pt x="677044" y="387086"/>
                </a:lnTo>
                <a:cubicBezTo>
                  <a:pt x="682908" y="387086"/>
                  <a:pt x="687691" y="382303"/>
                  <a:pt x="687691" y="376440"/>
                </a:cubicBezTo>
                <a:lnTo>
                  <a:pt x="687691" y="357848"/>
                </a:lnTo>
                <a:cubicBezTo>
                  <a:pt x="687691" y="351984"/>
                  <a:pt x="682908" y="347201"/>
                  <a:pt x="677044" y="347201"/>
                </a:cubicBezTo>
                <a:lnTo>
                  <a:pt x="268202" y="347201"/>
                </a:lnTo>
                <a:cubicBezTo>
                  <a:pt x="264962" y="347201"/>
                  <a:pt x="262185" y="348474"/>
                  <a:pt x="260102" y="350943"/>
                </a:cubicBezTo>
                <a:cubicBezTo>
                  <a:pt x="251963" y="360509"/>
                  <a:pt x="239889" y="366527"/>
                  <a:pt x="226350" y="366527"/>
                </a:cubicBezTo>
                <a:cubicBezTo>
                  <a:pt x="201894" y="366527"/>
                  <a:pt x="182029" y="346700"/>
                  <a:pt x="182029" y="322206"/>
                </a:cubicBezTo>
                <a:cubicBezTo>
                  <a:pt x="182029" y="297711"/>
                  <a:pt x="201856" y="277884"/>
                  <a:pt x="226350" y="277884"/>
                </a:cubicBezTo>
                <a:cubicBezTo>
                  <a:pt x="240044" y="277884"/>
                  <a:pt x="252272" y="284095"/>
                  <a:pt x="260411" y="293854"/>
                </a:cubicBezTo>
                <a:cubicBezTo>
                  <a:pt x="262532" y="296361"/>
                  <a:pt x="265348" y="297673"/>
                  <a:pt x="268588" y="297673"/>
                </a:cubicBezTo>
                <a:lnTo>
                  <a:pt x="677006" y="297673"/>
                </a:lnTo>
                <a:cubicBezTo>
                  <a:pt x="682869" y="297673"/>
                  <a:pt x="687652" y="292890"/>
                  <a:pt x="687652" y="287026"/>
                </a:cubicBezTo>
                <a:lnTo>
                  <a:pt x="687652" y="268434"/>
                </a:lnTo>
                <a:cubicBezTo>
                  <a:pt x="687652" y="262571"/>
                  <a:pt x="682869" y="257788"/>
                  <a:pt x="677006" y="257788"/>
                </a:cubicBezTo>
                <a:lnTo>
                  <a:pt x="413664" y="257788"/>
                </a:lnTo>
                <a:lnTo>
                  <a:pt x="343035" y="257788"/>
                </a:lnTo>
                <a:lnTo>
                  <a:pt x="178056" y="257788"/>
                </a:lnTo>
                <a:cubicBezTo>
                  <a:pt x="174816" y="257788"/>
                  <a:pt x="172000" y="259099"/>
                  <a:pt x="169917" y="261568"/>
                </a:cubicBezTo>
                <a:cubicBezTo>
                  <a:pt x="161778" y="271211"/>
                  <a:pt x="149589" y="277344"/>
                  <a:pt x="136011" y="277344"/>
                </a:cubicBezTo>
                <a:cubicBezTo>
                  <a:pt x="111555" y="277344"/>
                  <a:pt x="91690" y="257518"/>
                  <a:pt x="91690" y="233023"/>
                </a:cubicBezTo>
                <a:cubicBezTo>
                  <a:pt x="91690" y="208568"/>
                  <a:pt x="111516" y="188702"/>
                  <a:pt x="136011" y="188702"/>
                </a:cubicBezTo>
                <a:cubicBezTo>
                  <a:pt x="149627" y="188702"/>
                  <a:pt x="161778" y="194835"/>
                  <a:pt x="169917" y="204479"/>
                </a:cubicBezTo>
                <a:cubicBezTo>
                  <a:pt x="172038" y="207063"/>
                  <a:pt x="174816" y="208336"/>
                  <a:pt x="178056" y="208336"/>
                </a:cubicBezTo>
                <a:lnTo>
                  <a:pt x="178056" y="208336"/>
                </a:lnTo>
                <a:close/>
                <a:moveTo>
                  <a:pt x="736062" y="553686"/>
                </a:moveTo>
                <a:lnTo>
                  <a:pt x="736062" y="266042"/>
                </a:lnTo>
                <a:cubicBezTo>
                  <a:pt x="736062" y="260179"/>
                  <a:pt x="740845" y="255396"/>
                  <a:pt x="746708" y="255396"/>
                </a:cubicBezTo>
                <a:lnTo>
                  <a:pt x="765301" y="255396"/>
                </a:lnTo>
                <a:cubicBezTo>
                  <a:pt x="771164" y="255396"/>
                  <a:pt x="775947" y="260179"/>
                  <a:pt x="775947" y="266042"/>
                </a:cubicBezTo>
                <a:lnTo>
                  <a:pt x="775947" y="553686"/>
                </a:lnTo>
                <a:cubicBezTo>
                  <a:pt x="775947" y="559549"/>
                  <a:pt x="771164" y="564332"/>
                  <a:pt x="765301" y="564332"/>
                </a:cubicBezTo>
                <a:lnTo>
                  <a:pt x="746708" y="564332"/>
                </a:lnTo>
                <a:cubicBezTo>
                  <a:pt x="740845" y="564332"/>
                  <a:pt x="736062" y="559549"/>
                  <a:pt x="736062" y="553686"/>
                </a:cubicBezTo>
                <a:lnTo>
                  <a:pt x="736062" y="553686"/>
                </a:lnTo>
                <a:close/>
                <a:moveTo>
                  <a:pt x="899691" y="621537"/>
                </a:moveTo>
                <a:lnTo>
                  <a:pt x="899691" y="198191"/>
                </a:lnTo>
                <a:cubicBezTo>
                  <a:pt x="899691" y="192328"/>
                  <a:pt x="904474" y="187545"/>
                  <a:pt x="910338" y="187545"/>
                </a:cubicBezTo>
                <a:lnTo>
                  <a:pt x="928969" y="187545"/>
                </a:lnTo>
                <a:cubicBezTo>
                  <a:pt x="934832" y="187545"/>
                  <a:pt x="939615" y="192328"/>
                  <a:pt x="939615" y="198191"/>
                </a:cubicBezTo>
                <a:lnTo>
                  <a:pt x="939615" y="621537"/>
                </a:lnTo>
                <a:cubicBezTo>
                  <a:pt x="939615" y="627400"/>
                  <a:pt x="934832" y="632183"/>
                  <a:pt x="928969" y="632183"/>
                </a:cubicBezTo>
                <a:lnTo>
                  <a:pt x="910338" y="632183"/>
                </a:lnTo>
                <a:cubicBezTo>
                  <a:pt x="904474" y="632183"/>
                  <a:pt x="899691" y="627400"/>
                  <a:pt x="899691" y="621537"/>
                </a:cubicBezTo>
                <a:lnTo>
                  <a:pt x="899691" y="621537"/>
                </a:lnTo>
                <a:close/>
                <a:moveTo>
                  <a:pt x="979539" y="553686"/>
                </a:moveTo>
                <a:lnTo>
                  <a:pt x="979539" y="266042"/>
                </a:lnTo>
                <a:cubicBezTo>
                  <a:pt x="979539" y="260179"/>
                  <a:pt x="984322" y="255396"/>
                  <a:pt x="990185" y="255396"/>
                </a:cubicBezTo>
                <a:lnTo>
                  <a:pt x="1008816" y="255396"/>
                </a:lnTo>
                <a:cubicBezTo>
                  <a:pt x="1014679" y="255396"/>
                  <a:pt x="1019463" y="260179"/>
                  <a:pt x="1019463" y="266042"/>
                </a:cubicBezTo>
                <a:lnTo>
                  <a:pt x="1019463" y="553686"/>
                </a:lnTo>
                <a:cubicBezTo>
                  <a:pt x="1019463" y="559549"/>
                  <a:pt x="1014679" y="564332"/>
                  <a:pt x="1008816" y="564332"/>
                </a:cubicBezTo>
                <a:lnTo>
                  <a:pt x="990185" y="564332"/>
                </a:lnTo>
                <a:cubicBezTo>
                  <a:pt x="984322" y="564332"/>
                  <a:pt x="979539" y="559549"/>
                  <a:pt x="979539" y="553686"/>
                </a:cubicBezTo>
                <a:lnTo>
                  <a:pt x="979539" y="553686"/>
                </a:lnTo>
                <a:close/>
              </a:path>
            </a:pathLst>
          </a:custGeom>
          <a:solidFill>
            <a:schemeClr val="bg1"/>
          </a:solidFill>
          <a:ln w="3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5F2F66-B678-A67E-D4DC-B1A46F1D4D7E}"/>
              </a:ext>
            </a:extLst>
          </p:cNvPr>
          <p:cNvSpPr txBox="1"/>
          <p:nvPr/>
        </p:nvSpPr>
        <p:spPr>
          <a:xfrm>
            <a:off x="9049" y="-36933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Brand book</a:t>
            </a:r>
            <a:endParaRPr lang="en-US" dirty="0"/>
          </a:p>
        </p:txBody>
      </p:sp>
      <p:pic>
        <p:nvPicPr>
          <p:cNvPr id="67" name="LOGO_W">
            <a:extLst>
              <a:ext uri="{FF2B5EF4-FFF2-40B4-BE49-F238E27FC236}">
                <a16:creationId xmlns:a16="http://schemas.microsoft.com/office/drawing/2014/main" id="{1AF09C58-1D45-83FD-8B92-1776EDFA0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5658" y="835415"/>
            <a:ext cx="3506343" cy="10530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AD2A2A-BF5D-29A2-C46C-32A4E217C3D6}"/>
              </a:ext>
            </a:extLst>
          </p:cNvPr>
          <p:cNvSpPr txBox="1"/>
          <p:nvPr/>
        </p:nvSpPr>
        <p:spPr>
          <a:xfrm>
            <a:off x="9049" y="7294880"/>
            <a:ext cx="507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Roboto, Lato, Poppins, Open Sans, Raleway,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45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635D07F-2292-AA99-B442-281CEF3E2812}"/>
              </a:ext>
            </a:extLst>
          </p:cNvPr>
          <p:cNvGrpSpPr/>
          <p:nvPr/>
        </p:nvGrpSpPr>
        <p:grpSpPr>
          <a:xfrm>
            <a:off x="4597082" y="4198944"/>
            <a:ext cx="600075" cy="561947"/>
            <a:chOff x="4668202" y="4423091"/>
            <a:chExt cx="600075" cy="561947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86E34E3-7527-CEED-86CB-1548D894074F}"/>
                </a:ext>
              </a:extLst>
            </p:cNvPr>
            <p:cNvSpPr/>
            <p:nvPr/>
          </p:nvSpPr>
          <p:spPr>
            <a:xfrm>
              <a:off x="4668202" y="4499291"/>
              <a:ext cx="447675" cy="485747"/>
            </a:xfrm>
            <a:custGeom>
              <a:avLst/>
              <a:gdLst>
                <a:gd name="connsiteX0" fmla="*/ 433388 w 447675"/>
                <a:gd name="connsiteY0" fmla="*/ 209550 h 485747"/>
                <a:gd name="connsiteX1" fmla="*/ 419100 w 447675"/>
                <a:gd name="connsiteY1" fmla="*/ 223837 h 485747"/>
                <a:gd name="connsiteX2" fmla="*/ 419100 w 447675"/>
                <a:gd name="connsiteY2" fmla="*/ 366713 h 485747"/>
                <a:gd name="connsiteX3" fmla="*/ 404813 w 447675"/>
                <a:gd name="connsiteY3" fmla="*/ 381000 h 485747"/>
                <a:gd name="connsiteX4" fmla="*/ 185738 w 447675"/>
                <a:gd name="connsiteY4" fmla="*/ 381000 h 485747"/>
                <a:gd name="connsiteX5" fmla="*/ 176250 w 447675"/>
                <a:gd name="connsiteY5" fmla="*/ 384609 h 485747"/>
                <a:gd name="connsiteX6" fmla="*/ 114300 w 447675"/>
                <a:gd name="connsiteY6" fmla="*/ 439671 h 485747"/>
                <a:gd name="connsiteX7" fmla="*/ 114300 w 447675"/>
                <a:gd name="connsiteY7" fmla="*/ 395288 h 485747"/>
                <a:gd name="connsiteX8" fmla="*/ 100013 w 447675"/>
                <a:gd name="connsiteY8" fmla="*/ 381000 h 485747"/>
                <a:gd name="connsiteX9" fmla="*/ 42863 w 447675"/>
                <a:gd name="connsiteY9" fmla="*/ 381000 h 485747"/>
                <a:gd name="connsiteX10" fmla="*/ 28575 w 447675"/>
                <a:gd name="connsiteY10" fmla="*/ 366713 h 485747"/>
                <a:gd name="connsiteX11" fmla="*/ 28575 w 447675"/>
                <a:gd name="connsiteY11" fmla="*/ 42863 h 485747"/>
                <a:gd name="connsiteX12" fmla="*/ 42863 w 447675"/>
                <a:gd name="connsiteY12" fmla="*/ 28575 h 485747"/>
                <a:gd name="connsiteX13" fmla="*/ 242888 w 447675"/>
                <a:gd name="connsiteY13" fmla="*/ 28575 h 485747"/>
                <a:gd name="connsiteX14" fmla="*/ 257175 w 447675"/>
                <a:gd name="connsiteY14" fmla="*/ 14288 h 485747"/>
                <a:gd name="connsiteX15" fmla="*/ 242888 w 447675"/>
                <a:gd name="connsiteY15" fmla="*/ 0 h 485747"/>
                <a:gd name="connsiteX16" fmla="*/ 42863 w 447675"/>
                <a:gd name="connsiteY16" fmla="*/ 0 h 485747"/>
                <a:gd name="connsiteX17" fmla="*/ 0 w 447675"/>
                <a:gd name="connsiteY17" fmla="*/ 42863 h 485747"/>
                <a:gd name="connsiteX18" fmla="*/ 0 w 447675"/>
                <a:gd name="connsiteY18" fmla="*/ 366713 h 485747"/>
                <a:gd name="connsiteX19" fmla="*/ 42863 w 447675"/>
                <a:gd name="connsiteY19" fmla="*/ 409575 h 485747"/>
                <a:gd name="connsiteX20" fmla="*/ 85725 w 447675"/>
                <a:gd name="connsiteY20" fmla="*/ 409575 h 485747"/>
                <a:gd name="connsiteX21" fmla="*/ 85725 w 447675"/>
                <a:gd name="connsiteY21" fmla="*/ 471488 h 485747"/>
                <a:gd name="connsiteX22" fmla="*/ 100080 w 447675"/>
                <a:gd name="connsiteY22" fmla="*/ 485747 h 485747"/>
                <a:gd name="connsiteX23" fmla="*/ 109500 w 447675"/>
                <a:gd name="connsiteY23" fmla="*/ 482166 h 485747"/>
                <a:gd name="connsiteX24" fmla="*/ 191170 w 447675"/>
                <a:gd name="connsiteY24" fmla="*/ 409575 h 485747"/>
                <a:gd name="connsiteX25" fmla="*/ 404813 w 447675"/>
                <a:gd name="connsiteY25" fmla="*/ 409575 h 485747"/>
                <a:gd name="connsiteX26" fmla="*/ 447675 w 447675"/>
                <a:gd name="connsiteY26" fmla="*/ 366713 h 485747"/>
                <a:gd name="connsiteX27" fmla="*/ 447675 w 447675"/>
                <a:gd name="connsiteY27" fmla="*/ 223837 h 485747"/>
                <a:gd name="connsiteX28" fmla="*/ 433388 w 447675"/>
                <a:gd name="connsiteY28" fmla="*/ 209550 h 48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47675" h="485747">
                  <a:moveTo>
                    <a:pt x="433388" y="209550"/>
                  </a:moveTo>
                  <a:cubicBezTo>
                    <a:pt x="425497" y="209550"/>
                    <a:pt x="419100" y="215947"/>
                    <a:pt x="419100" y="223837"/>
                  </a:cubicBezTo>
                  <a:lnTo>
                    <a:pt x="419100" y="366713"/>
                  </a:lnTo>
                  <a:cubicBezTo>
                    <a:pt x="419091" y="374600"/>
                    <a:pt x="412700" y="380991"/>
                    <a:pt x="404813" y="381000"/>
                  </a:cubicBezTo>
                  <a:lnTo>
                    <a:pt x="185738" y="381000"/>
                  </a:lnTo>
                  <a:cubicBezTo>
                    <a:pt x="182240" y="381000"/>
                    <a:pt x="178863" y="382284"/>
                    <a:pt x="176250" y="384609"/>
                  </a:cubicBezTo>
                  <a:lnTo>
                    <a:pt x="114300" y="439671"/>
                  </a:lnTo>
                  <a:lnTo>
                    <a:pt x="114300" y="395288"/>
                  </a:lnTo>
                  <a:cubicBezTo>
                    <a:pt x="114300" y="387397"/>
                    <a:pt x="107903" y="381000"/>
                    <a:pt x="100013" y="381000"/>
                  </a:cubicBezTo>
                  <a:lnTo>
                    <a:pt x="42863" y="381000"/>
                  </a:lnTo>
                  <a:cubicBezTo>
                    <a:pt x="34975" y="380991"/>
                    <a:pt x="28584" y="374600"/>
                    <a:pt x="28575" y="3667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242888" y="28575"/>
                  </a:lnTo>
                  <a:cubicBezTo>
                    <a:pt x="250778" y="28575"/>
                    <a:pt x="257175" y="22178"/>
                    <a:pt x="257175" y="14288"/>
                  </a:cubicBezTo>
                  <a:cubicBezTo>
                    <a:pt x="257175" y="6397"/>
                    <a:pt x="250778" y="0"/>
                    <a:pt x="242888" y="0"/>
                  </a:cubicBez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366713"/>
                  </a:lnTo>
                  <a:cubicBezTo>
                    <a:pt x="26" y="390374"/>
                    <a:pt x="19201" y="409549"/>
                    <a:pt x="42863" y="409575"/>
                  </a:cubicBezTo>
                  <a:lnTo>
                    <a:pt x="85725" y="409575"/>
                  </a:lnTo>
                  <a:lnTo>
                    <a:pt x="85725" y="471488"/>
                  </a:lnTo>
                  <a:cubicBezTo>
                    <a:pt x="85751" y="479389"/>
                    <a:pt x="92178" y="485773"/>
                    <a:pt x="100080" y="485747"/>
                  </a:cubicBezTo>
                  <a:cubicBezTo>
                    <a:pt x="103550" y="485736"/>
                    <a:pt x="106898" y="484463"/>
                    <a:pt x="109500" y="482166"/>
                  </a:cubicBezTo>
                  <a:lnTo>
                    <a:pt x="191170" y="409575"/>
                  </a:lnTo>
                  <a:lnTo>
                    <a:pt x="404813" y="409575"/>
                  </a:lnTo>
                  <a:cubicBezTo>
                    <a:pt x="428474" y="409549"/>
                    <a:pt x="447649" y="390374"/>
                    <a:pt x="447675" y="366713"/>
                  </a:cubicBezTo>
                  <a:lnTo>
                    <a:pt x="447675" y="223837"/>
                  </a:lnTo>
                  <a:cubicBezTo>
                    <a:pt x="447675" y="215947"/>
                    <a:pt x="441278" y="209550"/>
                    <a:pt x="433388" y="2095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A884D97-529D-475D-63AC-5F67AC306E7E}"/>
                </a:ext>
              </a:extLst>
            </p:cNvPr>
            <p:cNvSpPr/>
            <p:nvPr/>
          </p:nvSpPr>
          <p:spPr>
            <a:xfrm>
              <a:off x="4725352" y="4575491"/>
              <a:ext cx="123825" cy="28575"/>
            </a:xfrm>
            <a:custGeom>
              <a:avLst/>
              <a:gdLst>
                <a:gd name="connsiteX0" fmla="*/ 14288 w 123825"/>
                <a:gd name="connsiteY0" fmla="*/ 28575 h 28575"/>
                <a:gd name="connsiteX1" fmla="*/ 109538 w 123825"/>
                <a:gd name="connsiteY1" fmla="*/ 28575 h 28575"/>
                <a:gd name="connsiteX2" fmla="*/ 123825 w 123825"/>
                <a:gd name="connsiteY2" fmla="*/ 14288 h 28575"/>
                <a:gd name="connsiteX3" fmla="*/ 109538 w 123825"/>
                <a:gd name="connsiteY3" fmla="*/ 0 h 28575"/>
                <a:gd name="connsiteX4" fmla="*/ 14288 w 123825"/>
                <a:gd name="connsiteY4" fmla="*/ 0 h 28575"/>
                <a:gd name="connsiteX5" fmla="*/ 0 w 123825"/>
                <a:gd name="connsiteY5" fmla="*/ 14288 h 28575"/>
                <a:gd name="connsiteX6" fmla="*/ 14288 w 123825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4288" y="28575"/>
                  </a:moveTo>
                  <a:lnTo>
                    <a:pt x="109538" y="28575"/>
                  </a:lnTo>
                  <a:cubicBezTo>
                    <a:pt x="117428" y="28575"/>
                    <a:pt x="123825" y="22178"/>
                    <a:pt x="123825" y="14288"/>
                  </a:cubicBezTo>
                  <a:cubicBezTo>
                    <a:pt x="123825" y="6397"/>
                    <a:pt x="117428" y="0"/>
                    <a:pt x="10953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37496D8-8BF6-CC49-778F-5F3E631A50ED}"/>
                </a:ext>
              </a:extLst>
            </p:cNvPr>
            <p:cNvSpPr/>
            <p:nvPr/>
          </p:nvSpPr>
          <p:spPr>
            <a:xfrm>
              <a:off x="4944427" y="4804091"/>
              <a:ext cx="114300" cy="28575"/>
            </a:xfrm>
            <a:custGeom>
              <a:avLst/>
              <a:gdLst>
                <a:gd name="connsiteX0" fmla="*/ 100013 w 114300"/>
                <a:gd name="connsiteY0" fmla="*/ 0 h 28575"/>
                <a:gd name="connsiteX1" fmla="*/ 14288 w 114300"/>
                <a:gd name="connsiteY1" fmla="*/ 0 h 28575"/>
                <a:gd name="connsiteX2" fmla="*/ 0 w 114300"/>
                <a:gd name="connsiteY2" fmla="*/ 14288 h 28575"/>
                <a:gd name="connsiteX3" fmla="*/ 14288 w 114300"/>
                <a:gd name="connsiteY3" fmla="*/ 28575 h 28575"/>
                <a:gd name="connsiteX4" fmla="*/ 100013 w 114300"/>
                <a:gd name="connsiteY4" fmla="*/ 28575 h 28575"/>
                <a:gd name="connsiteX5" fmla="*/ 114300 w 114300"/>
                <a:gd name="connsiteY5" fmla="*/ 14288 h 28575"/>
                <a:gd name="connsiteX6" fmla="*/ 100013 w 1143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28575">
                  <a:moveTo>
                    <a:pt x="1000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13" y="28575"/>
                  </a:lnTo>
                  <a:cubicBezTo>
                    <a:pt x="107903" y="28575"/>
                    <a:pt x="114300" y="22178"/>
                    <a:pt x="114300" y="14288"/>
                  </a:cubicBezTo>
                  <a:cubicBezTo>
                    <a:pt x="114300" y="6397"/>
                    <a:pt x="107903" y="0"/>
                    <a:pt x="1000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8E7229E-DE8A-700B-09FA-6DF5F5968EFD}"/>
                </a:ext>
              </a:extLst>
            </p:cNvPr>
            <p:cNvSpPr/>
            <p:nvPr/>
          </p:nvSpPr>
          <p:spPr>
            <a:xfrm>
              <a:off x="4725352" y="4651691"/>
              <a:ext cx="200025" cy="28575"/>
            </a:xfrm>
            <a:custGeom>
              <a:avLst/>
              <a:gdLst>
                <a:gd name="connsiteX0" fmla="*/ 14288 w 200025"/>
                <a:gd name="connsiteY0" fmla="*/ 28575 h 28575"/>
                <a:gd name="connsiteX1" fmla="*/ 185738 w 200025"/>
                <a:gd name="connsiteY1" fmla="*/ 28575 h 28575"/>
                <a:gd name="connsiteX2" fmla="*/ 200025 w 200025"/>
                <a:gd name="connsiteY2" fmla="*/ 14288 h 28575"/>
                <a:gd name="connsiteX3" fmla="*/ 185738 w 200025"/>
                <a:gd name="connsiteY3" fmla="*/ 0 h 28575"/>
                <a:gd name="connsiteX4" fmla="*/ 14288 w 200025"/>
                <a:gd name="connsiteY4" fmla="*/ 0 h 28575"/>
                <a:gd name="connsiteX5" fmla="*/ 0 w 200025"/>
                <a:gd name="connsiteY5" fmla="*/ 14288 h 28575"/>
                <a:gd name="connsiteX6" fmla="*/ 14288 w 200025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4288" y="28575"/>
                  </a:moveTo>
                  <a:lnTo>
                    <a:pt x="185738" y="28575"/>
                  </a:lnTo>
                  <a:cubicBezTo>
                    <a:pt x="193628" y="28575"/>
                    <a:pt x="200025" y="22178"/>
                    <a:pt x="200025" y="14288"/>
                  </a:cubicBezTo>
                  <a:cubicBezTo>
                    <a:pt x="200025" y="6397"/>
                    <a:pt x="193628" y="0"/>
                    <a:pt x="18573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A5846C9-0CD6-8472-9D58-04F534449811}"/>
                </a:ext>
              </a:extLst>
            </p:cNvPr>
            <p:cNvSpPr/>
            <p:nvPr/>
          </p:nvSpPr>
          <p:spPr>
            <a:xfrm>
              <a:off x="4725352" y="4727891"/>
              <a:ext cx="333375" cy="28575"/>
            </a:xfrm>
            <a:custGeom>
              <a:avLst/>
              <a:gdLst>
                <a:gd name="connsiteX0" fmla="*/ 0 w 333375"/>
                <a:gd name="connsiteY0" fmla="*/ 14288 h 28575"/>
                <a:gd name="connsiteX1" fmla="*/ 14288 w 333375"/>
                <a:gd name="connsiteY1" fmla="*/ 28575 h 28575"/>
                <a:gd name="connsiteX2" fmla="*/ 319088 w 333375"/>
                <a:gd name="connsiteY2" fmla="*/ 28575 h 28575"/>
                <a:gd name="connsiteX3" fmla="*/ 333375 w 333375"/>
                <a:gd name="connsiteY3" fmla="*/ 14288 h 28575"/>
                <a:gd name="connsiteX4" fmla="*/ 319088 w 333375"/>
                <a:gd name="connsiteY4" fmla="*/ 0 h 28575"/>
                <a:gd name="connsiteX5" fmla="*/ 14288 w 333375"/>
                <a:gd name="connsiteY5" fmla="*/ 0 h 28575"/>
                <a:gd name="connsiteX6" fmla="*/ 0 w 333375"/>
                <a:gd name="connsiteY6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75" h="28575">
                  <a:moveTo>
                    <a:pt x="0" y="14288"/>
                  </a:moveTo>
                  <a:cubicBezTo>
                    <a:pt x="0" y="22178"/>
                    <a:pt x="6397" y="28575"/>
                    <a:pt x="14288" y="28575"/>
                  </a:cubicBezTo>
                  <a:lnTo>
                    <a:pt x="319088" y="28575"/>
                  </a:lnTo>
                  <a:cubicBezTo>
                    <a:pt x="326978" y="28575"/>
                    <a:pt x="333375" y="22178"/>
                    <a:pt x="333375" y="14288"/>
                  </a:cubicBezTo>
                  <a:cubicBezTo>
                    <a:pt x="333375" y="6397"/>
                    <a:pt x="326978" y="0"/>
                    <a:pt x="3190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35F8B6A-E47C-AA54-DA1B-08676A4BB8B7}"/>
                </a:ext>
              </a:extLst>
            </p:cNvPr>
            <p:cNvSpPr/>
            <p:nvPr/>
          </p:nvSpPr>
          <p:spPr>
            <a:xfrm>
              <a:off x="4953952" y="4423091"/>
              <a:ext cx="314325" cy="314313"/>
            </a:xfrm>
            <a:custGeom>
              <a:avLst/>
              <a:gdLst>
                <a:gd name="connsiteX0" fmla="*/ 280988 w 314325"/>
                <a:gd name="connsiteY0" fmla="*/ 0 h 314313"/>
                <a:gd name="connsiteX1" fmla="*/ 33338 w 314325"/>
                <a:gd name="connsiteY1" fmla="*/ 0 h 314313"/>
                <a:gd name="connsiteX2" fmla="*/ 0 w 314325"/>
                <a:gd name="connsiteY2" fmla="*/ 33338 h 314313"/>
                <a:gd name="connsiteX3" fmla="*/ 0 w 314325"/>
                <a:gd name="connsiteY3" fmla="*/ 223838 h 314313"/>
                <a:gd name="connsiteX4" fmla="*/ 33338 w 314325"/>
                <a:gd name="connsiteY4" fmla="*/ 257175 h 314313"/>
                <a:gd name="connsiteX5" fmla="*/ 151879 w 314325"/>
                <a:gd name="connsiteY5" fmla="*/ 257175 h 314313"/>
                <a:gd name="connsiteX6" fmla="*/ 214526 w 314325"/>
                <a:gd name="connsiteY6" fmla="*/ 310883 h 314313"/>
                <a:gd name="connsiteX7" fmla="*/ 234686 w 314325"/>
                <a:gd name="connsiteY7" fmla="*/ 309306 h 314313"/>
                <a:gd name="connsiteX8" fmla="*/ 238115 w 314325"/>
                <a:gd name="connsiteY8" fmla="*/ 300038 h 314313"/>
                <a:gd name="connsiteX9" fmla="*/ 238125 w 314325"/>
                <a:gd name="connsiteY9" fmla="*/ 257175 h 314313"/>
                <a:gd name="connsiteX10" fmla="*/ 280988 w 314325"/>
                <a:gd name="connsiteY10" fmla="*/ 257175 h 314313"/>
                <a:gd name="connsiteX11" fmla="*/ 314325 w 314325"/>
                <a:gd name="connsiteY11" fmla="*/ 223838 h 314313"/>
                <a:gd name="connsiteX12" fmla="*/ 314325 w 314325"/>
                <a:gd name="connsiteY12" fmla="*/ 33338 h 314313"/>
                <a:gd name="connsiteX13" fmla="*/ 280988 w 314325"/>
                <a:gd name="connsiteY13" fmla="*/ 0 h 314313"/>
                <a:gd name="connsiteX14" fmla="*/ 242888 w 314325"/>
                <a:gd name="connsiteY14" fmla="*/ 180975 h 314313"/>
                <a:gd name="connsiteX15" fmla="*/ 71438 w 314325"/>
                <a:gd name="connsiteY15" fmla="*/ 180975 h 314313"/>
                <a:gd name="connsiteX16" fmla="*/ 57150 w 314325"/>
                <a:gd name="connsiteY16" fmla="*/ 166688 h 314313"/>
                <a:gd name="connsiteX17" fmla="*/ 71438 w 314325"/>
                <a:gd name="connsiteY17" fmla="*/ 152400 h 314313"/>
                <a:gd name="connsiteX18" fmla="*/ 242888 w 314325"/>
                <a:gd name="connsiteY18" fmla="*/ 152400 h 314313"/>
                <a:gd name="connsiteX19" fmla="*/ 257175 w 314325"/>
                <a:gd name="connsiteY19" fmla="*/ 166688 h 314313"/>
                <a:gd name="connsiteX20" fmla="*/ 242888 w 314325"/>
                <a:gd name="connsiteY20" fmla="*/ 180975 h 314313"/>
                <a:gd name="connsiteX21" fmla="*/ 242888 w 314325"/>
                <a:gd name="connsiteY21" fmla="*/ 104775 h 314313"/>
                <a:gd name="connsiteX22" fmla="*/ 71438 w 314325"/>
                <a:gd name="connsiteY22" fmla="*/ 104775 h 314313"/>
                <a:gd name="connsiteX23" fmla="*/ 57150 w 314325"/>
                <a:gd name="connsiteY23" fmla="*/ 90488 h 314313"/>
                <a:gd name="connsiteX24" fmla="*/ 71438 w 314325"/>
                <a:gd name="connsiteY24" fmla="*/ 76200 h 314313"/>
                <a:gd name="connsiteX25" fmla="*/ 242888 w 314325"/>
                <a:gd name="connsiteY25" fmla="*/ 76200 h 314313"/>
                <a:gd name="connsiteX26" fmla="*/ 257175 w 314325"/>
                <a:gd name="connsiteY26" fmla="*/ 90488 h 314313"/>
                <a:gd name="connsiteX27" fmla="*/ 242888 w 314325"/>
                <a:gd name="connsiteY27" fmla="*/ 104775 h 3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4325" h="31431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23838"/>
                  </a:lnTo>
                  <a:cubicBezTo>
                    <a:pt x="22" y="242240"/>
                    <a:pt x="14935" y="257153"/>
                    <a:pt x="33338" y="257175"/>
                  </a:cubicBezTo>
                  <a:lnTo>
                    <a:pt x="151879" y="257175"/>
                  </a:lnTo>
                  <a:lnTo>
                    <a:pt x="214526" y="310883"/>
                  </a:lnTo>
                  <a:cubicBezTo>
                    <a:pt x="220529" y="316015"/>
                    <a:pt x="229554" y="315308"/>
                    <a:pt x="234686" y="309306"/>
                  </a:cubicBezTo>
                  <a:cubicBezTo>
                    <a:pt x="236894" y="306723"/>
                    <a:pt x="238110" y="303437"/>
                    <a:pt x="238115" y="300038"/>
                  </a:cubicBezTo>
                  <a:lnTo>
                    <a:pt x="238125" y="257175"/>
                  </a:lnTo>
                  <a:lnTo>
                    <a:pt x="280988" y="257175"/>
                  </a:lnTo>
                  <a:cubicBezTo>
                    <a:pt x="299390" y="257153"/>
                    <a:pt x="314303" y="242240"/>
                    <a:pt x="314325" y="22383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42888" y="180975"/>
                  </a:moveTo>
                  <a:lnTo>
                    <a:pt x="71438" y="180975"/>
                  </a:lnTo>
                  <a:cubicBezTo>
                    <a:pt x="63547" y="180975"/>
                    <a:pt x="57150" y="174578"/>
                    <a:pt x="57150" y="166688"/>
                  </a:cubicBezTo>
                  <a:cubicBezTo>
                    <a:pt x="57150" y="158797"/>
                    <a:pt x="63547" y="152400"/>
                    <a:pt x="71438" y="152400"/>
                  </a:cubicBezTo>
                  <a:lnTo>
                    <a:pt x="242888" y="152400"/>
                  </a:lnTo>
                  <a:cubicBezTo>
                    <a:pt x="250778" y="152400"/>
                    <a:pt x="257175" y="158797"/>
                    <a:pt x="257175" y="166688"/>
                  </a:cubicBezTo>
                  <a:cubicBezTo>
                    <a:pt x="257175" y="174578"/>
                    <a:pt x="250778" y="180975"/>
                    <a:pt x="242888" y="180975"/>
                  </a:cubicBezTo>
                  <a:close/>
                  <a:moveTo>
                    <a:pt x="242888" y="104775"/>
                  </a:moveTo>
                  <a:lnTo>
                    <a:pt x="71438" y="104775"/>
                  </a:lnTo>
                  <a:cubicBezTo>
                    <a:pt x="63547" y="104775"/>
                    <a:pt x="57150" y="98378"/>
                    <a:pt x="57150" y="90488"/>
                  </a:cubicBezTo>
                  <a:cubicBezTo>
                    <a:pt x="57150" y="82597"/>
                    <a:pt x="63547" y="76200"/>
                    <a:pt x="71438" y="76200"/>
                  </a:cubicBezTo>
                  <a:lnTo>
                    <a:pt x="242888" y="76200"/>
                  </a:lnTo>
                  <a:cubicBezTo>
                    <a:pt x="250778" y="76200"/>
                    <a:pt x="257175" y="82597"/>
                    <a:pt x="257175" y="90488"/>
                  </a:cubicBezTo>
                  <a:cubicBezTo>
                    <a:pt x="257175" y="98378"/>
                    <a:pt x="250778" y="104775"/>
                    <a:pt x="242888" y="1047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CD0B678-10A3-40DE-5D34-AFADEB018C74}"/>
              </a:ext>
            </a:extLst>
          </p:cNvPr>
          <p:cNvGrpSpPr/>
          <p:nvPr/>
        </p:nvGrpSpPr>
        <p:grpSpPr>
          <a:xfrm>
            <a:off x="5724823" y="3119441"/>
            <a:ext cx="600129" cy="542950"/>
            <a:chOff x="5795943" y="3304832"/>
            <a:chExt cx="600129" cy="542950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8337F69-7C12-E10E-CDC3-2A74ACC26D78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413F53E-E2D6-DBE9-2863-21CB2ED848EA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8FD61C8-F9E3-CD10-CFAF-BD57533DB568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029F765-1B99-3B6C-94CE-F8C9ED883EF5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A84827B-45D4-5E34-126F-897975A94E1B}"/>
              </a:ext>
            </a:extLst>
          </p:cNvPr>
          <p:cNvGrpSpPr/>
          <p:nvPr/>
        </p:nvGrpSpPr>
        <p:grpSpPr>
          <a:xfrm>
            <a:off x="5724842" y="4179880"/>
            <a:ext cx="600075" cy="600075"/>
            <a:chOff x="5795962" y="4368482"/>
            <a:chExt cx="600075" cy="600075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82B77DC-FBB7-BF4C-B36E-3E550A1E6F0C}"/>
                </a:ext>
              </a:extLst>
            </p:cNvPr>
            <p:cNvSpPr/>
            <p:nvPr/>
          </p:nvSpPr>
          <p:spPr>
            <a:xfrm>
              <a:off x="6081712" y="4673282"/>
              <a:ext cx="314325" cy="295275"/>
            </a:xfrm>
            <a:custGeom>
              <a:avLst/>
              <a:gdLst>
                <a:gd name="connsiteX0" fmla="*/ 280988 w 314325"/>
                <a:gd name="connsiteY0" fmla="*/ 0 h 295275"/>
                <a:gd name="connsiteX1" fmla="*/ 33338 w 314325"/>
                <a:gd name="connsiteY1" fmla="*/ 0 h 295275"/>
                <a:gd name="connsiteX2" fmla="*/ 0 w 314325"/>
                <a:gd name="connsiteY2" fmla="*/ 33338 h 295275"/>
                <a:gd name="connsiteX3" fmla="*/ 0 w 314325"/>
                <a:gd name="connsiteY3" fmla="*/ 261938 h 295275"/>
                <a:gd name="connsiteX4" fmla="*/ 33338 w 314325"/>
                <a:gd name="connsiteY4" fmla="*/ 295275 h 295275"/>
                <a:gd name="connsiteX5" fmla="*/ 280988 w 314325"/>
                <a:gd name="connsiteY5" fmla="*/ 295275 h 295275"/>
                <a:gd name="connsiteX6" fmla="*/ 314325 w 314325"/>
                <a:gd name="connsiteY6" fmla="*/ 261938 h 295275"/>
                <a:gd name="connsiteX7" fmla="*/ 314325 w 314325"/>
                <a:gd name="connsiteY7" fmla="*/ 33338 h 295275"/>
                <a:gd name="connsiteX8" fmla="*/ 280988 w 314325"/>
                <a:gd name="connsiteY8" fmla="*/ 0 h 295275"/>
                <a:gd name="connsiteX9" fmla="*/ 110979 w 314325"/>
                <a:gd name="connsiteY9" fmla="*/ 195644 h 295275"/>
                <a:gd name="connsiteX10" fmla="*/ 109147 w 314325"/>
                <a:gd name="connsiteY10" fmla="*/ 215764 h 295275"/>
                <a:gd name="connsiteX11" fmla="*/ 89027 w 314325"/>
                <a:gd name="connsiteY11" fmla="*/ 213932 h 295275"/>
                <a:gd name="connsiteX12" fmla="*/ 41412 w 314325"/>
                <a:gd name="connsiteY12" fmla="*/ 156781 h 295275"/>
                <a:gd name="connsiteX13" fmla="*/ 41412 w 314325"/>
                <a:gd name="connsiteY13" fmla="*/ 138494 h 295275"/>
                <a:gd name="connsiteX14" fmla="*/ 89037 w 314325"/>
                <a:gd name="connsiteY14" fmla="*/ 81344 h 295275"/>
                <a:gd name="connsiteX15" fmla="*/ 109161 w 314325"/>
                <a:gd name="connsiteY15" fmla="*/ 79559 h 295275"/>
                <a:gd name="connsiteX16" fmla="*/ 110989 w 314325"/>
                <a:gd name="connsiteY16" fmla="*/ 99632 h 295275"/>
                <a:gd name="connsiteX17" fmla="*/ 70982 w 314325"/>
                <a:gd name="connsiteY17" fmla="*/ 147638 h 295275"/>
                <a:gd name="connsiteX18" fmla="*/ 180780 w 314325"/>
                <a:gd name="connsiteY18" fmla="*/ 92840 h 295275"/>
                <a:gd name="connsiteX19" fmla="*/ 161730 w 314325"/>
                <a:gd name="connsiteY19" fmla="*/ 207140 h 295275"/>
                <a:gd name="connsiteX20" fmla="*/ 145331 w 314325"/>
                <a:gd name="connsiteY20" fmla="*/ 218945 h 295275"/>
                <a:gd name="connsiteX21" fmla="*/ 133526 w 314325"/>
                <a:gd name="connsiteY21" fmla="*/ 202547 h 295275"/>
                <a:gd name="connsiteX22" fmla="*/ 133545 w 314325"/>
                <a:gd name="connsiteY22" fmla="*/ 202434 h 295275"/>
                <a:gd name="connsiteX23" fmla="*/ 152595 w 314325"/>
                <a:gd name="connsiteY23" fmla="*/ 88134 h 295275"/>
                <a:gd name="connsiteX24" fmla="*/ 169088 w 314325"/>
                <a:gd name="connsiteY24" fmla="*/ 76461 h 295275"/>
                <a:gd name="connsiteX25" fmla="*/ 180780 w 314325"/>
                <a:gd name="connsiteY25" fmla="*/ 92840 h 295275"/>
                <a:gd name="connsiteX26" fmla="*/ 272914 w 314325"/>
                <a:gd name="connsiteY26" fmla="*/ 156781 h 295275"/>
                <a:gd name="connsiteX27" fmla="*/ 225298 w 314325"/>
                <a:gd name="connsiteY27" fmla="*/ 213931 h 295275"/>
                <a:gd name="connsiteX28" fmla="*/ 205178 w 314325"/>
                <a:gd name="connsiteY28" fmla="*/ 215764 h 295275"/>
                <a:gd name="connsiteX29" fmla="*/ 203346 w 314325"/>
                <a:gd name="connsiteY29" fmla="*/ 195644 h 295275"/>
                <a:gd name="connsiteX30" fmla="*/ 243343 w 314325"/>
                <a:gd name="connsiteY30" fmla="*/ 147638 h 295275"/>
                <a:gd name="connsiteX31" fmla="*/ 203336 w 314325"/>
                <a:gd name="connsiteY31" fmla="*/ 99631 h 295275"/>
                <a:gd name="connsiteX32" fmla="*/ 205169 w 314325"/>
                <a:gd name="connsiteY32" fmla="*/ 79511 h 295275"/>
                <a:gd name="connsiteX33" fmla="*/ 225289 w 314325"/>
                <a:gd name="connsiteY33" fmla="*/ 81344 h 295275"/>
                <a:gd name="connsiteX34" fmla="*/ 272914 w 314325"/>
                <a:gd name="connsiteY34" fmla="*/ 138494 h 295275"/>
                <a:gd name="connsiteX35" fmla="*/ 272914 w 314325"/>
                <a:gd name="connsiteY35" fmla="*/ 156781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14325" h="29527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61938"/>
                  </a:lnTo>
                  <a:cubicBezTo>
                    <a:pt x="22" y="280340"/>
                    <a:pt x="14935" y="295253"/>
                    <a:pt x="33338" y="295275"/>
                  </a:cubicBezTo>
                  <a:lnTo>
                    <a:pt x="280988" y="295275"/>
                  </a:lnTo>
                  <a:cubicBezTo>
                    <a:pt x="299390" y="295253"/>
                    <a:pt x="314303" y="280340"/>
                    <a:pt x="314325" y="26193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110979" y="195644"/>
                  </a:moveTo>
                  <a:cubicBezTo>
                    <a:pt x="116029" y="201705"/>
                    <a:pt x="115209" y="210714"/>
                    <a:pt x="109147" y="215764"/>
                  </a:cubicBezTo>
                  <a:cubicBezTo>
                    <a:pt x="103085" y="220814"/>
                    <a:pt x="94077" y="219993"/>
                    <a:pt x="89027" y="213932"/>
                  </a:cubicBezTo>
                  <a:lnTo>
                    <a:pt x="41412" y="156781"/>
                  </a:lnTo>
                  <a:cubicBezTo>
                    <a:pt x="36993" y="151486"/>
                    <a:pt x="36993" y="143789"/>
                    <a:pt x="41412" y="138494"/>
                  </a:cubicBezTo>
                  <a:lnTo>
                    <a:pt x="89037" y="81344"/>
                  </a:lnTo>
                  <a:cubicBezTo>
                    <a:pt x="94101" y="75294"/>
                    <a:pt x="103111" y="74495"/>
                    <a:pt x="109161" y="79559"/>
                  </a:cubicBezTo>
                  <a:cubicBezTo>
                    <a:pt x="115190" y="84607"/>
                    <a:pt x="116007" y="93578"/>
                    <a:pt x="110989" y="99632"/>
                  </a:cubicBezTo>
                  <a:lnTo>
                    <a:pt x="70982" y="147638"/>
                  </a:lnTo>
                  <a:close/>
                  <a:moveTo>
                    <a:pt x="180780" y="92840"/>
                  </a:moveTo>
                  <a:lnTo>
                    <a:pt x="161730" y="207140"/>
                  </a:lnTo>
                  <a:cubicBezTo>
                    <a:pt x="160461" y="214928"/>
                    <a:pt x="153119" y="220214"/>
                    <a:pt x="145331" y="218945"/>
                  </a:cubicBezTo>
                  <a:cubicBezTo>
                    <a:pt x="137543" y="217677"/>
                    <a:pt x="132258" y="210335"/>
                    <a:pt x="133526" y="202547"/>
                  </a:cubicBezTo>
                  <a:cubicBezTo>
                    <a:pt x="133532" y="202509"/>
                    <a:pt x="133539" y="202471"/>
                    <a:pt x="133545" y="202434"/>
                  </a:cubicBezTo>
                  <a:lnTo>
                    <a:pt x="152595" y="88134"/>
                  </a:lnTo>
                  <a:cubicBezTo>
                    <a:pt x="153926" y="80356"/>
                    <a:pt x="161310" y="75130"/>
                    <a:pt x="169088" y="76461"/>
                  </a:cubicBezTo>
                  <a:cubicBezTo>
                    <a:pt x="176821" y="77784"/>
                    <a:pt x="182041" y="85096"/>
                    <a:pt x="180780" y="92840"/>
                  </a:cubicBezTo>
                  <a:close/>
                  <a:moveTo>
                    <a:pt x="272914" y="156781"/>
                  </a:moveTo>
                  <a:lnTo>
                    <a:pt x="225298" y="213931"/>
                  </a:lnTo>
                  <a:cubicBezTo>
                    <a:pt x="220248" y="219993"/>
                    <a:pt x="211240" y="220814"/>
                    <a:pt x="205178" y="215764"/>
                  </a:cubicBezTo>
                  <a:cubicBezTo>
                    <a:pt x="199116" y="210714"/>
                    <a:pt x="198296" y="201706"/>
                    <a:pt x="203346" y="195644"/>
                  </a:cubicBezTo>
                  <a:lnTo>
                    <a:pt x="243343" y="147638"/>
                  </a:lnTo>
                  <a:lnTo>
                    <a:pt x="203336" y="99631"/>
                  </a:lnTo>
                  <a:cubicBezTo>
                    <a:pt x="198286" y="93570"/>
                    <a:pt x="199107" y="84562"/>
                    <a:pt x="205169" y="79511"/>
                  </a:cubicBezTo>
                  <a:cubicBezTo>
                    <a:pt x="211230" y="74461"/>
                    <a:pt x="220238" y="75282"/>
                    <a:pt x="225289" y="81344"/>
                  </a:cubicBezTo>
                  <a:lnTo>
                    <a:pt x="272914" y="138494"/>
                  </a:lnTo>
                  <a:cubicBezTo>
                    <a:pt x="277332" y="143789"/>
                    <a:pt x="277332" y="151486"/>
                    <a:pt x="272914" y="15678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3E1F988-84C0-D43A-DA5C-6B0AF799B6EE}"/>
                </a:ext>
              </a:extLst>
            </p:cNvPr>
            <p:cNvSpPr/>
            <p:nvPr/>
          </p:nvSpPr>
          <p:spPr>
            <a:xfrm>
              <a:off x="5795962" y="4368482"/>
              <a:ext cx="561975" cy="561975"/>
            </a:xfrm>
            <a:custGeom>
              <a:avLst/>
              <a:gdLst>
                <a:gd name="connsiteX0" fmla="*/ 519113 w 561975"/>
                <a:gd name="connsiteY0" fmla="*/ 0 h 561975"/>
                <a:gd name="connsiteX1" fmla="*/ 42863 w 561975"/>
                <a:gd name="connsiteY1" fmla="*/ 0 h 561975"/>
                <a:gd name="connsiteX2" fmla="*/ 0 w 561975"/>
                <a:gd name="connsiteY2" fmla="*/ 42863 h 561975"/>
                <a:gd name="connsiteX3" fmla="*/ 0 w 561975"/>
                <a:gd name="connsiteY3" fmla="*/ 519113 h 561975"/>
                <a:gd name="connsiteX4" fmla="*/ 42863 w 561975"/>
                <a:gd name="connsiteY4" fmla="*/ 561975 h 561975"/>
                <a:gd name="connsiteX5" fmla="*/ 242888 w 561975"/>
                <a:gd name="connsiteY5" fmla="*/ 561975 h 561975"/>
                <a:gd name="connsiteX6" fmla="*/ 257175 w 561975"/>
                <a:gd name="connsiteY6" fmla="*/ 547688 h 561975"/>
                <a:gd name="connsiteX7" fmla="*/ 242888 w 561975"/>
                <a:gd name="connsiteY7" fmla="*/ 533400 h 561975"/>
                <a:gd name="connsiteX8" fmla="*/ 42863 w 561975"/>
                <a:gd name="connsiteY8" fmla="*/ 533400 h 561975"/>
                <a:gd name="connsiteX9" fmla="*/ 28575 w 561975"/>
                <a:gd name="connsiteY9" fmla="*/ 519113 h 561975"/>
                <a:gd name="connsiteX10" fmla="*/ 28575 w 561975"/>
                <a:gd name="connsiteY10" fmla="*/ 142875 h 561975"/>
                <a:gd name="connsiteX11" fmla="*/ 533400 w 561975"/>
                <a:gd name="connsiteY11" fmla="*/ 142885 h 561975"/>
                <a:gd name="connsiteX12" fmla="*/ 533400 w 561975"/>
                <a:gd name="connsiteY12" fmla="*/ 261938 h 561975"/>
                <a:gd name="connsiteX13" fmla="*/ 547688 w 561975"/>
                <a:gd name="connsiteY13" fmla="*/ 276225 h 561975"/>
                <a:gd name="connsiteX14" fmla="*/ 561975 w 561975"/>
                <a:gd name="connsiteY14" fmla="*/ 261938 h 561975"/>
                <a:gd name="connsiteX15" fmla="*/ 561975 w 561975"/>
                <a:gd name="connsiteY15" fmla="*/ 42863 h 561975"/>
                <a:gd name="connsiteX16" fmla="*/ 519113 w 561975"/>
                <a:gd name="connsiteY16" fmla="*/ 0 h 561975"/>
                <a:gd name="connsiteX17" fmla="*/ 28575 w 561975"/>
                <a:gd name="connsiteY17" fmla="*/ 114300 h 561975"/>
                <a:gd name="connsiteX18" fmla="*/ 28575 w 561975"/>
                <a:gd name="connsiteY18" fmla="*/ 42863 h 561975"/>
                <a:gd name="connsiteX19" fmla="*/ 42863 w 561975"/>
                <a:gd name="connsiteY19" fmla="*/ 28575 h 561975"/>
                <a:gd name="connsiteX20" fmla="*/ 519113 w 561975"/>
                <a:gd name="connsiteY20" fmla="*/ 28575 h 561975"/>
                <a:gd name="connsiteX21" fmla="*/ 533400 w 561975"/>
                <a:gd name="connsiteY21" fmla="*/ 42863 h 561975"/>
                <a:gd name="connsiteX22" fmla="*/ 533400 w 561975"/>
                <a:gd name="connsiteY22" fmla="*/ 11431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975" h="561975">
                  <a:moveTo>
                    <a:pt x="5191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19113"/>
                  </a:lnTo>
                  <a:cubicBezTo>
                    <a:pt x="26" y="542774"/>
                    <a:pt x="19201" y="561949"/>
                    <a:pt x="42863" y="561975"/>
                  </a:cubicBezTo>
                  <a:lnTo>
                    <a:pt x="242888" y="561975"/>
                  </a:lnTo>
                  <a:cubicBezTo>
                    <a:pt x="250778" y="561975"/>
                    <a:pt x="257175" y="555578"/>
                    <a:pt x="257175" y="547688"/>
                  </a:cubicBezTo>
                  <a:cubicBezTo>
                    <a:pt x="257175" y="539797"/>
                    <a:pt x="250778" y="533400"/>
                    <a:pt x="242888" y="533400"/>
                  </a:cubicBezTo>
                  <a:lnTo>
                    <a:pt x="42863" y="533400"/>
                  </a:lnTo>
                  <a:cubicBezTo>
                    <a:pt x="34975" y="533391"/>
                    <a:pt x="28584" y="527000"/>
                    <a:pt x="28575" y="519113"/>
                  </a:cubicBezTo>
                  <a:lnTo>
                    <a:pt x="28575" y="142875"/>
                  </a:lnTo>
                  <a:lnTo>
                    <a:pt x="533400" y="142885"/>
                  </a:lnTo>
                  <a:lnTo>
                    <a:pt x="533400" y="261938"/>
                  </a:lnTo>
                  <a:cubicBezTo>
                    <a:pt x="533400" y="269828"/>
                    <a:pt x="539797" y="276225"/>
                    <a:pt x="547688" y="276225"/>
                  </a:cubicBezTo>
                  <a:cubicBezTo>
                    <a:pt x="555578" y="276225"/>
                    <a:pt x="561975" y="269828"/>
                    <a:pt x="561975" y="26193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28575" y="114300"/>
                  </a:move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19113" y="28575"/>
                  </a:lnTo>
                  <a:cubicBezTo>
                    <a:pt x="527000" y="28584"/>
                    <a:pt x="533391" y="34975"/>
                    <a:pt x="533400" y="42863"/>
                  </a:cubicBezTo>
                  <a:lnTo>
                    <a:pt x="533400" y="11431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EFAEEE9-ABE4-2835-C5F9-13D7A6FE4750}"/>
                </a:ext>
              </a:extLst>
            </p:cNvPr>
            <p:cNvSpPr/>
            <p:nvPr/>
          </p:nvSpPr>
          <p:spPr>
            <a:xfrm>
              <a:off x="5853112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3B6AD1D-A4E6-086A-CB0E-C99D7A4F80CE}"/>
                </a:ext>
              </a:extLst>
            </p:cNvPr>
            <p:cNvSpPr/>
            <p:nvPr/>
          </p:nvSpPr>
          <p:spPr>
            <a:xfrm>
              <a:off x="5919787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4CACFFE-20BA-2E19-6835-8825AD29BEDA}"/>
                </a:ext>
              </a:extLst>
            </p:cNvPr>
            <p:cNvSpPr/>
            <p:nvPr/>
          </p:nvSpPr>
          <p:spPr>
            <a:xfrm>
              <a:off x="5986462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A63A527-35C6-54CD-0EF2-D9BA911AF61F}"/>
                </a:ext>
              </a:extLst>
            </p:cNvPr>
            <p:cNvSpPr/>
            <p:nvPr/>
          </p:nvSpPr>
          <p:spPr>
            <a:xfrm>
              <a:off x="5862637" y="4549457"/>
              <a:ext cx="142875" cy="28575"/>
            </a:xfrm>
            <a:custGeom>
              <a:avLst/>
              <a:gdLst>
                <a:gd name="connsiteX0" fmla="*/ 142875 w 142875"/>
                <a:gd name="connsiteY0" fmla="*/ 14288 h 28575"/>
                <a:gd name="connsiteX1" fmla="*/ 128588 w 142875"/>
                <a:gd name="connsiteY1" fmla="*/ 0 h 28575"/>
                <a:gd name="connsiteX2" fmla="*/ 14288 w 142875"/>
                <a:gd name="connsiteY2" fmla="*/ 0 h 28575"/>
                <a:gd name="connsiteX3" fmla="*/ 0 w 142875"/>
                <a:gd name="connsiteY3" fmla="*/ 14288 h 28575"/>
                <a:gd name="connsiteX4" fmla="*/ 14288 w 142875"/>
                <a:gd name="connsiteY4" fmla="*/ 28575 h 28575"/>
                <a:gd name="connsiteX5" fmla="*/ 128588 w 142875"/>
                <a:gd name="connsiteY5" fmla="*/ 28575 h 28575"/>
                <a:gd name="connsiteX6" fmla="*/ 142875 w 142875"/>
                <a:gd name="connsiteY6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42875" y="14288"/>
                  </a:moveTo>
                  <a:cubicBezTo>
                    <a:pt x="142873" y="6398"/>
                    <a:pt x="136477" y="2"/>
                    <a:pt x="1285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28588" y="28575"/>
                  </a:lnTo>
                  <a:cubicBezTo>
                    <a:pt x="136477" y="28573"/>
                    <a:pt x="142873" y="22177"/>
                    <a:pt x="142875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16D39D7-984C-28D0-AFC8-691AA55C0233}"/>
                </a:ext>
              </a:extLst>
            </p:cNvPr>
            <p:cNvSpPr/>
            <p:nvPr/>
          </p:nvSpPr>
          <p:spPr>
            <a:xfrm>
              <a:off x="5900737" y="4616132"/>
              <a:ext cx="66675" cy="28575"/>
            </a:xfrm>
            <a:custGeom>
              <a:avLst/>
              <a:gdLst>
                <a:gd name="connsiteX0" fmla="*/ 52388 w 66675"/>
                <a:gd name="connsiteY0" fmla="*/ 0 h 28575"/>
                <a:gd name="connsiteX1" fmla="*/ 14288 w 66675"/>
                <a:gd name="connsiteY1" fmla="*/ 0 h 28575"/>
                <a:gd name="connsiteX2" fmla="*/ 0 w 66675"/>
                <a:gd name="connsiteY2" fmla="*/ 14288 h 28575"/>
                <a:gd name="connsiteX3" fmla="*/ 14288 w 66675"/>
                <a:gd name="connsiteY3" fmla="*/ 28575 h 28575"/>
                <a:gd name="connsiteX4" fmla="*/ 52388 w 66675"/>
                <a:gd name="connsiteY4" fmla="*/ 28575 h 28575"/>
                <a:gd name="connsiteX5" fmla="*/ 66675 w 66675"/>
                <a:gd name="connsiteY5" fmla="*/ 14288 h 28575"/>
                <a:gd name="connsiteX6" fmla="*/ 52388 w 6667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23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AEE482-30DE-2A56-B9C6-79B080525349}"/>
                </a:ext>
              </a:extLst>
            </p:cNvPr>
            <p:cNvSpPr/>
            <p:nvPr/>
          </p:nvSpPr>
          <p:spPr>
            <a:xfrm>
              <a:off x="5995987" y="4616132"/>
              <a:ext cx="304800" cy="28575"/>
            </a:xfrm>
            <a:custGeom>
              <a:avLst/>
              <a:gdLst>
                <a:gd name="connsiteX0" fmla="*/ 290513 w 304800"/>
                <a:gd name="connsiteY0" fmla="*/ 0 h 28575"/>
                <a:gd name="connsiteX1" fmla="*/ 14288 w 304800"/>
                <a:gd name="connsiteY1" fmla="*/ 0 h 28575"/>
                <a:gd name="connsiteX2" fmla="*/ 0 w 304800"/>
                <a:gd name="connsiteY2" fmla="*/ 14288 h 28575"/>
                <a:gd name="connsiteX3" fmla="*/ 14288 w 304800"/>
                <a:gd name="connsiteY3" fmla="*/ 28575 h 28575"/>
                <a:gd name="connsiteX4" fmla="*/ 290513 w 304800"/>
                <a:gd name="connsiteY4" fmla="*/ 28575 h 28575"/>
                <a:gd name="connsiteX5" fmla="*/ 304800 w 304800"/>
                <a:gd name="connsiteY5" fmla="*/ 14288 h 28575"/>
                <a:gd name="connsiteX6" fmla="*/ 290513 w 3048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28575">
                  <a:moveTo>
                    <a:pt x="2905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90513" y="28575"/>
                  </a:lnTo>
                  <a:cubicBezTo>
                    <a:pt x="298403" y="28575"/>
                    <a:pt x="304800" y="22178"/>
                    <a:pt x="304800" y="14288"/>
                  </a:cubicBezTo>
                  <a:cubicBezTo>
                    <a:pt x="304800" y="6397"/>
                    <a:pt x="298403" y="0"/>
                    <a:pt x="2905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BF36DA2-83EC-4116-629E-0FD26BB4B1EA}"/>
                </a:ext>
              </a:extLst>
            </p:cNvPr>
            <p:cNvSpPr/>
            <p:nvPr/>
          </p:nvSpPr>
          <p:spPr>
            <a:xfrm>
              <a:off x="5900737" y="4682797"/>
              <a:ext cx="66675" cy="28584"/>
            </a:xfrm>
            <a:custGeom>
              <a:avLst/>
              <a:gdLst>
                <a:gd name="connsiteX0" fmla="*/ 52388 w 66675"/>
                <a:gd name="connsiteY0" fmla="*/ 0 h 28584"/>
                <a:gd name="connsiteX1" fmla="*/ 14288 w 66675"/>
                <a:gd name="connsiteY1" fmla="*/ 10 h 28584"/>
                <a:gd name="connsiteX2" fmla="*/ 0 w 66675"/>
                <a:gd name="connsiteY2" fmla="*/ 14297 h 28584"/>
                <a:gd name="connsiteX3" fmla="*/ 14288 w 66675"/>
                <a:gd name="connsiteY3" fmla="*/ 28585 h 28584"/>
                <a:gd name="connsiteX4" fmla="*/ 52388 w 66675"/>
                <a:gd name="connsiteY4" fmla="*/ 28575 h 28584"/>
                <a:gd name="connsiteX5" fmla="*/ 66675 w 66675"/>
                <a:gd name="connsiteY5" fmla="*/ 14288 h 28584"/>
                <a:gd name="connsiteX6" fmla="*/ 52388 w 66675"/>
                <a:gd name="connsiteY6" fmla="*/ 0 h 2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84">
                  <a:moveTo>
                    <a:pt x="52388" y="0"/>
                  </a:moveTo>
                  <a:lnTo>
                    <a:pt x="14288" y="10"/>
                  </a:lnTo>
                  <a:cubicBezTo>
                    <a:pt x="6397" y="10"/>
                    <a:pt x="0" y="6406"/>
                    <a:pt x="0" y="14297"/>
                  </a:cubicBezTo>
                  <a:cubicBezTo>
                    <a:pt x="0" y="22188"/>
                    <a:pt x="6397" y="28585"/>
                    <a:pt x="14288" y="2858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5232776-326F-4572-E620-95087F657179}"/>
                </a:ext>
              </a:extLst>
            </p:cNvPr>
            <p:cNvSpPr/>
            <p:nvPr/>
          </p:nvSpPr>
          <p:spPr>
            <a:xfrm>
              <a:off x="5995987" y="4682807"/>
              <a:ext cx="57150" cy="28575"/>
            </a:xfrm>
            <a:custGeom>
              <a:avLst/>
              <a:gdLst>
                <a:gd name="connsiteX0" fmla="*/ 42863 w 57150"/>
                <a:gd name="connsiteY0" fmla="*/ 0 h 28575"/>
                <a:gd name="connsiteX1" fmla="*/ 14288 w 57150"/>
                <a:gd name="connsiteY1" fmla="*/ 0 h 28575"/>
                <a:gd name="connsiteX2" fmla="*/ 0 w 57150"/>
                <a:gd name="connsiteY2" fmla="*/ 14288 h 28575"/>
                <a:gd name="connsiteX3" fmla="*/ 14288 w 57150"/>
                <a:gd name="connsiteY3" fmla="*/ 28575 h 28575"/>
                <a:gd name="connsiteX4" fmla="*/ 42863 w 57150"/>
                <a:gd name="connsiteY4" fmla="*/ 28575 h 28575"/>
                <a:gd name="connsiteX5" fmla="*/ 57150 w 57150"/>
                <a:gd name="connsiteY5" fmla="*/ 14288 h 28575"/>
                <a:gd name="connsiteX6" fmla="*/ 42863 w 5715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286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42863" y="28575"/>
                  </a:lnTo>
                  <a:cubicBezTo>
                    <a:pt x="50753" y="28575"/>
                    <a:pt x="57150" y="22178"/>
                    <a:pt x="57150" y="14288"/>
                  </a:cubicBezTo>
                  <a:cubicBezTo>
                    <a:pt x="57150" y="6397"/>
                    <a:pt x="50753" y="0"/>
                    <a:pt x="428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0C6625A-23F4-F2FF-2315-E34793682111}"/>
                </a:ext>
              </a:extLst>
            </p:cNvPr>
            <p:cNvSpPr/>
            <p:nvPr/>
          </p:nvSpPr>
          <p:spPr>
            <a:xfrm>
              <a:off x="5862637" y="4749482"/>
              <a:ext cx="190500" cy="28575"/>
            </a:xfrm>
            <a:custGeom>
              <a:avLst/>
              <a:gdLst>
                <a:gd name="connsiteX0" fmla="*/ 176213 w 190500"/>
                <a:gd name="connsiteY0" fmla="*/ 0 h 28575"/>
                <a:gd name="connsiteX1" fmla="*/ 14288 w 190500"/>
                <a:gd name="connsiteY1" fmla="*/ 0 h 28575"/>
                <a:gd name="connsiteX2" fmla="*/ 0 w 190500"/>
                <a:gd name="connsiteY2" fmla="*/ 14288 h 28575"/>
                <a:gd name="connsiteX3" fmla="*/ 14288 w 190500"/>
                <a:gd name="connsiteY3" fmla="*/ 28575 h 28575"/>
                <a:gd name="connsiteX4" fmla="*/ 176213 w 190500"/>
                <a:gd name="connsiteY4" fmla="*/ 28575 h 28575"/>
                <a:gd name="connsiteX5" fmla="*/ 190500 w 190500"/>
                <a:gd name="connsiteY5" fmla="*/ 14288 h 28575"/>
                <a:gd name="connsiteX6" fmla="*/ 176213 w 1905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62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76213" y="28575"/>
                  </a:lnTo>
                  <a:cubicBezTo>
                    <a:pt x="184103" y="28575"/>
                    <a:pt x="190500" y="22178"/>
                    <a:pt x="190500" y="14288"/>
                  </a:cubicBezTo>
                  <a:cubicBezTo>
                    <a:pt x="190500" y="6397"/>
                    <a:pt x="184103" y="0"/>
                    <a:pt x="1762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D475A57-7436-DB20-BBDB-90720AE63637}"/>
                </a:ext>
              </a:extLst>
            </p:cNvPr>
            <p:cNvSpPr/>
            <p:nvPr/>
          </p:nvSpPr>
          <p:spPr>
            <a:xfrm>
              <a:off x="5900737" y="4816147"/>
              <a:ext cx="66675" cy="28584"/>
            </a:xfrm>
            <a:custGeom>
              <a:avLst/>
              <a:gdLst>
                <a:gd name="connsiteX0" fmla="*/ 14288 w 66675"/>
                <a:gd name="connsiteY0" fmla="*/ 10 h 28584"/>
                <a:gd name="connsiteX1" fmla="*/ 0 w 66675"/>
                <a:gd name="connsiteY1" fmla="*/ 14297 h 28584"/>
                <a:gd name="connsiteX2" fmla="*/ 14288 w 66675"/>
                <a:gd name="connsiteY2" fmla="*/ 28585 h 28584"/>
                <a:gd name="connsiteX3" fmla="*/ 52388 w 66675"/>
                <a:gd name="connsiteY3" fmla="*/ 28575 h 28584"/>
                <a:gd name="connsiteX4" fmla="*/ 66675 w 66675"/>
                <a:gd name="connsiteY4" fmla="*/ 14288 h 28584"/>
                <a:gd name="connsiteX5" fmla="*/ 52388 w 66675"/>
                <a:gd name="connsiteY5" fmla="*/ 0 h 2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28584">
                  <a:moveTo>
                    <a:pt x="14288" y="10"/>
                  </a:moveTo>
                  <a:cubicBezTo>
                    <a:pt x="6397" y="10"/>
                    <a:pt x="0" y="6406"/>
                    <a:pt x="0" y="14297"/>
                  </a:cubicBezTo>
                  <a:cubicBezTo>
                    <a:pt x="0" y="22188"/>
                    <a:pt x="6397" y="28585"/>
                    <a:pt x="14288" y="2858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1B97B2E-A85E-A039-DEAC-7F493911C134}"/>
                </a:ext>
              </a:extLst>
            </p:cNvPr>
            <p:cNvSpPr/>
            <p:nvPr/>
          </p:nvSpPr>
          <p:spPr>
            <a:xfrm>
              <a:off x="5995987" y="4816157"/>
              <a:ext cx="57150" cy="28575"/>
            </a:xfrm>
            <a:custGeom>
              <a:avLst/>
              <a:gdLst>
                <a:gd name="connsiteX0" fmla="*/ 42863 w 57150"/>
                <a:gd name="connsiteY0" fmla="*/ 0 h 28575"/>
                <a:gd name="connsiteX1" fmla="*/ 14288 w 57150"/>
                <a:gd name="connsiteY1" fmla="*/ 0 h 28575"/>
                <a:gd name="connsiteX2" fmla="*/ 0 w 57150"/>
                <a:gd name="connsiteY2" fmla="*/ 14288 h 28575"/>
                <a:gd name="connsiteX3" fmla="*/ 14288 w 57150"/>
                <a:gd name="connsiteY3" fmla="*/ 28575 h 28575"/>
                <a:gd name="connsiteX4" fmla="*/ 42863 w 57150"/>
                <a:gd name="connsiteY4" fmla="*/ 28575 h 28575"/>
                <a:gd name="connsiteX5" fmla="*/ 57150 w 57150"/>
                <a:gd name="connsiteY5" fmla="*/ 14288 h 28575"/>
                <a:gd name="connsiteX6" fmla="*/ 42863 w 5715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286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42863" y="28575"/>
                  </a:lnTo>
                  <a:cubicBezTo>
                    <a:pt x="50753" y="28575"/>
                    <a:pt x="57150" y="22178"/>
                    <a:pt x="57150" y="14288"/>
                  </a:cubicBezTo>
                  <a:cubicBezTo>
                    <a:pt x="57150" y="6397"/>
                    <a:pt x="50753" y="0"/>
                    <a:pt x="428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D1A1B984-E632-F037-2AEA-B655054A02D1}"/>
              </a:ext>
            </a:extLst>
          </p:cNvPr>
          <p:cNvGrpSpPr/>
          <p:nvPr/>
        </p:nvGrpSpPr>
        <p:grpSpPr>
          <a:xfrm>
            <a:off x="4482545" y="5283225"/>
            <a:ext cx="600075" cy="600055"/>
            <a:chOff x="7015162" y="3276302"/>
            <a:chExt cx="600075" cy="600055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D5461AA-797D-B77A-A1D5-DDA21E81CE2F}"/>
                </a:ext>
              </a:extLst>
            </p:cNvPr>
            <p:cNvSpPr/>
            <p:nvPr/>
          </p:nvSpPr>
          <p:spPr>
            <a:xfrm>
              <a:off x="7015162" y="3381057"/>
              <a:ext cx="600075" cy="495300"/>
            </a:xfrm>
            <a:custGeom>
              <a:avLst/>
              <a:gdLst>
                <a:gd name="connsiteX0" fmla="*/ 595550 w 600075"/>
                <a:gd name="connsiteY0" fmla="*/ 401910 h 495300"/>
                <a:gd name="connsiteX1" fmla="*/ 533400 w 600075"/>
                <a:gd name="connsiteY1" fmla="*/ 277611 h 495300"/>
                <a:gd name="connsiteX2" fmla="*/ 533400 w 600075"/>
                <a:gd name="connsiteY2" fmla="*/ 42863 h 495300"/>
                <a:gd name="connsiteX3" fmla="*/ 490538 w 600075"/>
                <a:gd name="connsiteY3" fmla="*/ 0 h 495300"/>
                <a:gd name="connsiteX4" fmla="*/ 481013 w 600075"/>
                <a:gd name="connsiteY4" fmla="*/ 0 h 495300"/>
                <a:gd name="connsiteX5" fmla="*/ 466725 w 600075"/>
                <a:gd name="connsiteY5" fmla="*/ 14288 h 495300"/>
                <a:gd name="connsiteX6" fmla="*/ 481013 w 600075"/>
                <a:gd name="connsiteY6" fmla="*/ 28575 h 495300"/>
                <a:gd name="connsiteX7" fmla="*/ 490538 w 600075"/>
                <a:gd name="connsiteY7" fmla="*/ 28575 h 495300"/>
                <a:gd name="connsiteX8" fmla="*/ 504825 w 600075"/>
                <a:gd name="connsiteY8" fmla="*/ 42863 h 495300"/>
                <a:gd name="connsiteX9" fmla="*/ 504825 w 600075"/>
                <a:gd name="connsiteY9" fmla="*/ 266700 h 495300"/>
                <a:gd name="connsiteX10" fmla="*/ 95250 w 600075"/>
                <a:gd name="connsiteY10" fmla="*/ 266700 h 495300"/>
                <a:gd name="connsiteX11" fmla="*/ 95250 w 600075"/>
                <a:gd name="connsiteY11" fmla="*/ 42863 h 495300"/>
                <a:gd name="connsiteX12" fmla="*/ 109538 w 600075"/>
                <a:gd name="connsiteY12" fmla="*/ 28575 h 495300"/>
                <a:gd name="connsiteX13" fmla="*/ 119063 w 600075"/>
                <a:gd name="connsiteY13" fmla="*/ 28575 h 495300"/>
                <a:gd name="connsiteX14" fmla="*/ 133350 w 600075"/>
                <a:gd name="connsiteY14" fmla="*/ 14288 h 495300"/>
                <a:gd name="connsiteX15" fmla="*/ 119063 w 600075"/>
                <a:gd name="connsiteY15" fmla="*/ 0 h 495300"/>
                <a:gd name="connsiteX16" fmla="*/ 109538 w 600075"/>
                <a:gd name="connsiteY16" fmla="*/ 0 h 495300"/>
                <a:gd name="connsiteX17" fmla="*/ 66675 w 600075"/>
                <a:gd name="connsiteY17" fmla="*/ 42863 h 495300"/>
                <a:gd name="connsiteX18" fmla="*/ 66675 w 600075"/>
                <a:gd name="connsiteY18" fmla="*/ 277611 h 495300"/>
                <a:gd name="connsiteX19" fmla="*/ 4525 w 600075"/>
                <a:gd name="connsiteY19" fmla="*/ 401910 h 495300"/>
                <a:gd name="connsiteX20" fmla="*/ 0 w 600075"/>
                <a:gd name="connsiteY20" fmla="*/ 421081 h 495300"/>
                <a:gd name="connsiteX21" fmla="*/ 0 w 600075"/>
                <a:gd name="connsiteY21" fmla="*/ 452438 h 495300"/>
                <a:gd name="connsiteX22" fmla="*/ 42863 w 600075"/>
                <a:gd name="connsiteY22" fmla="*/ 495300 h 495300"/>
                <a:gd name="connsiteX23" fmla="*/ 557213 w 600075"/>
                <a:gd name="connsiteY23" fmla="*/ 495300 h 495300"/>
                <a:gd name="connsiteX24" fmla="*/ 600075 w 600075"/>
                <a:gd name="connsiteY24" fmla="*/ 452438 h 495300"/>
                <a:gd name="connsiteX25" fmla="*/ 600075 w 600075"/>
                <a:gd name="connsiteY25" fmla="*/ 421081 h 495300"/>
                <a:gd name="connsiteX26" fmla="*/ 595550 w 600075"/>
                <a:gd name="connsiteY26" fmla="*/ 401910 h 495300"/>
                <a:gd name="connsiteX27" fmla="*/ 510280 w 600075"/>
                <a:gd name="connsiteY27" fmla="*/ 295275 h 495300"/>
                <a:gd name="connsiteX28" fmla="*/ 567430 w 600075"/>
                <a:gd name="connsiteY28" fmla="*/ 409575 h 495300"/>
                <a:gd name="connsiteX29" fmla="*/ 404710 w 600075"/>
                <a:gd name="connsiteY29" fmla="*/ 409575 h 495300"/>
                <a:gd name="connsiteX30" fmla="*/ 379847 w 600075"/>
                <a:gd name="connsiteY30" fmla="*/ 351560 h 495300"/>
                <a:gd name="connsiteX31" fmla="*/ 366713 w 600075"/>
                <a:gd name="connsiteY31" fmla="*/ 342900 h 495300"/>
                <a:gd name="connsiteX32" fmla="*/ 233363 w 600075"/>
                <a:gd name="connsiteY32" fmla="*/ 342900 h 495300"/>
                <a:gd name="connsiteX33" fmla="*/ 220228 w 600075"/>
                <a:gd name="connsiteY33" fmla="*/ 351560 h 495300"/>
                <a:gd name="connsiteX34" fmla="*/ 195365 w 600075"/>
                <a:gd name="connsiteY34" fmla="*/ 409575 h 495300"/>
                <a:gd name="connsiteX35" fmla="*/ 32645 w 600075"/>
                <a:gd name="connsiteY35" fmla="*/ 409575 h 495300"/>
                <a:gd name="connsiteX36" fmla="*/ 89795 w 600075"/>
                <a:gd name="connsiteY36" fmla="*/ 295275 h 495300"/>
                <a:gd name="connsiteX37" fmla="*/ 373619 w 600075"/>
                <a:gd name="connsiteY37" fmla="*/ 409575 h 495300"/>
                <a:gd name="connsiteX38" fmla="*/ 226456 w 600075"/>
                <a:gd name="connsiteY38" fmla="*/ 409575 h 495300"/>
                <a:gd name="connsiteX39" fmla="*/ 242785 w 600075"/>
                <a:gd name="connsiteY39" fmla="*/ 371475 h 495300"/>
                <a:gd name="connsiteX40" fmla="*/ 357290 w 600075"/>
                <a:gd name="connsiteY40" fmla="*/ 371475 h 495300"/>
                <a:gd name="connsiteX41" fmla="*/ 557213 w 600075"/>
                <a:gd name="connsiteY41" fmla="*/ 466725 h 495300"/>
                <a:gd name="connsiteX42" fmla="*/ 42863 w 600075"/>
                <a:gd name="connsiteY42" fmla="*/ 466725 h 495300"/>
                <a:gd name="connsiteX43" fmla="*/ 28575 w 600075"/>
                <a:gd name="connsiteY43" fmla="*/ 452438 h 495300"/>
                <a:gd name="connsiteX44" fmla="*/ 28575 w 600075"/>
                <a:gd name="connsiteY44" fmla="*/ 438150 h 495300"/>
                <a:gd name="connsiteX45" fmla="*/ 571500 w 600075"/>
                <a:gd name="connsiteY45" fmla="*/ 438150 h 495300"/>
                <a:gd name="connsiteX46" fmla="*/ 571500 w 600075"/>
                <a:gd name="connsiteY46" fmla="*/ 452438 h 495300"/>
                <a:gd name="connsiteX47" fmla="*/ 557213 w 600075"/>
                <a:gd name="connsiteY47" fmla="*/ 466725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0075" h="495300">
                  <a:moveTo>
                    <a:pt x="595550" y="401910"/>
                  </a:moveTo>
                  <a:lnTo>
                    <a:pt x="533400" y="277611"/>
                  </a:lnTo>
                  <a:lnTo>
                    <a:pt x="533400" y="42863"/>
                  </a:lnTo>
                  <a:cubicBezTo>
                    <a:pt x="533374" y="19201"/>
                    <a:pt x="514199" y="26"/>
                    <a:pt x="490538" y="0"/>
                  </a:cubicBezTo>
                  <a:lnTo>
                    <a:pt x="481013" y="0"/>
                  </a:lnTo>
                  <a:cubicBezTo>
                    <a:pt x="473122" y="0"/>
                    <a:pt x="466725" y="6397"/>
                    <a:pt x="466725" y="14288"/>
                  </a:cubicBezTo>
                  <a:cubicBezTo>
                    <a:pt x="466725" y="22178"/>
                    <a:pt x="473122" y="28575"/>
                    <a:pt x="481013" y="28575"/>
                  </a:cubicBezTo>
                  <a:lnTo>
                    <a:pt x="490538" y="28575"/>
                  </a:lnTo>
                  <a:cubicBezTo>
                    <a:pt x="498425" y="28584"/>
                    <a:pt x="504816" y="34975"/>
                    <a:pt x="504825" y="42863"/>
                  </a:cubicBezTo>
                  <a:lnTo>
                    <a:pt x="504825" y="266700"/>
                  </a:lnTo>
                  <a:lnTo>
                    <a:pt x="95250" y="266700"/>
                  </a:lnTo>
                  <a:lnTo>
                    <a:pt x="95250" y="42863"/>
                  </a:lnTo>
                  <a:cubicBezTo>
                    <a:pt x="95259" y="34975"/>
                    <a:pt x="101650" y="28584"/>
                    <a:pt x="109538" y="28575"/>
                  </a:cubicBezTo>
                  <a:lnTo>
                    <a:pt x="119063" y="28575"/>
                  </a:lnTo>
                  <a:cubicBezTo>
                    <a:pt x="126953" y="28575"/>
                    <a:pt x="133350" y="22178"/>
                    <a:pt x="133350" y="14288"/>
                  </a:cubicBezTo>
                  <a:cubicBezTo>
                    <a:pt x="133350" y="6397"/>
                    <a:pt x="126953" y="0"/>
                    <a:pt x="119063" y="0"/>
                  </a:cubicBezTo>
                  <a:lnTo>
                    <a:pt x="109538" y="0"/>
                  </a:lnTo>
                  <a:cubicBezTo>
                    <a:pt x="85876" y="26"/>
                    <a:pt x="66701" y="19201"/>
                    <a:pt x="66675" y="42863"/>
                  </a:cubicBezTo>
                  <a:lnTo>
                    <a:pt x="66675" y="277611"/>
                  </a:lnTo>
                  <a:lnTo>
                    <a:pt x="4525" y="401910"/>
                  </a:lnTo>
                  <a:cubicBezTo>
                    <a:pt x="1558" y="407866"/>
                    <a:pt x="9" y="414427"/>
                    <a:pt x="0" y="421081"/>
                  </a:cubicBezTo>
                  <a:lnTo>
                    <a:pt x="0" y="452438"/>
                  </a:lnTo>
                  <a:cubicBezTo>
                    <a:pt x="26" y="476099"/>
                    <a:pt x="19201" y="495274"/>
                    <a:pt x="42863" y="495300"/>
                  </a:cubicBezTo>
                  <a:lnTo>
                    <a:pt x="557213" y="495300"/>
                  </a:lnTo>
                  <a:cubicBezTo>
                    <a:pt x="580874" y="495274"/>
                    <a:pt x="600049" y="476099"/>
                    <a:pt x="600075" y="452438"/>
                  </a:cubicBezTo>
                  <a:lnTo>
                    <a:pt x="600075" y="421081"/>
                  </a:lnTo>
                  <a:cubicBezTo>
                    <a:pt x="600066" y="414427"/>
                    <a:pt x="598517" y="407866"/>
                    <a:pt x="595550" y="401910"/>
                  </a:cubicBezTo>
                  <a:close/>
                  <a:moveTo>
                    <a:pt x="510280" y="295275"/>
                  </a:moveTo>
                  <a:lnTo>
                    <a:pt x="567430" y="409575"/>
                  </a:lnTo>
                  <a:lnTo>
                    <a:pt x="404710" y="409575"/>
                  </a:lnTo>
                  <a:lnTo>
                    <a:pt x="379847" y="351560"/>
                  </a:lnTo>
                  <a:cubicBezTo>
                    <a:pt x="377595" y="346306"/>
                    <a:pt x="372429" y="342899"/>
                    <a:pt x="366713" y="342900"/>
                  </a:cubicBezTo>
                  <a:lnTo>
                    <a:pt x="233363" y="342900"/>
                  </a:lnTo>
                  <a:cubicBezTo>
                    <a:pt x="227646" y="342899"/>
                    <a:pt x="222480" y="346306"/>
                    <a:pt x="220228" y="351560"/>
                  </a:cubicBezTo>
                  <a:lnTo>
                    <a:pt x="195365" y="409575"/>
                  </a:lnTo>
                  <a:lnTo>
                    <a:pt x="32645" y="409575"/>
                  </a:lnTo>
                  <a:lnTo>
                    <a:pt x="89795" y="295275"/>
                  </a:lnTo>
                  <a:close/>
                  <a:moveTo>
                    <a:pt x="373619" y="409575"/>
                  </a:moveTo>
                  <a:lnTo>
                    <a:pt x="226456" y="409575"/>
                  </a:lnTo>
                  <a:lnTo>
                    <a:pt x="242785" y="371475"/>
                  </a:lnTo>
                  <a:lnTo>
                    <a:pt x="357290" y="371475"/>
                  </a:lnTo>
                  <a:close/>
                  <a:moveTo>
                    <a:pt x="557213" y="466725"/>
                  </a:moveTo>
                  <a:lnTo>
                    <a:pt x="42863" y="466725"/>
                  </a:lnTo>
                  <a:cubicBezTo>
                    <a:pt x="34975" y="466716"/>
                    <a:pt x="28584" y="460325"/>
                    <a:pt x="28575" y="452438"/>
                  </a:cubicBezTo>
                  <a:lnTo>
                    <a:pt x="28575" y="438150"/>
                  </a:lnTo>
                  <a:lnTo>
                    <a:pt x="571500" y="438150"/>
                  </a:lnTo>
                  <a:lnTo>
                    <a:pt x="571500" y="452438"/>
                  </a:lnTo>
                  <a:cubicBezTo>
                    <a:pt x="571491" y="460325"/>
                    <a:pt x="565100" y="466716"/>
                    <a:pt x="557213" y="4667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6E39B05-3FD2-3990-D8E7-F88F12890A60}"/>
                </a:ext>
              </a:extLst>
            </p:cNvPr>
            <p:cNvSpPr/>
            <p:nvPr/>
          </p:nvSpPr>
          <p:spPr>
            <a:xfrm>
              <a:off x="7234223" y="3314384"/>
              <a:ext cx="161952" cy="161925"/>
            </a:xfrm>
            <a:custGeom>
              <a:avLst/>
              <a:gdLst>
                <a:gd name="connsiteX0" fmla="*/ 147651 w 161952"/>
                <a:gd name="connsiteY0" fmla="*/ 0 h 161925"/>
                <a:gd name="connsiteX1" fmla="*/ 14301 w 161952"/>
                <a:gd name="connsiteY1" fmla="*/ 0 h 161925"/>
                <a:gd name="connsiteX2" fmla="*/ 14 w 161952"/>
                <a:gd name="connsiteY2" fmla="*/ 14288 h 161925"/>
                <a:gd name="connsiteX3" fmla="*/ 358 w 161952"/>
                <a:gd name="connsiteY3" fmla="*/ 161925 h 161925"/>
                <a:gd name="connsiteX4" fmla="*/ 161594 w 161952"/>
                <a:gd name="connsiteY4" fmla="*/ 161925 h 161925"/>
                <a:gd name="connsiteX5" fmla="*/ 161939 w 161952"/>
                <a:gd name="connsiteY5" fmla="*/ 14288 h 161925"/>
                <a:gd name="connsiteX6" fmla="*/ 147651 w 161952"/>
                <a:gd name="connsiteY6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52" h="161925">
                  <a:moveTo>
                    <a:pt x="147651" y="0"/>
                  </a:moveTo>
                  <a:lnTo>
                    <a:pt x="14301" y="0"/>
                  </a:lnTo>
                  <a:cubicBezTo>
                    <a:pt x="6411" y="0"/>
                    <a:pt x="14" y="6397"/>
                    <a:pt x="14" y="14288"/>
                  </a:cubicBezTo>
                  <a:cubicBezTo>
                    <a:pt x="135" y="160320"/>
                    <a:pt x="-258" y="152874"/>
                    <a:pt x="358" y="161925"/>
                  </a:cubicBezTo>
                  <a:lnTo>
                    <a:pt x="161594" y="161925"/>
                  </a:lnTo>
                  <a:cubicBezTo>
                    <a:pt x="162211" y="152871"/>
                    <a:pt x="161817" y="160287"/>
                    <a:pt x="161939" y="14288"/>
                  </a:cubicBezTo>
                  <a:cubicBezTo>
                    <a:pt x="161938" y="6397"/>
                    <a:pt x="155542" y="0"/>
                    <a:pt x="14765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D6C3764-C0D7-A2DA-03DC-A67BE6484F17}"/>
                </a:ext>
              </a:extLst>
            </p:cNvPr>
            <p:cNvSpPr/>
            <p:nvPr/>
          </p:nvSpPr>
          <p:spPr>
            <a:xfrm>
              <a:off x="7239448" y="3504884"/>
              <a:ext cx="151503" cy="85725"/>
            </a:xfrm>
            <a:custGeom>
              <a:avLst/>
              <a:gdLst>
                <a:gd name="connsiteX0" fmla="*/ 70124 w 151503"/>
                <a:gd name="connsiteY0" fmla="*/ 84572 h 85725"/>
                <a:gd name="connsiteX1" fmla="*/ 81379 w 151503"/>
                <a:gd name="connsiteY1" fmla="*/ 84572 h 85725"/>
                <a:gd name="connsiteX2" fmla="*/ 151504 w 151503"/>
                <a:gd name="connsiteY2" fmla="*/ 0 h 85725"/>
                <a:gd name="connsiteX3" fmla="*/ 0 w 151503"/>
                <a:gd name="connsiteY3" fmla="*/ 0 h 85725"/>
                <a:gd name="connsiteX4" fmla="*/ 70124 w 151503"/>
                <a:gd name="connsiteY4" fmla="*/ 8457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503" h="85725">
                  <a:moveTo>
                    <a:pt x="70124" y="84572"/>
                  </a:moveTo>
                  <a:cubicBezTo>
                    <a:pt x="73718" y="86110"/>
                    <a:pt x="77785" y="86110"/>
                    <a:pt x="81379" y="84572"/>
                  </a:cubicBezTo>
                  <a:cubicBezTo>
                    <a:pt x="116329" y="68420"/>
                    <a:pt x="142103" y="37336"/>
                    <a:pt x="151504" y="0"/>
                  </a:cubicBezTo>
                  <a:lnTo>
                    <a:pt x="0" y="0"/>
                  </a:lnTo>
                  <a:cubicBezTo>
                    <a:pt x="9400" y="37336"/>
                    <a:pt x="35175" y="68420"/>
                    <a:pt x="70124" y="8457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3AB423E-0F4F-7AC4-1AE3-67AFCECC0C9F}"/>
                </a:ext>
              </a:extLst>
            </p:cNvPr>
            <p:cNvSpPr/>
            <p:nvPr/>
          </p:nvSpPr>
          <p:spPr>
            <a:xfrm>
              <a:off x="7424737" y="3276307"/>
              <a:ext cx="47625" cy="150296"/>
            </a:xfrm>
            <a:custGeom>
              <a:avLst/>
              <a:gdLst>
                <a:gd name="connsiteX0" fmla="*/ 26250 w 47625"/>
                <a:gd name="connsiteY0" fmla="*/ 1876 h 150296"/>
                <a:gd name="connsiteX1" fmla="*/ 0 w 47625"/>
                <a:gd name="connsiteY1" fmla="*/ 16875 h 150296"/>
                <a:gd name="connsiteX2" fmla="*/ 0 w 47625"/>
                <a:gd name="connsiteY2" fmla="*/ 150296 h 150296"/>
                <a:gd name="connsiteX3" fmla="*/ 47625 w 47625"/>
                <a:gd name="connsiteY3" fmla="*/ 42264 h 150296"/>
                <a:gd name="connsiteX4" fmla="*/ 47625 w 47625"/>
                <a:gd name="connsiteY4" fmla="*/ 14284 h 150296"/>
                <a:gd name="connsiteX5" fmla="*/ 33316 w 47625"/>
                <a:gd name="connsiteY5" fmla="*/ 0 h 150296"/>
                <a:gd name="connsiteX6" fmla="*/ 26250 w 47625"/>
                <a:gd name="connsiteY6" fmla="*/ 1876 h 15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150296">
                  <a:moveTo>
                    <a:pt x="26250" y="1876"/>
                  </a:moveTo>
                  <a:lnTo>
                    <a:pt x="0" y="16875"/>
                  </a:lnTo>
                  <a:lnTo>
                    <a:pt x="0" y="150296"/>
                  </a:lnTo>
                  <a:cubicBezTo>
                    <a:pt x="30280" y="122527"/>
                    <a:pt x="47552" y="83349"/>
                    <a:pt x="47625" y="42264"/>
                  </a:cubicBezTo>
                  <a:lnTo>
                    <a:pt x="47625" y="14284"/>
                  </a:lnTo>
                  <a:cubicBezTo>
                    <a:pt x="47618" y="6388"/>
                    <a:pt x="41212" y="-7"/>
                    <a:pt x="33316" y="0"/>
                  </a:cubicBezTo>
                  <a:cubicBezTo>
                    <a:pt x="30838" y="2"/>
                    <a:pt x="28403" y="648"/>
                    <a:pt x="26250" y="18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E432D32-AEF5-5DDF-969E-FEFE4D141B33}"/>
                </a:ext>
              </a:extLst>
            </p:cNvPr>
            <p:cNvSpPr/>
            <p:nvPr/>
          </p:nvSpPr>
          <p:spPr>
            <a:xfrm>
              <a:off x="7158037" y="3276302"/>
              <a:ext cx="47625" cy="150298"/>
            </a:xfrm>
            <a:custGeom>
              <a:avLst/>
              <a:gdLst>
                <a:gd name="connsiteX0" fmla="*/ 0 w 47625"/>
                <a:gd name="connsiteY0" fmla="*/ 14286 h 150298"/>
                <a:gd name="connsiteX1" fmla="*/ 0 w 47625"/>
                <a:gd name="connsiteY1" fmla="*/ 42266 h 150298"/>
                <a:gd name="connsiteX2" fmla="*/ 47625 w 47625"/>
                <a:gd name="connsiteY2" fmla="*/ 150298 h 150298"/>
                <a:gd name="connsiteX3" fmla="*/ 47625 w 47625"/>
                <a:gd name="connsiteY3" fmla="*/ 16877 h 150298"/>
                <a:gd name="connsiteX4" fmla="*/ 21375 w 47625"/>
                <a:gd name="connsiteY4" fmla="*/ 1878 h 150298"/>
                <a:gd name="connsiteX5" fmla="*/ 1875 w 47625"/>
                <a:gd name="connsiteY5" fmla="*/ 7221 h 150298"/>
                <a:gd name="connsiteX6" fmla="*/ 0 w 47625"/>
                <a:gd name="connsiteY6" fmla="*/ 14286 h 150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150298">
                  <a:moveTo>
                    <a:pt x="0" y="14286"/>
                  </a:moveTo>
                  <a:lnTo>
                    <a:pt x="0" y="42266"/>
                  </a:lnTo>
                  <a:cubicBezTo>
                    <a:pt x="73" y="83351"/>
                    <a:pt x="17345" y="122529"/>
                    <a:pt x="47625" y="150298"/>
                  </a:cubicBezTo>
                  <a:lnTo>
                    <a:pt x="47625" y="16877"/>
                  </a:lnTo>
                  <a:lnTo>
                    <a:pt x="21375" y="1878"/>
                  </a:lnTo>
                  <a:cubicBezTo>
                    <a:pt x="14515" y="-2032"/>
                    <a:pt x="5785" y="361"/>
                    <a:pt x="1875" y="7221"/>
                  </a:cubicBezTo>
                  <a:cubicBezTo>
                    <a:pt x="649" y="9374"/>
                    <a:pt x="2" y="11808"/>
                    <a:pt x="0" y="1428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64CB55E-D634-6F44-EEA6-727D3D62975F}"/>
              </a:ext>
            </a:extLst>
          </p:cNvPr>
          <p:cNvGrpSpPr/>
          <p:nvPr/>
        </p:nvGrpSpPr>
        <p:grpSpPr>
          <a:xfrm>
            <a:off x="5681073" y="5326077"/>
            <a:ext cx="600075" cy="514350"/>
            <a:chOff x="7015162" y="4446905"/>
            <a:chExt cx="600075" cy="514350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AA1C790-B172-41F2-3808-A85C1099947A}"/>
                </a:ext>
              </a:extLst>
            </p:cNvPr>
            <p:cNvSpPr/>
            <p:nvPr/>
          </p:nvSpPr>
          <p:spPr>
            <a:xfrm>
              <a:off x="7015162" y="4446905"/>
              <a:ext cx="600075" cy="428625"/>
            </a:xfrm>
            <a:custGeom>
              <a:avLst/>
              <a:gdLst>
                <a:gd name="connsiteX0" fmla="*/ 557213 w 600075"/>
                <a:gd name="connsiteY0" fmla="*/ 0 h 428625"/>
                <a:gd name="connsiteX1" fmla="*/ 42863 w 600075"/>
                <a:gd name="connsiteY1" fmla="*/ 0 h 428625"/>
                <a:gd name="connsiteX2" fmla="*/ 0 w 600075"/>
                <a:gd name="connsiteY2" fmla="*/ 42863 h 428625"/>
                <a:gd name="connsiteX3" fmla="*/ 0 w 600075"/>
                <a:gd name="connsiteY3" fmla="*/ 385763 h 428625"/>
                <a:gd name="connsiteX4" fmla="*/ 42863 w 600075"/>
                <a:gd name="connsiteY4" fmla="*/ 428625 h 428625"/>
                <a:gd name="connsiteX5" fmla="*/ 252413 w 600075"/>
                <a:gd name="connsiteY5" fmla="*/ 428625 h 428625"/>
                <a:gd name="connsiteX6" fmla="*/ 266700 w 600075"/>
                <a:gd name="connsiteY6" fmla="*/ 414338 h 428625"/>
                <a:gd name="connsiteX7" fmla="*/ 252413 w 600075"/>
                <a:gd name="connsiteY7" fmla="*/ 400050 h 428625"/>
                <a:gd name="connsiteX8" fmla="*/ 42863 w 600075"/>
                <a:gd name="connsiteY8" fmla="*/ 400050 h 428625"/>
                <a:gd name="connsiteX9" fmla="*/ 28575 w 600075"/>
                <a:gd name="connsiteY9" fmla="*/ 385763 h 428625"/>
                <a:gd name="connsiteX10" fmla="*/ 28575 w 600075"/>
                <a:gd name="connsiteY10" fmla="*/ 238115 h 428625"/>
                <a:gd name="connsiteX11" fmla="*/ 290513 w 600075"/>
                <a:gd name="connsiteY11" fmla="*/ 238115 h 428625"/>
                <a:gd name="connsiteX12" fmla="*/ 304800 w 600075"/>
                <a:gd name="connsiteY12" fmla="*/ 223828 h 428625"/>
                <a:gd name="connsiteX13" fmla="*/ 304800 w 600075"/>
                <a:gd name="connsiteY13" fmla="*/ 171450 h 428625"/>
                <a:gd name="connsiteX14" fmla="*/ 571500 w 600075"/>
                <a:gd name="connsiteY14" fmla="*/ 171450 h 428625"/>
                <a:gd name="connsiteX15" fmla="*/ 571500 w 600075"/>
                <a:gd name="connsiteY15" fmla="*/ 233353 h 428625"/>
                <a:gd name="connsiteX16" fmla="*/ 585788 w 600075"/>
                <a:gd name="connsiteY16" fmla="*/ 247640 h 428625"/>
                <a:gd name="connsiteX17" fmla="*/ 600075 w 600075"/>
                <a:gd name="connsiteY17" fmla="*/ 233353 h 428625"/>
                <a:gd name="connsiteX18" fmla="*/ 600075 w 600075"/>
                <a:gd name="connsiteY18" fmla="*/ 42863 h 428625"/>
                <a:gd name="connsiteX19" fmla="*/ 557213 w 600075"/>
                <a:gd name="connsiteY19" fmla="*/ 0 h 428625"/>
                <a:gd name="connsiteX20" fmla="*/ 42863 w 600075"/>
                <a:gd name="connsiteY20" fmla="*/ 28575 h 428625"/>
                <a:gd name="connsiteX21" fmla="*/ 557213 w 600075"/>
                <a:gd name="connsiteY21" fmla="*/ 28575 h 428625"/>
                <a:gd name="connsiteX22" fmla="*/ 571500 w 600075"/>
                <a:gd name="connsiteY22" fmla="*/ 42863 h 428625"/>
                <a:gd name="connsiteX23" fmla="*/ 571500 w 600075"/>
                <a:gd name="connsiteY23" fmla="*/ 76200 h 428625"/>
                <a:gd name="connsiteX24" fmla="*/ 28575 w 600075"/>
                <a:gd name="connsiteY24" fmla="*/ 76200 h 428625"/>
                <a:gd name="connsiteX25" fmla="*/ 28575 w 600075"/>
                <a:gd name="connsiteY25" fmla="*/ 42863 h 428625"/>
                <a:gd name="connsiteX26" fmla="*/ 42863 w 600075"/>
                <a:gd name="connsiteY26" fmla="*/ 28575 h 428625"/>
                <a:gd name="connsiteX27" fmla="*/ 276225 w 600075"/>
                <a:gd name="connsiteY27" fmla="*/ 209540 h 428625"/>
                <a:gd name="connsiteX28" fmla="*/ 28575 w 600075"/>
                <a:gd name="connsiteY28" fmla="*/ 209540 h 428625"/>
                <a:gd name="connsiteX29" fmla="*/ 28575 w 600075"/>
                <a:gd name="connsiteY29" fmla="*/ 171450 h 428625"/>
                <a:gd name="connsiteX30" fmla="*/ 276225 w 600075"/>
                <a:gd name="connsiteY30" fmla="*/ 171450 h 428625"/>
                <a:gd name="connsiteX31" fmla="*/ 28575 w 600075"/>
                <a:gd name="connsiteY31" fmla="*/ 142875 h 428625"/>
                <a:gd name="connsiteX32" fmla="*/ 28575 w 600075"/>
                <a:gd name="connsiteY32" fmla="*/ 104775 h 428625"/>
                <a:gd name="connsiteX33" fmla="*/ 571500 w 600075"/>
                <a:gd name="connsiteY33" fmla="*/ 104775 h 428625"/>
                <a:gd name="connsiteX34" fmla="*/ 571500 w 600075"/>
                <a:gd name="connsiteY34" fmla="*/ 14287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0075" h="428625">
                  <a:moveTo>
                    <a:pt x="5572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385763"/>
                  </a:lnTo>
                  <a:cubicBezTo>
                    <a:pt x="26" y="409424"/>
                    <a:pt x="19201" y="428599"/>
                    <a:pt x="42863" y="428625"/>
                  </a:cubicBezTo>
                  <a:lnTo>
                    <a:pt x="252413" y="428625"/>
                  </a:lnTo>
                  <a:cubicBezTo>
                    <a:pt x="260303" y="428625"/>
                    <a:pt x="266700" y="422228"/>
                    <a:pt x="266700" y="414338"/>
                  </a:cubicBezTo>
                  <a:cubicBezTo>
                    <a:pt x="266700" y="406447"/>
                    <a:pt x="260303" y="400050"/>
                    <a:pt x="252413" y="400050"/>
                  </a:cubicBezTo>
                  <a:lnTo>
                    <a:pt x="42863" y="400050"/>
                  </a:lnTo>
                  <a:cubicBezTo>
                    <a:pt x="34975" y="400041"/>
                    <a:pt x="28584" y="393650"/>
                    <a:pt x="28575" y="385763"/>
                  </a:cubicBezTo>
                  <a:lnTo>
                    <a:pt x="28575" y="238115"/>
                  </a:lnTo>
                  <a:lnTo>
                    <a:pt x="290513" y="238115"/>
                  </a:lnTo>
                  <a:cubicBezTo>
                    <a:pt x="298403" y="238115"/>
                    <a:pt x="304800" y="231719"/>
                    <a:pt x="304800" y="223828"/>
                  </a:cubicBezTo>
                  <a:lnTo>
                    <a:pt x="304800" y="171450"/>
                  </a:lnTo>
                  <a:lnTo>
                    <a:pt x="571500" y="171450"/>
                  </a:lnTo>
                  <a:lnTo>
                    <a:pt x="571500" y="233353"/>
                  </a:lnTo>
                  <a:cubicBezTo>
                    <a:pt x="571500" y="241244"/>
                    <a:pt x="577897" y="247640"/>
                    <a:pt x="585788" y="247640"/>
                  </a:cubicBezTo>
                  <a:cubicBezTo>
                    <a:pt x="593678" y="247640"/>
                    <a:pt x="600075" y="241244"/>
                    <a:pt x="600075" y="233353"/>
                  </a:cubicBezTo>
                  <a:lnTo>
                    <a:pt x="600075" y="42863"/>
                  </a:lnTo>
                  <a:cubicBezTo>
                    <a:pt x="600049" y="19201"/>
                    <a:pt x="580874" y="26"/>
                    <a:pt x="557213" y="0"/>
                  </a:cubicBezTo>
                  <a:close/>
                  <a:moveTo>
                    <a:pt x="42863" y="28575"/>
                  </a:moveTo>
                  <a:lnTo>
                    <a:pt x="557213" y="28575"/>
                  </a:lnTo>
                  <a:cubicBezTo>
                    <a:pt x="565100" y="28584"/>
                    <a:pt x="571491" y="34975"/>
                    <a:pt x="571500" y="42863"/>
                  </a:cubicBezTo>
                  <a:lnTo>
                    <a:pt x="571500" y="76200"/>
                  </a:lnTo>
                  <a:lnTo>
                    <a:pt x="28575" y="76200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close/>
                  <a:moveTo>
                    <a:pt x="276225" y="209540"/>
                  </a:moveTo>
                  <a:lnTo>
                    <a:pt x="28575" y="209540"/>
                  </a:lnTo>
                  <a:lnTo>
                    <a:pt x="28575" y="171450"/>
                  </a:lnTo>
                  <a:lnTo>
                    <a:pt x="276225" y="171450"/>
                  </a:lnTo>
                  <a:close/>
                  <a:moveTo>
                    <a:pt x="28575" y="142875"/>
                  </a:moveTo>
                  <a:lnTo>
                    <a:pt x="28575" y="104775"/>
                  </a:lnTo>
                  <a:lnTo>
                    <a:pt x="571500" y="104775"/>
                  </a:lnTo>
                  <a:lnTo>
                    <a:pt x="571500" y="1428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1EB2270-11A9-A3FD-2420-A2A74C29A3D8}"/>
                </a:ext>
              </a:extLst>
            </p:cNvPr>
            <p:cNvSpPr/>
            <p:nvPr/>
          </p:nvSpPr>
          <p:spPr>
            <a:xfrm>
              <a:off x="7471330" y="4817163"/>
              <a:ext cx="16607" cy="50017"/>
            </a:xfrm>
            <a:custGeom>
              <a:avLst/>
              <a:gdLst>
                <a:gd name="connsiteX0" fmla="*/ 0 w 16607"/>
                <a:gd name="connsiteY0" fmla="*/ 0 h 50017"/>
                <a:gd name="connsiteX1" fmla="*/ 0 w 16607"/>
                <a:gd name="connsiteY1" fmla="*/ 50017 h 50017"/>
                <a:gd name="connsiteX2" fmla="*/ 16166 w 16607"/>
                <a:gd name="connsiteY2" fmla="*/ 27634 h 50017"/>
                <a:gd name="connsiteX3" fmla="*/ 0 w 16607"/>
                <a:gd name="connsiteY3" fmla="*/ 0 h 5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07" h="50017">
                  <a:moveTo>
                    <a:pt x="0" y="0"/>
                  </a:moveTo>
                  <a:lnTo>
                    <a:pt x="0" y="50017"/>
                  </a:lnTo>
                  <a:cubicBezTo>
                    <a:pt x="8545" y="45441"/>
                    <a:pt x="14508" y="37185"/>
                    <a:pt x="16166" y="27634"/>
                  </a:cubicBezTo>
                  <a:cubicBezTo>
                    <a:pt x="18468" y="15672"/>
                    <a:pt x="11555" y="3855"/>
                    <a:pt x="0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2AF7CAD-DB91-9138-D714-C93587D7DADF}"/>
                </a:ext>
              </a:extLst>
            </p:cNvPr>
            <p:cNvSpPr/>
            <p:nvPr/>
          </p:nvSpPr>
          <p:spPr>
            <a:xfrm>
              <a:off x="7430965" y="4738542"/>
              <a:ext cx="11789" cy="35035"/>
            </a:xfrm>
            <a:custGeom>
              <a:avLst/>
              <a:gdLst>
                <a:gd name="connsiteX0" fmla="*/ 739 w 11789"/>
                <a:gd name="connsiteY0" fmla="*/ 10065 h 35035"/>
                <a:gd name="connsiteX1" fmla="*/ 6599 w 11789"/>
                <a:gd name="connsiteY1" fmla="*/ 31496 h 35035"/>
                <a:gd name="connsiteX2" fmla="*/ 11789 w 11789"/>
                <a:gd name="connsiteY2" fmla="*/ 35036 h 35035"/>
                <a:gd name="connsiteX3" fmla="*/ 11789 w 11789"/>
                <a:gd name="connsiteY3" fmla="*/ 0 h 35035"/>
                <a:gd name="connsiteX4" fmla="*/ 739 w 11789"/>
                <a:gd name="connsiteY4" fmla="*/ 10065 h 3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9" h="35035">
                  <a:moveTo>
                    <a:pt x="739" y="10065"/>
                  </a:moveTo>
                  <a:cubicBezTo>
                    <a:pt x="-1296" y="17743"/>
                    <a:pt x="941" y="25922"/>
                    <a:pt x="6599" y="31496"/>
                  </a:cubicBezTo>
                  <a:cubicBezTo>
                    <a:pt x="8262" y="32771"/>
                    <a:pt x="9995" y="33953"/>
                    <a:pt x="11789" y="35036"/>
                  </a:cubicBezTo>
                  <a:lnTo>
                    <a:pt x="11789" y="0"/>
                  </a:lnTo>
                  <a:cubicBezTo>
                    <a:pt x="6443" y="882"/>
                    <a:pt x="2115" y="4824"/>
                    <a:pt x="739" y="10065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624BA7-ED85-328E-ACA4-6E543DB67444}"/>
                </a:ext>
              </a:extLst>
            </p:cNvPr>
            <p:cNvSpPr/>
            <p:nvPr/>
          </p:nvSpPr>
          <p:spPr>
            <a:xfrm>
              <a:off x="7300912" y="4646930"/>
              <a:ext cx="314325" cy="314325"/>
            </a:xfrm>
            <a:custGeom>
              <a:avLst/>
              <a:gdLst>
                <a:gd name="connsiteX0" fmla="*/ 157163 w 314325"/>
                <a:gd name="connsiteY0" fmla="*/ 0 h 314325"/>
                <a:gd name="connsiteX1" fmla="*/ 0 w 314325"/>
                <a:gd name="connsiteY1" fmla="*/ 157163 h 314325"/>
                <a:gd name="connsiteX2" fmla="*/ 157163 w 314325"/>
                <a:gd name="connsiteY2" fmla="*/ 314325 h 314325"/>
                <a:gd name="connsiteX3" fmla="*/ 314325 w 314325"/>
                <a:gd name="connsiteY3" fmla="*/ 157163 h 314325"/>
                <a:gd name="connsiteX4" fmla="*/ 157163 w 314325"/>
                <a:gd name="connsiteY4" fmla="*/ 0 h 314325"/>
                <a:gd name="connsiteX5" fmla="*/ 214759 w 314325"/>
                <a:gd name="connsiteY5" fmla="*/ 202602 h 314325"/>
                <a:gd name="connsiteX6" fmla="*/ 170417 w 314325"/>
                <a:gd name="connsiteY6" fmla="*/ 250619 h 314325"/>
                <a:gd name="connsiteX7" fmla="*/ 170418 w 314325"/>
                <a:gd name="connsiteY7" fmla="*/ 261938 h 314325"/>
                <a:gd name="connsiteX8" fmla="*/ 156130 w 314325"/>
                <a:gd name="connsiteY8" fmla="*/ 276225 h 314325"/>
                <a:gd name="connsiteX9" fmla="*/ 141843 w 314325"/>
                <a:gd name="connsiteY9" fmla="*/ 261938 h 314325"/>
                <a:gd name="connsiteX10" fmla="*/ 141843 w 314325"/>
                <a:gd name="connsiteY10" fmla="*/ 252008 h 314325"/>
                <a:gd name="connsiteX11" fmla="*/ 105231 w 314325"/>
                <a:gd name="connsiteY11" fmla="*/ 238478 h 314325"/>
                <a:gd name="connsiteX12" fmla="*/ 101101 w 314325"/>
                <a:gd name="connsiteY12" fmla="*/ 218703 h 314325"/>
                <a:gd name="connsiteX13" fmla="*/ 120876 w 314325"/>
                <a:gd name="connsiteY13" fmla="*/ 214573 h 314325"/>
                <a:gd name="connsiteX14" fmla="*/ 141843 w 314325"/>
                <a:gd name="connsiteY14" fmla="*/ 223301 h 314325"/>
                <a:gd name="connsiteX15" fmla="*/ 141843 w 314325"/>
                <a:gd name="connsiteY15" fmla="*/ 158858 h 314325"/>
                <a:gd name="connsiteX16" fmla="*/ 119016 w 314325"/>
                <a:gd name="connsiteY16" fmla="*/ 145600 h 314325"/>
                <a:gd name="connsiteX17" fmla="*/ 103259 w 314325"/>
                <a:gd name="connsiteY17" fmla="*/ 94040 h 314325"/>
                <a:gd name="connsiteX18" fmla="*/ 140922 w 314325"/>
                <a:gd name="connsiteY18" fmla="*/ 62647 h 314325"/>
                <a:gd name="connsiteX19" fmla="*/ 141843 w 314325"/>
                <a:gd name="connsiteY19" fmla="*/ 62586 h 314325"/>
                <a:gd name="connsiteX20" fmla="*/ 141843 w 314325"/>
                <a:gd name="connsiteY20" fmla="*/ 52388 h 314325"/>
                <a:gd name="connsiteX21" fmla="*/ 156130 w 314325"/>
                <a:gd name="connsiteY21" fmla="*/ 38100 h 314325"/>
                <a:gd name="connsiteX22" fmla="*/ 170418 w 314325"/>
                <a:gd name="connsiteY22" fmla="*/ 52388 h 314325"/>
                <a:gd name="connsiteX23" fmla="*/ 170418 w 314325"/>
                <a:gd name="connsiteY23" fmla="*/ 63395 h 314325"/>
                <a:gd name="connsiteX24" fmla="*/ 197755 w 314325"/>
                <a:gd name="connsiteY24" fmla="*/ 73558 h 314325"/>
                <a:gd name="connsiteX25" fmla="*/ 201298 w 314325"/>
                <a:gd name="connsiteY25" fmla="*/ 93449 h 314325"/>
                <a:gd name="connsiteX26" fmla="*/ 181552 w 314325"/>
                <a:gd name="connsiteY26" fmla="*/ 97092 h 314325"/>
                <a:gd name="connsiteX27" fmla="*/ 170417 w 314325"/>
                <a:gd name="connsiteY27" fmla="*/ 92578 h 314325"/>
                <a:gd name="connsiteX28" fmla="*/ 170417 w 314325"/>
                <a:gd name="connsiteY28" fmla="*/ 139709 h 314325"/>
                <a:gd name="connsiteX29" fmla="*/ 178789 w 314325"/>
                <a:gd name="connsiteY29" fmla="*/ 142754 h 314325"/>
                <a:gd name="connsiteX30" fmla="*/ 214759 w 314325"/>
                <a:gd name="connsiteY30" fmla="*/ 202602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4325" h="314325">
                  <a:moveTo>
                    <a:pt x="157163" y="0"/>
                  </a:moveTo>
                  <a:cubicBezTo>
                    <a:pt x="70364" y="0"/>
                    <a:pt x="0" y="70364"/>
                    <a:pt x="0" y="157163"/>
                  </a:cubicBezTo>
                  <a:cubicBezTo>
                    <a:pt x="0" y="243961"/>
                    <a:pt x="70364" y="314325"/>
                    <a:pt x="157163" y="314325"/>
                  </a:cubicBezTo>
                  <a:cubicBezTo>
                    <a:pt x="243961" y="314325"/>
                    <a:pt x="314325" y="243961"/>
                    <a:pt x="314325" y="157163"/>
                  </a:cubicBezTo>
                  <a:cubicBezTo>
                    <a:pt x="314224" y="70406"/>
                    <a:pt x="243919" y="101"/>
                    <a:pt x="157163" y="0"/>
                  </a:cubicBezTo>
                  <a:close/>
                  <a:moveTo>
                    <a:pt x="214759" y="202602"/>
                  </a:moveTo>
                  <a:cubicBezTo>
                    <a:pt x="210727" y="225944"/>
                    <a:pt x="193366" y="244744"/>
                    <a:pt x="170417" y="250619"/>
                  </a:cubicBezTo>
                  <a:lnTo>
                    <a:pt x="170418" y="261938"/>
                  </a:lnTo>
                  <a:cubicBezTo>
                    <a:pt x="170418" y="269828"/>
                    <a:pt x="164021" y="276225"/>
                    <a:pt x="156130" y="276225"/>
                  </a:cubicBezTo>
                  <a:cubicBezTo>
                    <a:pt x="148239" y="276225"/>
                    <a:pt x="141843" y="269828"/>
                    <a:pt x="141843" y="261938"/>
                  </a:cubicBezTo>
                  <a:lnTo>
                    <a:pt x="141843" y="252008"/>
                  </a:lnTo>
                  <a:cubicBezTo>
                    <a:pt x="128623" y="250968"/>
                    <a:pt x="115950" y="246285"/>
                    <a:pt x="105231" y="238478"/>
                  </a:cubicBezTo>
                  <a:cubicBezTo>
                    <a:pt x="98629" y="234158"/>
                    <a:pt x="96780" y="225304"/>
                    <a:pt x="101101" y="218703"/>
                  </a:cubicBezTo>
                  <a:cubicBezTo>
                    <a:pt x="105421" y="212102"/>
                    <a:pt x="114275" y="210253"/>
                    <a:pt x="120876" y="214573"/>
                  </a:cubicBezTo>
                  <a:cubicBezTo>
                    <a:pt x="127023" y="219194"/>
                    <a:pt x="134233" y="222195"/>
                    <a:pt x="141843" y="223301"/>
                  </a:cubicBezTo>
                  <a:lnTo>
                    <a:pt x="141843" y="158858"/>
                  </a:lnTo>
                  <a:cubicBezTo>
                    <a:pt x="133735" y="155359"/>
                    <a:pt x="126073" y="150908"/>
                    <a:pt x="119016" y="145600"/>
                  </a:cubicBezTo>
                  <a:cubicBezTo>
                    <a:pt x="104253" y="132895"/>
                    <a:pt x="98120" y="112828"/>
                    <a:pt x="103259" y="94040"/>
                  </a:cubicBezTo>
                  <a:cubicBezTo>
                    <a:pt x="108033" y="76743"/>
                    <a:pt x="123047" y="64229"/>
                    <a:pt x="140922" y="62647"/>
                  </a:cubicBezTo>
                  <a:cubicBezTo>
                    <a:pt x="141245" y="62607"/>
                    <a:pt x="141522" y="62623"/>
                    <a:pt x="141843" y="62586"/>
                  </a:cubicBezTo>
                  <a:lnTo>
                    <a:pt x="141843" y="52388"/>
                  </a:lnTo>
                  <a:cubicBezTo>
                    <a:pt x="141843" y="44497"/>
                    <a:pt x="148239" y="38100"/>
                    <a:pt x="156130" y="38100"/>
                  </a:cubicBezTo>
                  <a:cubicBezTo>
                    <a:pt x="164021" y="38100"/>
                    <a:pt x="170418" y="44497"/>
                    <a:pt x="170418" y="52388"/>
                  </a:cubicBezTo>
                  <a:lnTo>
                    <a:pt x="170418" y="63395"/>
                  </a:lnTo>
                  <a:cubicBezTo>
                    <a:pt x="180115" y="64933"/>
                    <a:pt x="189408" y="68388"/>
                    <a:pt x="197755" y="73558"/>
                  </a:cubicBezTo>
                  <a:cubicBezTo>
                    <a:pt x="204226" y="78073"/>
                    <a:pt x="205812" y="86978"/>
                    <a:pt x="201298" y="93449"/>
                  </a:cubicBezTo>
                  <a:cubicBezTo>
                    <a:pt x="196823" y="99864"/>
                    <a:pt x="188021" y="101487"/>
                    <a:pt x="181552" y="97092"/>
                  </a:cubicBezTo>
                  <a:cubicBezTo>
                    <a:pt x="178071" y="95072"/>
                    <a:pt x="174322" y="93552"/>
                    <a:pt x="170417" y="92578"/>
                  </a:cubicBezTo>
                  <a:lnTo>
                    <a:pt x="170417" y="139709"/>
                  </a:lnTo>
                  <a:cubicBezTo>
                    <a:pt x="173226" y="140756"/>
                    <a:pt x="176034" y="141780"/>
                    <a:pt x="178789" y="142754"/>
                  </a:cubicBezTo>
                  <a:cubicBezTo>
                    <a:pt x="204296" y="150599"/>
                    <a:pt x="219800" y="176396"/>
                    <a:pt x="214759" y="2026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48F4185-20AB-0E53-B294-95649D2B28FA}"/>
              </a:ext>
            </a:extLst>
          </p:cNvPr>
          <p:cNvGrpSpPr/>
          <p:nvPr/>
        </p:nvGrpSpPr>
        <p:grpSpPr>
          <a:xfrm>
            <a:off x="3191572" y="5283215"/>
            <a:ext cx="600075" cy="600075"/>
            <a:chOff x="8183562" y="4404042"/>
            <a:chExt cx="600075" cy="600075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FB32A00-623F-6631-CC5A-4B3C5350691C}"/>
                </a:ext>
              </a:extLst>
            </p:cNvPr>
            <p:cNvSpPr/>
            <p:nvPr/>
          </p:nvSpPr>
          <p:spPr>
            <a:xfrm>
              <a:off x="8183562" y="4404042"/>
              <a:ext cx="600075" cy="600075"/>
            </a:xfrm>
            <a:custGeom>
              <a:avLst/>
              <a:gdLst>
                <a:gd name="connsiteX0" fmla="*/ 587518 w 600075"/>
                <a:gd name="connsiteY0" fmla="*/ 119639 h 600075"/>
                <a:gd name="connsiteX1" fmla="*/ 480445 w 600075"/>
                <a:gd name="connsiteY1" fmla="*/ 12562 h 600075"/>
                <a:gd name="connsiteX2" fmla="*/ 450131 w 600075"/>
                <a:gd name="connsiteY2" fmla="*/ 0 h 600075"/>
                <a:gd name="connsiteX3" fmla="*/ 42863 w 600075"/>
                <a:gd name="connsiteY3" fmla="*/ 0 h 600075"/>
                <a:gd name="connsiteX4" fmla="*/ 0 w 600075"/>
                <a:gd name="connsiteY4" fmla="*/ 42863 h 600075"/>
                <a:gd name="connsiteX5" fmla="*/ 0 w 600075"/>
                <a:gd name="connsiteY5" fmla="*/ 557213 h 600075"/>
                <a:gd name="connsiteX6" fmla="*/ 42863 w 600075"/>
                <a:gd name="connsiteY6" fmla="*/ 600075 h 600075"/>
                <a:gd name="connsiteX7" fmla="*/ 100013 w 600075"/>
                <a:gd name="connsiteY7" fmla="*/ 600075 h 600075"/>
                <a:gd name="connsiteX8" fmla="*/ 114300 w 600075"/>
                <a:gd name="connsiteY8" fmla="*/ 585788 h 600075"/>
                <a:gd name="connsiteX9" fmla="*/ 100013 w 600075"/>
                <a:gd name="connsiteY9" fmla="*/ 571500 h 600075"/>
                <a:gd name="connsiteX10" fmla="*/ 42863 w 600075"/>
                <a:gd name="connsiteY10" fmla="*/ 571500 h 600075"/>
                <a:gd name="connsiteX11" fmla="*/ 28575 w 600075"/>
                <a:gd name="connsiteY11" fmla="*/ 557213 h 600075"/>
                <a:gd name="connsiteX12" fmla="*/ 28575 w 600075"/>
                <a:gd name="connsiteY12" fmla="*/ 42863 h 600075"/>
                <a:gd name="connsiteX13" fmla="*/ 42863 w 600075"/>
                <a:gd name="connsiteY13" fmla="*/ 28575 h 600075"/>
                <a:gd name="connsiteX14" fmla="*/ 66675 w 600075"/>
                <a:gd name="connsiteY14" fmla="*/ 28575 h 600075"/>
                <a:gd name="connsiteX15" fmla="*/ 66675 w 600075"/>
                <a:gd name="connsiteY15" fmla="*/ 147638 h 600075"/>
                <a:gd name="connsiteX16" fmla="*/ 100013 w 600075"/>
                <a:gd name="connsiteY16" fmla="*/ 180975 h 600075"/>
                <a:gd name="connsiteX17" fmla="*/ 404813 w 600075"/>
                <a:gd name="connsiteY17" fmla="*/ 180975 h 600075"/>
                <a:gd name="connsiteX18" fmla="*/ 438150 w 600075"/>
                <a:gd name="connsiteY18" fmla="*/ 147638 h 600075"/>
                <a:gd name="connsiteX19" fmla="*/ 438150 w 600075"/>
                <a:gd name="connsiteY19" fmla="*/ 28575 h 600075"/>
                <a:gd name="connsiteX20" fmla="*/ 450131 w 600075"/>
                <a:gd name="connsiteY20" fmla="*/ 28575 h 600075"/>
                <a:gd name="connsiteX21" fmla="*/ 460232 w 600075"/>
                <a:gd name="connsiteY21" fmla="*/ 32761 h 600075"/>
                <a:gd name="connsiteX22" fmla="*/ 567305 w 600075"/>
                <a:gd name="connsiteY22" fmla="*/ 139838 h 600075"/>
                <a:gd name="connsiteX23" fmla="*/ 571500 w 600075"/>
                <a:gd name="connsiteY23" fmla="*/ 149949 h 600075"/>
                <a:gd name="connsiteX24" fmla="*/ 571500 w 600075"/>
                <a:gd name="connsiteY24" fmla="*/ 557213 h 600075"/>
                <a:gd name="connsiteX25" fmla="*/ 557213 w 600075"/>
                <a:gd name="connsiteY25" fmla="*/ 571500 h 600075"/>
                <a:gd name="connsiteX26" fmla="*/ 500063 w 600075"/>
                <a:gd name="connsiteY26" fmla="*/ 571500 h 600075"/>
                <a:gd name="connsiteX27" fmla="*/ 485775 w 600075"/>
                <a:gd name="connsiteY27" fmla="*/ 585788 h 600075"/>
                <a:gd name="connsiteX28" fmla="*/ 500063 w 600075"/>
                <a:gd name="connsiteY28" fmla="*/ 600075 h 600075"/>
                <a:gd name="connsiteX29" fmla="*/ 557213 w 600075"/>
                <a:gd name="connsiteY29" fmla="*/ 600075 h 600075"/>
                <a:gd name="connsiteX30" fmla="*/ 600075 w 600075"/>
                <a:gd name="connsiteY30" fmla="*/ 557213 h 600075"/>
                <a:gd name="connsiteX31" fmla="*/ 600075 w 600075"/>
                <a:gd name="connsiteY31" fmla="*/ 149949 h 600075"/>
                <a:gd name="connsiteX32" fmla="*/ 587518 w 600075"/>
                <a:gd name="connsiteY32" fmla="*/ 119639 h 600075"/>
                <a:gd name="connsiteX33" fmla="*/ 95250 w 600075"/>
                <a:gd name="connsiteY33" fmla="*/ 147638 h 600075"/>
                <a:gd name="connsiteX34" fmla="*/ 95250 w 600075"/>
                <a:gd name="connsiteY34" fmla="*/ 28575 h 600075"/>
                <a:gd name="connsiteX35" fmla="*/ 142875 w 600075"/>
                <a:gd name="connsiteY35" fmla="*/ 28575 h 600075"/>
                <a:gd name="connsiteX36" fmla="*/ 142875 w 600075"/>
                <a:gd name="connsiteY36" fmla="*/ 152400 h 600075"/>
                <a:gd name="connsiteX37" fmla="*/ 100013 w 600075"/>
                <a:gd name="connsiteY37" fmla="*/ 152400 h 600075"/>
                <a:gd name="connsiteX38" fmla="*/ 95250 w 600075"/>
                <a:gd name="connsiteY38" fmla="*/ 147638 h 600075"/>
                <a:gd name="connsiteX39" fmla="*/ 409575 w 600075"/>
                <a:gd name="connsiteY39" fmla="*/ 147638 h 600075"/>
                <a:gd name="connsiteX40" fmla="*/ 404813 w 600075"/>
                <a:gd name="connsiteY40" fmla="*/ 152400 h 600075"/>
                <a:gd name="connsiteX41" fmla="*/ 171450 w 600075"/>
                <a:gd name="connsiteY41" fmla="*/ 152400 h 600075"/>
                <a:gd name="connsiteX42" fmla="*/ 171450 w 600075"/>
                <a:gd name="connsiteY42" fmla="*/ 28575 h 600075"/>
                <a:gd name="connsiteX43" fmla="*/ 409575 w 600075"/>
                <a:gd name="connsiteY43" fmla="*/ 285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075">
                  <a:moveTo>
                    <a:pt x="587518" y="119639"/>
                  </a:moveTo>
                  <a:lnTo>
                    <a:pt x="480445" y="12562"/>
                  </a:lnTo>
                  <a:cubicBezTo>
                    <a:pt x="472389" y="4547"/>
                    <a:pt x="461495" y="32"/>
                    <a:pt x="450131" y="0"/>
                  </a:cubicBez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100013" y="600075"/>
                  </a:lnTo>
                  <a:cubicBezTo>
                    <a:pt x="107903" y="600075"/>
                    <a:pt x="114300" y="593678"/>
                    <a:pt x="114300" y="585788"/>
                  </a:cubicBezTo>
                  <a:cubicBezTo>
                    <a:pt x="114300" y="577897"/>
                    <a:pt x="107903" y="571500"/>
                    <a:pt x="100013" y="571500"/>
                  </a:cubicBez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66675" y="28575"/>
                  </a:lnTo>
                  <a:lnTo>
                    <a:pt x="66675" y="147638"/>
                  </a:lnTo>
                  <a:cubicBezTo>
                    <a:pt x="66697" y="166040"/>
                    <a:pt x="81610" y="180953"/>
                    <a:pt x="100013" y="180975"/>
                  </a:cubicBezTo>
                  <a:lnTo>
                    <a:pt x="404813" y="180975"/>
                  </a:lnTo>
                  <a:cubicBezTo>
                    <a:pt x="423215" y="180953"/>
                    <a:pt x="438128" y="166040"/>
                    <a:pt x="438150" y="147638"/>
                  </a:cubicBezTo>
                  <a:lnTo>
                    <a:pt x="438150" y="28575"/>
                  </a:lnTo>
                  <a:lnTo>
                    <a:pt x="450131" y="28575"/>
                  </a:lnTo>
                  <a:cubicBezTo>
                    <a:pt x="453918" y="28587"/>
                    <a:pt x="457547" y="30091"/>
                    <a:pt x="460232" y="32761"/>
                  </a:cubicBezTo>
                  <a:lnTo>
                    <a:pt x="567305" y="139838"/>
                  </a:lnTo>
                  <a:cubicBezTo>
                    <a:pt x="569998" y="142513"/>
                    <a:pt x="571508" y="146154"/>
                    <a:pt x="571500" y="149949"/>
                  </a:cubicBezTo>
                  <a:lnTo>
                    <a:pt x="571500" y="557213"/>
                  </a:lnTo>
                  <a:cubicBezTo>
                    <a:pt x="571491" y="565100"/>
                    <a:pt x="565100" y="571491"/>
                    <a:pt x="557213" y="571500"/>
                  </a:cubicBezTo>
                  <a:lnTo>
                    <a:pt x="500063" y="571500"/>
                  </a:lnTo>
                  <a:cubicBezTo>
                    <a:pt x="492172" y="571500"/>
                    <a:pt x="485775" y="577897"/>
                    <a:pt x="485775" y="585788"/>
                  </a:cubicBezTo>
                  <a:cubicBezTo>
                    <a:pt x="485775" y="593678"/>
                    <a:pt x="492172" y="600075"/>
                    <a:pt x="500063" y="600075"/>
                  </a:cubicBezTo>
                  <a:lnTo>
                    <a:pt x="557213" y="600075"/>
                  </a:lnTo>
                  <a:cubicBezTo>
                    <a:pt x="580874" y="600049"/>
                    <a:pt x="600049" y="580874"/>
                    <a:pt x="600075" y="557213"/>
                  </a:cubicBezTo>
                  <a:lnTo>
                    <a:pt x="600075" y="149949"/>
                  </a:lnTo>
                  <a:cubicBezTo>
                    <a:pt x="600104" y="138574"/>
                    <a:pt x="595583" y="127661"/>
                    <a:pt x="587518" y="119639"/>
                  </a:cubicBezTo>
                  <a:close/>
                  <a:moveTo>
                    <a:pt x="95250" y="147638"/>
                  </a:moveTo>
                  <a:lnTo>
                    <a:pt x="95250" y="28575"/>
                  </a:lnTo>
                  <a:lnTo>
                    <a:pt x="142875" y="28575"/>
                  </a:lnTo>
                  <a:lnTo>
                    <a:pt x="142875" y="152400"/>
                  </a:lnTo>
                  <a:lnTo>
                    <a:pt x="100013" y="152400"/>
                  </a:lnTo>
                  <a:cubicBezTo>
                    <a:pt x="97384" y="152397"/>
                    <a:pt x="95253" y="150266"/>
                    <a:pt x="95250" y="147638"/>
                  </a:cubicBezTo>
                  <a:close/>
                  <a:moveTo>
                    <a:pt x="409575" y="147638"/>
                  </a:moveTo>
                  <a:cubicBezTo>
                    <a:pt x="409572" y="150266"/>
                    <a:pt x="407441" y="152397"/>
                    <a:pt x="404813" y="152400"/>
                  </a:cubicBezTo>
                  <a:lnTo>
                    <a:pt x="171450" y="152400"/>
                  </a:lnTo>
                  <a:lnTo>
                    <a:pt x="171450" y="28575"/>
                  </a:lnTo>
                  <a:lnTo>
                    <a:pt x="4095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CDD787A-D9AA-564F-A279-1351D5B63D68}"/>
                </a:ext>
              </a:extLst>
            </p:cNvPr>
            <p:cNvSpPr/>
            <p:nvPr/>
          </p:nvSpPr>
          <p:spPr>
            <a:xfrm>
              <a:off x="8326437" y="4689792"/>
              <a:ext cx="314325" cy="76200"/>
            </a:xfrm>
            <a:custGeom>
              <a:avLst/>
              <a:gdLst>
                <a:gd name="connsiteX0" fmla="*/ 314325 w 314325"/>
                <a:gd name="connsiteY0" fmla="*/ 76200 h 76200"/>
                <a:gd name="connsiteX1" fmla="*/ 314325 w 314325"/>
                <a:gd name="connsiteY1" fmla="*/ 14288 h 76200"/>
                <a:gd name="connsiteX2" fmla="*/ 300038 w 314325"/>
                <a:gd name="connsiteY2" fmla="*/ 0 h 76200"/>
                <a:gd name="connsiteX3" fmla="*/ 14288 w 314325"/>
                <a:gd name="connsiteY3" fmla="*/ 0 h 76200"/>
                <a:gd name="connsiteX4" fmla="*/ 0 w 314325"/>
                <a:gd name="connsiteY4" fmla="*/ 14288 h 76200"/>
                <a:gd name="connsiteX5" fmla="*/ 0 w 314325"/>
                <a:gd name="connsiteY5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25" h="76200">
                  <a:moveTo>
                    <a:pt x="314325" y="76200"/>
                  </a:move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7620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D900B54-10FE-4C50-57B5-6098900CA907}"/>
                </a:ext>
              </a:extLst>
            </p:cNvPr>
            <p:cNvSpPr/>
            <p:nvPr/>
          </p:nvSpPr>
          <p:spPr>
            <a:xfrm>
              <a:off x="8326437" y="4794567"/>
              <a:ext cx="314325" cy="209550"/>
            </a:xfrm>
            <a:custGeom>
              <a:avLst/>
              <a:gdLst>
                <a:gd name="connsiteX0" fmla="*/ 0 w 314325"/>
                <a:gd name="connsiteY0" fmla="*/ 0 h 209550"/>
                <a:gd name="connsiteX1" fmla="*/ 0 w 314325"/>
                <a:gd name="connsiteY1" fmla="*/ 195263 h 209550"/>
                <a:gd name="connsiteX2" fmla="*/ 14288 w 314325"/>
                <a:gd name="connsiteY2" fmla="*/ 209550 h 209550"/>
                <a:gd name="connsiteX3" fmla="*/ 300038 w 314325"/>
                <a:gd name="connsiteY3" fmla="*/ 209550 h 209550"/>
                <a:gd name="connsiteX4" fmla="*/ 314325 w 314325"/>
                <a:gd name="connsiteY4" fmla="*/ 195263 h 209550"/>
                <a:gd name="connsiteX5" fmla="*/ 314325 w 314325"/>
                <a:gd name="connsiteY5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25" h="209550">
                  <a:moveTo>
                    <a:pt x="0" y="0"/>
                  </a:moveTo>
                  <a:lnTo>
                    <a:pt x="0" y="195263"/>
                  </a:lnTo>
                  <a:cubicBezTo>
                    <a:pt x="2" y="203152"/>
                    <a:pt x="6398" y="209548"/>
                    <a:pt x="14288" y="209550"/>
                  </a:cubicBezTo>
                  <a:lnTo>
                    <a:pt x="300038" y="209550"/>
                  </a:lnTo>
                  <a:cubicBezTo>
                    <a:pt x="307927" y="209548"/>
                    <a:pt x="314323" y="203152"/>
                    <a:pt x="314325" y="195263"/>
                  </a:cubicBezTo>
                  <a:lnTo>
                    <a:pt x="3143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046AB80-47B1-5206-D36C-287DCCAE680B}"/>
              </a:ext>
            </a:extLst>
          </p:cNvPr>
          <p:cNvGrpSpPr/>
          <p:nvPr/>
        </p:nvGrpSpPr>
        <p:grpSpPr>
          <a:xfrm>
            <a:off x="923189" y="4179880"/>
            <a:ext cx="600075" cy="600075"/>
            <a:chOff x="8183562" y="3291522"/>
            <a:chExt cx="600075" cy="600075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E380D42-E7AE-CE23-4DFA-955BF2565419}"/>
                </a:ext>
              </a:extLst>
            </p:cNvPr>
            <p:cNvSpPr/>
            <p:nvPr/>
          </p:nvSpPr>
          <p:spPr>
            <a:xfrm>
              <a:off x="8526462" y="3577274"/>
              <a:ext cx="257175" cy="314322"/>
            </a:xfrm>
            <a:custGeom>
              <a:avLst/>
              <a:gdLst>
                <a:gd name="connsiteX0" fmla="*/ 247404 w 257175"/>
                <a:gd name="connsiteY0" fmla="*/ 38832 h 314322"/>
                <a:gd name="connsiteX1" fmla="*/ 133104 w 257175"/>
                <a:gd name="connsiteY1" fmla="*/ 733 h 314322"/>
                <a:gd name="connsiteX2" fmla="*/ 124072 w 257175"/>
                <a:gd name="connsiteY2" fmla="*/ 733 h 314322"/>
                <a:gd name="connsiteX3" fmla="*/ 9772 w 257175"/>
                <a:gd name="connsiteY3" fmla="*/ 38832 h 314322"/>
                <a:gd name="connsiteX4" fmla="*/ 0 w 257175"/>
                <a:gd name="connsiteY4" fmla="*/ 52385 h 314322"/>
                <a:gd name="connsiteX5" fmla="*/ 0 w 257175"/>
                <a:gd name="connsiteY5" fmla="*/ 141454 h 314322"/>
                <a:gd name="connsiteX6" fmla="*/ 124072 w 257175"/>
                <a:gd name="connsiteY6" fmla="*/ 313588 h 314322"/>
                <a:gd name="connsiteX7" fmla="*/ 133104 w 257175"/>
                <a:gd name="connsiteY7" fmla="*/ 313588 h 314322"/>
                <a:gd name="connsiteX8" fmla="*/ 257175 w 257175"/>
                <a:gd name="connsiteY8" fmla="*/ 141454 h 314322"/>
                <a:gd name="connsiteX9" fmla="*/ 257175 w 257175"/>
                <a:gd name="connsiteY9" fmla="*/ 52385 h 314322"/>
                <a:gd name="connsiteX10" fmla="*/ 247404 w 257175"/>
                <a:gd name="connsiteY10" fmla="*/ 38832 h 314322"/>
                <a:gd name="connsiteX11" fmla="*/ 182594 w 257175"/>
                <a:gd name="connsiteY11" fmla="*/ 139203 h 314322"/>
                <a:gd name="connsiteX12" fmla="*/ 119095 w 257175"/>
                <a:gd name="connsiteY12" fmla="*/ 196353 h 314322"/>
                <a:gd name="connsiteX13" fmla="*/ 98920 w 257175"/>
                <a:gd name="connsiteY13" fmla="*/ 195296 h 314322"/>
                <a:gd name="connsiteX14" fmla="*/ 98380 w 257175"/>
                <a:gd name="connsiteY14" fmla="*/ 194660 h 314322"/>
                <a:gd name="connsiteX15" fmla="*/ 72982 w 257175"/>
                <a:gd name="connsiteY15" fmla="*/ 162909 h 314322"/>
                <a:gd name="connsiteX16" fmla="*/ 75214 w 257175"/>
                <a:gd name="connsiteY16" fmla="*/ 142826 h 314322"/>
                <a:gd name="connsiteX17" fmla="*/ 95297 w 257175"/>
                <a:gd name="connsiteY17" fmla="*/ 145059 h 314322"/>
                <a:gd name="connsiteX18" fmla="*/ 111235 w 257175"/>
                <a:gd name="connsiteY18" fmla="*/ 164983 h 314322"/>
                <a:gd name="connsiteX19" fmla="*/ 163479 w 257175"/>
                <a:gd name="connsiteY19" fmla="*/ 117968 h 314322"/>
                <a:gd name="connsiteX20" fmla="*/ 183652 w 257175"/>
                <a:gd name="connsiteY20" fmla="*/ 119073 h 314322"/>
                <a:gd name="connsiteX21" fmla="*/ 182594 w 257175"/>
                <a:gd name="connsiteY21" fmla="*/ 139204 h 31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7175" h="314322">
                  <a:moveTo>
                    <a:pt x="247404" y="38832"/>
                  </a:moveTo>
                  <a:lnTo>
                    <a:pt x="133104" y="733"/>
                  </a:lnTo>
                  <a:cubicBezTo>
                    <a:pt x="130172" y="-244"/>
                    <a:pt x="127003" y="-244"/>
                    <a:pt x="124072" y="733"/>
                  </a:cubicBezTo>
                  <a:lnTo>
                    <a:pt x="9772" y="38832"/>
                  </a:lnTo>
                  <a:cubicBezTo>
                    <a:pt x="3937" y="40776"/>
                    <a:pt x="0" y="46235"/>
                    <a:pt x="0" y="52385"/>
                  </a:cubicBezTo>
                  <a:lnTo>
                    <a:pt x="0" y="141454"/>
                  </a:lnTo>
                  <a:cubicBezTo>
                    <a:pt x="-71" y="219578"/>
                    <a:pt x="49933" y="288953"/>
                    <a:pt x="124072" y="313588"/>
                  </a:cubicBezTo>
                  <a:cubicBezTo>
                    <a:pt x="127003" y="314568"/>
                    <a:pt x="130173" y="314568"/>
                    <a:pt x="133104" y="313588"/>
                  </a:cubicBezTo>
                  <a:cubicBezTo>
                    <a:pt x="207242" y="288953"/>
                    <a:pt x="257246" y="219578"/>
                    <a:pt x="257175" y="141454"/>
                  </a:cubicBezTo>
                  <a:lnTo>
                    <a:pt x="257175" y="52385"/>
                  </a:lnTo>
                  <a:cubicBezTo>
                    <a:pt x="257175" y="46235"/>
                    <a:pt x="253239" y="40776"/>
                    <a:pt x="247404" y="38832"/>
                  </a:cubicBezTo>
                  <a:close/>
                  <a:moveTo>
                    <a:pt x="182594" y="139203"/>
                  </a:moveTo>
                  <a:lnTo>
                    <a:pt x="119095" y="196353"/>
                  </a:lnTo>
                  <a:cubicBezTo>
                    <a:pt x="113232" y="201632"/>
                    <a:pt x="104199" y="201159"/>
                    <a:pt x="98920" y="195296"/>
                  </a:cubicBezTo>
                  <a:cubicBezTo>
                    <a:pt x="98734" y="195089"/>
                    <a:pt x="98554" y="194877"/>
                    <a:pt x="98380" y="194660"/>
                  </a:cubicBezTo>
                  <a:lnTo>
                    <a:pt x="72982" y="162909"/>
                  </a:lnTo>
                  <a:cubicBezTo>
                    <a:pt x="68053" y="156747"/>
                    <a:pt x="69052" y="147755"/>
                    <a:pt x="75214" y="142826"/>
                  </a:cubicBezTo>
                  <a:cubicBezTo>
                    <a:pt x="81376" y="137897"/>
                    <a:pt x="90367" y="138897"/>
                    <a:pt x="95297" y="145059"/>
                  </a:cubicBezTo>
                  <a:lnTo>
                    <a:pt x="111235" y="164983"/>
                  </a:lnTo>
                  <a:lnTo>
                    <a:pt x="163479" y="117968"/>
                  </a:lnTo>
                  <a:cubicBezTo>
                    <a:pt x="169354" y="112702"/>
                    <a:pt x="178386" y="113197"/>
                    <a:pt x="183652" y="119073"/>
                  </a:cubicBezTo>
                  <a:cubicBezTo>
                    <a:pt x="188901" y="124930"/>
                    <a:pt x="188428" y="133929"/>
                    <a:pt x="182594" y="13920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63C3C57-EE0F-D8FB-4E12-07C34108E6B6}"/>
                </a:ext>
              </a:extLst>
            </p:cNvPr>
            <p:cNvSpPr/>
            <p:nvPr/>
          </p:nvSpPr>
          <p:spPr>
            <a:xfrm>
              <a:off x="8183562" y="3291522"/>
              <a:ext cx="485775" cy="600075"/>
            </a:xfrm>
            <a:custGeom>
              <a:avLst/>
              <a:gdLst>
                <a:gd name="connsiteX0" fmla="*/ 442913 w 485775"/>
                <a:gd name="connsiteY0" fmla="*/ 0 h 600075"/>
                <a:gd name="connsiteX1" fmla="*/ 130899 w 485775"/>
                <a:gd name="connsiteY1" fmla="*/ 0 h 600075"/>
                <a:gd name="connsiteX2" fmla="*/ 100589 w 485775"/>
                <a:gd name="connsiteY2" fmla="*/ 12558 h 600075"/>
                <a:gd name="connsiteX3" fmla="*/ 12558 w 485775"/>
                <a:gd name="connsiteY3" fmla="*/ 100589 h 600075"/>
                <a:gd name="connsiteX4" fmla="*/ 0 w 485775"/>
                <a:gd name="connsiteY4" fmla="*/ 130899 h 600075"/>
                <a:gd name="connsiteX5" fmla="*/ 0 w 485775"/>
                <a:gd name="connsiteY5" fmla="*/ 557213 h 600075"/>
                <a:gd name="connsiteX6" fmla="*/ 42863 w 485775"/>
                <a:gd name="connsiteY6" fmla="*/ 600075 h 600075"/>
                <a:gd name="connsiteX7" fmla="*/ 385758 w 485775"/>
                <a:gd name="connsiteY7" fmla="*/ 600075 h 600075"/>
                <a:gd name="connsiteX8" fmla="*/ 400046 w 485775"/>
                <a:gd name="connsiteY8" fmla="*/ 585788 h 600075"/>
                <a:gd name="connsiteX9" fmla="*/ 385758 w 485775"/>
                <a:gd name="connsiteY9" fmla="*/ 571500 h 600075"/>
                <a:gd name="connsiteX10" fmla="*/ 42863 w 485775"/>
                <a:gd name="connsiteY10" fmla="*/ 571500 h 600075"/>
                <a:gd name="connsiteX11" fmla="*/ 28575 w 485775"/>
                <a:gd name="connsiteY11" fmla="*/ 557213 h 600075"/>
                <a:gd name="connsiteX12" fmla="*/ 28575 w 485775"/>
                <a:gd name="connsiteY12" fmla="*/ 152396 h 600075"/>
                <a:gd name="connsiteX13" fmla="*/ 109538 w 485775"/>
                <a:gd name="connsiteY13" fmla="*/ 152400 h 600075"/>
                <a:gd name="connsiteX14" fmla="*/ 152400 w 485775"/>
                <a:gd name="connsiteY14" fmla="*/ 109538 h 600075"/>
                <a:gd name="connsiteX15" fmla="*/ 152396 w 485775"/>
                <a:gd name="connsiteY15" fmla="*/ 28575 h 600075"/>
                <a:gd name="connsiteX16" fmla="*/ 442913 w 485775"/>
                <a:gd name="connsiteY16" fmla="*/ 28575 h 600075"/>
                <a:gd name="connsiteX17" fmla="*/ 457200 w 485775"/>
                <a:gd name="connsiteY17" fmla="*/ 42863 h 600075"/>
                <a:gd name="connsiteX18" fmla="*/ 457200 w 485775"/>
                <a:gd name="connsiteY18" fmla="*/ 242888 h 600075"/>
                <a:gd name="connsiteX19" fmla="*/ 471488 w 485775"/>
                <a:gd name="connsiteY19" fmla="*/ 257175 h 600075"/>
                <a:gd name="connsiteX20" fmla="*/ 485775 w 485775"/>
                <a:gd name="connsiteY20" fmla="*/ 242888 h 600075"/>
                <a:gd name="connsiteX21" fmla="*/ 485775 w 485775"/>
                <a:gd name="connsiteY21" fmla="*/ 42863 h 600075"/>
                <a:gd name="connsiteX22" fmla="*/ 442913 w 485775"/>
                <a:gd name="connsiteY22" fmla="*/ 0 h 600075"/>
                <a:gd name="connsiteX23" fmla="*/ 109538 w 485775"/>
                <a:gd name="connsiteY23" fmla="*/ 123825 h 600075"/>
                <a:gd name="connsiteX24" fmla="*/ 30516 w 485775"/>
                <a:gd name="connsiteY24" fmla="*/ 123821 h 600075"/>
                <a:gd name="connsiteX25" fmla="*/ 123821 w 485775"/>
                <a:gd name="connsiteY25" fmla="*/ 30516 h 600075"/>
                <a:gd name="connsiteX26" fmla="*/ 123825 w 485775"/>
                <a:gd name="connsiteY26" fmla="*/ 109538 h 600075"/>
                <a:gd name="connsiteX27" fmla="*/ 109538 w 485775"/>
                <a:gd name="connsiteY27" fmla="*/ 12382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5775" h="600075">
                  <a:moveTo>
                    <a:pt x="442913" y="0"/>
                  </a:moveTo>
                  <a:lnTo>
                    <a:pt x="130899" y="0"/>
                  </a:lnTo>
                  <a:cubicBezTo>
                    <a:pt x="119524" y="-30"/>
                    <a:pt x="108610" y="4491"/>
                    <a:pt x="100589" y="12558"/>
                  </a:cubicBezTo>
                  <a:lnTo>
                    <a:pt x="12558" y="100589"/>
                  </a:lnTo>
                  <a:cubicBezTo>
                    <a:pt x="4491" y="108610"/>
                    <a:pt x="-30" y="119524"/>
                    <a:pt x="0" y="130899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385758" y="600075"/>
                  </a:lnTo>
                  <a:cubicBezTo>
                    <a:pt x="393649" y="600075"/>
                    <a:pt x="400046" y="593678"/>
                    <a:pt x="400046" y="585788"/>
                  </a:cubicBezTo>
                  <a:cubicBezTo>
                    <a:pt x="400046" y="577897"/>
                    <a:pt x="393649" y="571500"/>
                    <a:pt x="385758" y="571500"/>
                  </a:cubicBezTo>
                  <a:lnTo>
                    <a:pt x="42863" y="571500"/>
                  </a:lnTo>
                  <a:cubicBezTo>
                    <a:pt x="34975" y="571492"/>
                    <a:pt x="28584" y="565100"/>
                    <a:pt x="28575" y="557213"/>
                  </a:cubicBezTo>
                  <a:lnTo>
                    <a:pt x="28575" y="152396"/>
                  </a:lnTo>
                  <a:lnTo>
                    <a:pt x="109538" y="152400"/>
                  </a:lnTo>
                  <a:cubicBezTo>
                    <a:pt x="133199" y="152374"/>
                    <a:pt x="152374" y="133199"/>
                    <a:pt x="152400" y="109538"/>
                  </a:cubicBezTo>
                  <a:lnTo>
                    <a:pt x="152396" y="28575"/>
                  </a:lnTo>
                  <a:lnTo>
                    <a:pt x="442913" y="28575"/>
                  </a:lnTo>
                  <a:cubicBezTo>
                    <a:pt x="450800" y="28584"/>
                    <a:pt x="457192" y="34975"/>
                    <a:pt x="457200" y="42863"/>
                  </a:cubicBezTo>
                  <a:lnTo>
                    <a:pt x="457200" y="242888"/>
                  </a:lnTo>
                  <a:cubicBezTo>
                    <a:pt x="457200" y="250778"/>
                    <a:pt x="463597" y="257175"/>
                    <a:pt x="471488" y="257175"/>
                  </a:cubicBezTo>
                  <a:cubicBezTo>
                    <a:pt x="479378" y="257175"/>
                    <a:pt x="485775" y="250778"/>
                    <a:pt x="485775" y="242888"/>
                  </a:cubicBezTo>
                  <a:lnTo>
                    <a:pt x="485775" y="42863"/>
                  </a:lnTo>
                  <a:cubicBezTo>
                    <a:pt x="485749" y="19201"/>
                    <a:pt x="466574" y="26"/>
                    <a:pt x="442913" y="0"/>
                  </a:cubicBezTo>
                  <a:close/>
                  <a:moveTo>
                    <a:pt x="109538" y="123825"/>
                  </a:moveTo>
                  <a:lnTo>
                    <a:pt x="30516" y="123821"/>
                  </a:lnTo>
                  <a:cubicBezTo>
                    <a:pt x="31980" y="121276"/>
                    <a:pt x="120824" y="32239"/>
                    <a:pt x="123821" y="30516"/>
                  </a:cubicBezTo>
                  <a:lnTo>
                    <a:pt x="123825" y="109538"/>
                  </a:lnTo>
                  <a:cubicBezTo>
                    <a:pt x="123817" y="117425"/>
                    <a:pt x="117425" y="123817"/>
                    <a:pt x="109538" y="1238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B9CC3AE-A68E-969E-1C18-ECBB10FD3097}"/>
                </a:ext>
              </a:extLst>
            </p:cNvPr>
            <p:cNvSpPr/>
            <p:nvPr/>
          </p:nvSpPr>
          <p:spPr>
            <a:xfrm>
              <a:off x="8364537" y="3367722"/>
              <a:ext cx="114300" cy="28575"/>
            </a:xfrm>
            <a:custGeom>
              <a:avLst/>
              <a:gdLst>
                <a:gd name="connsiteX0" fmla="*/ 100013 w 114300"/>
                <a:gd name="connsiteY0" fmla="*/ 28575 h 28575"/>
                <a:gd name="connsiteX1" fmla="*/ 114300 w 114300"/>
                <a:gd name="connsiteY1" fmla="*/ 14288 h 28575"/>
                <a:gd name="connsiteX2" fmla="*/ 100013 w 114300"/>
                <a:gd name="connsiteY2" fmla="*/ 0 h 28575"/>
                <a:gd name="connsiteX3" fmla="*/ 14288 w 114300"/>
                <a:gd name="connsiteY3" fmla="*/ 0 h 28575"/>
                <a:gd name="connsiteX4" fmla="*/ 0 w 114300"/>
                <a:gd name="connsiteY4" fmla="*/ 14288 h 28575"/>
                <a:gd name="connsiteX5" fmla="*/ 14288 w 114300"/>
                <a:gd name="connsiteY5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28575">
                  <a:moveTo>
                    <a:pt x="100013" y="28575"/>
                  </a:moveTo>
                  <a:cubicBezTo>
                    <a:pt x="107903" y="28575"/>
                    <a:pt x="114300" y="22178"/>
                    <a:pt x="114300" y="14288"/>
                  </a:cubicBezTo>
                  <a:cubicBezTo>
                    <a:pt x="114300" y="6397"/>
                    <a:pt x="107903" y="0"/>
                    <a:pt x="10001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C2C3742-8AFB-706C-CC70-3B25DEBDFA24}"/>
                </a:ext>
              </a:extLst>
            </p:cNvPr>
            <p:cNvSpPr/>
            <p:nvPr/>
          </p:nvSpPr>
          <p:spPr>
            <a:xfrm>
              <a:off x="8250237" y="3472497"/>
              <a:ext cx="352425" cy="28575"/>
            </a:xfrm>
            <a:custGeom>
              <a:avLst/>
              <a:gdLst>
                <a:gd name="connsiteX0" fmla="*/ 338138 w 352425"/>
                <a:gd name="connsiteY0" fmla="*/ 0 h 28575"/>
                <a:gd name="connsiteX1" fmla="*/ 14288 w 352425"/>
                <a:gd name="connsiteY1" fmla="*/ 0 h 28575"/>
                <a:gd name="connsiteX2" fmla="*/ 0 w 352425"/>
                <a:gd name="connsiteY2" fmla="*/ 14288 h 28575"/>
                <a:gd name="connsiteX3" fmla="*/ 14288 w 352425"/>
                <a:gd name="connsiteY3" fmla="*/ 28575 h 28575"/>
                <a:gd name="connsiteX4" fmla="*/ 338138 w 352425"/>
                <a:gd name="connsiteY4" fmla="*/ 28575 h 28575"/>
                <a:gd name="connsiteX5" fmla="*/ 352425 w 352425"/>
                <a:gd name="connsiteY5" fmla="*/ 14288 h 28575"/>
                <a:gd name="connsiteX6" fmla="*/ 338138 w 35242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425" h="28575">
                  <a:moveTo>
                    <a:pt x="33813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338138" y="28575"/>
                  </a:lnTo>
                  <a:cubicBezTo>
                    <a:pt x="346028" y="28575"/>
                    <a:pt x="352425" y="22178"/>
                    <a:pt x="352425" y="14288"/>
                  </a:cubicBezTo>
                  <a:cubicBezTo>
                    <a:pt x="352425" y="6397"/>
                    <a:pt x="346028" y="0"/>
                    <a:pt x="33813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E0F9F1A-A316-DD15-8E42-E5F8DE918DEB}"/>
                </a:ext>
              </a:extLst>
            </p:cNvPr>
            <p:cNvSpPr/>
            <p:nvPr/>
          </p:nvSpPr>
          <p:spPr>
            <a:xfrm>
              <a:off x="8250237" y="3577272"/>
              <a:ext cx="276220" cy="28575"/>
            </a:xfrm>
            <a:custGeom>
              <a:avLst/>
              <a:gdLst>
                <a:gd name="connsiteX0" fmla="*/ 276220 w 276220"/>
                <a:gd name="connsiteY0" fmla="*/ 14288 h 28575"/>
                <a:gd name="connsiteX1" fmla="*/ 261937 w 276220"/>
                <a:gd name="connsiteY1" fmla="*/ 0 h 28575"/>
                <a:gd name="connsiteX2" fmla="*/ 261933 w 276220"/>
                <a:gd name="connsiteY2" fmla="*/ 0 h 28575"/>
                <a:gd name="connsiteX3" fmla="*/ 14288 w 276220"/>
                <a:gd name="connsiteY3" fmla="*/ 0 h 28575"/>
                <a:gd name="connsiteX4" fmla="*/ 0 w 276220"/>
                <a:gd name="connsiteY4" fmla="*/ 14288 h 28575"/>
                <a:gd name="connsiteX5" fmla="*/ 14288 w 276220"/>
                <a:gd name="connsiteY5" fmla="*/ 28575 h 28575"/>
                <a:gd name="connsiteX6" fmla="*/ 261933 w 276220"/>
                <a:gd name="connsiteY6" fmla="*/ 28575 h 28575"/>
                <a:gd name="connsiteX7" fmla="*/ 276220 w 276220"/>
                <a:gd name="connsiteY7" fmla="*/ 14292 h 28575"/>
                <a:gd name="connsiteX8" fmla="*/ 276220 w 276220"/>
                <a:gd name="connsiteY8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0" h="28575">
                  <a:moveTo>
                    <a:pt x="276220" y="14288"/>
                  </a:moveTo>
                  <a:cubicBezTo>
                    <a:pt x="276222" y="6398"/>
                    <a:pt x="269827" y="1"/>
                    <a:pt x="261937" y="0"/>
                  </a:cubicBezTo>
                  <a:cubicBezTo>
                    <a:pt x="261936" y="0"/>
                    <a:pt x="261934" y="0"/>
                    <a:pt x="26193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61933" y="28575"/>
                  </a:lnTo>
                  <a:cubicBezTo>
                    <a:pt x="269822" y="28576"/>
                    <a:pt x="276219" y="22182"/>
                    <a:pt x="276220" y="14292"/>
                  </a:cubicBezTo>
                  <a:cubicBezTo>
                    <a:pt x="276220" y="14291"/>
                    <a:pt x="276220" y="14289"/>
                    <a:pt x="276220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2BFE5A3-2B0C-472B-007F-DBC89C9AE54C}"/>
                </a:ext>
              </a:extLst>
            </p:cNvPr>
            <p:cNvSpPr/>
            <p:nvPr/>
          </p:nvSpPr>
          <p:spPr>
            <a:xfrm>
              <a:off x="8250237" y="3682047"/>
              <a:ext cx="247650" cy="28575"/>
            </a:xfrm>
            <a:custGeom>
              <a:avLst/>
              <a:gdLst>
                <a:gd name="connsiteX0" fmla="*/ 247650 w 247650"/>
                <a:gd name="connsiteY0" fmla="*/ 14288 h 28575"/>
                <a:gd name="connsiteX1" fmla="*/ 233367 w 247650"/>
                <a:gd name="connsiteY1" fmla="*/ 0 h 28575"/>
                <a:gd name="connsiteX2" fmla="*/ 233363 w 247650"/>
                <a:gd name="connsiteY2" fmla="*/ 0 h 28575"/>
                <a:gd name="connsiteX3" fmla="*/ 14288 w 247650"/>
                <a:gd name="connsiteY3" fmla="*/ 0 h 28575"/>
                <a:gd name="connsiteX4" fmla="*/ 0 w 247650"/>
                <a:gd name="connsiteY4" fmla="*/ 14288 h 28575"/>
                <a:gd name="connsiteX5" fmla="*/ 14288 w 247650"/>
                <a:gd name="connsiteY5" fmla="*/ 28575 h 28575"/>
                <a:gd name="connsiteX6" fmla="*/ 233363 w 247650"/>
                <a:gd name="connsiteY6" fmla="*/ 28575 h 28575"/>
                <a:gd name="connsiteX7" fmla="*/ 247650 w 247650"/>
                <a:gd name="connsiteY7" fmla="*/ 14292 h 28575"/>
                <a:gd name="connsiteX8" fmla="*/ 247650 w 247650"/>
                <a:gd name="connsiteY8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50" h="28575">
                  <a:moveTo>
                    <a:pt x="247650" y="14288"/>
                  </a:moveTo>
                  <a:cubicBezTo>
                    <a:pt x="247651" y="6398"/>
                    <a:pt x="241256" y="1"/>
                    <a:pt x="233367" y="0"/>
                  </a:cubicBezTo>
                  <a:cubicBezTo>
                    <a:pt x="233365" y="0"/>
                    <a:pt x="233364" y="0"/>
                    <a:pt x="23336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3363" y="28575"/>
                  </a:lnTo>
                  <a:cubicBezTo>
                    <a:pt x="241252" y="28576"/>
                    <a:pt x="247649" y="22181"/>
                    <a:pt x="247650" y="14292"/>
                  </a:cubicBezTo>
                  <a:cubicBezTo>
                    <a:pt x="247650" y="14290"/>
                    <a:pt x="247650" y="14289"/>
                    <a:pt x="247650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0B53F56-0A8A-615E-E2E7-2C069FCA44F8}"/>
                </a:ext>
              </a:extLst>
            </p:cNvPr>
            <p:cNvSpPr/>
            <p:nvPr/>
          </p:nvSpPr>
          <p:spPr>
            <a:xfrm>
              <a:off x="8402637" y="3786822"/>
              <a:ext cx="114300" cy="28575"/>
            </a:xfrm>
            <a:custGeom>
              <a:avLst/>
              <a:gdLst>
                <a:gd name="connsiteX0" fmla="*/ 14288 w 114300"/>
                <a:gd name="connsiteY0" fmla="*/ 28575 h 28575"/>
                <a:gd name="connsiteX1" fmla="*/ 100013 w 114300"/>
                <a:gd name="connsiteY1" fmla="*/ 28575 h 28575"/>
                <a:gd name="connsiteX2" fmla="*/ 114300 w 114300"/>
                <a:gd name="connsiteY2" fmla="*/ 14288 h 28575"/>
                <a:gd name="connsiteX3" fmla="*/ 100013 w 114300"/>
                <a:gd name="connsiteY3" fmla="*/ 0 h 28575"/>
                <a:gd name="connsiteX4" fmla="*/ 14288 w 114300"/>
                <a:gd name="connsiteY4" fmla="*/ 0 h 28575"/>
                <a:gd name="connsiteX5" fmla="*/ 0 w 114300"/>
                <a:gd name="connsiteY5" fmla="*/ 14288 h 28575"/>
                <a:gd name="connsiteX6" fmla="*/ 14288 w 114300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28575">
                  <a:moveTo>
                    <a:pt x="14288" y="28575"/>
                  </a:moveTo>
                  <a:lnTo>
                    <a:pt x="100013" y="28575"/>
                  </a:lnTo>
                  <a:cubicBezTo>
                    <a:pt x="107903" y="28575"/>
                    <a:pt x="114300" y="22178"/>
                    <a:pt x="114300" y="14288"/>
                  </a:cubicBezTo>
                  <a:cubicBezTo>
                    <a:pt x="114300" y="6397"/>
                    <a:pt x="107903" y="0"/>
                    <a:pt x="10001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9EA2D61-D6DC-04EF-EF18-EC88D6D1789C}"/>
              </a:ext>
            </a:extLst>
          </p:cNvPr>
          <p:cNvGrpSpPr/>
          <p:nvPr/>
        </p:nvGrpSpPr>
        <p:grpSpPr>
          <a:xfrm>
            <a:off x="3315652" y="3069466"/>
            <a:ext cx="561975" cy="600073"/>
            <a:chOff x="3386772" y="3291523"/>
            <a:chExt cx="561975" cy="600073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25CEBC0-FB2C-E13F-3E1D-CF70D0115DF9}"/>
                </a:ext>
              </a:extLst>
            </p:cNvPr>
            <p:cNvSpPr/>
            <p:nvPr/>
          </p:nvSpPr>
          <p:spPr>
            <a:xfrm>
              <a:off x="3386772" y="3291523"/>
              <a:ext cx="561975" cy="476250"/>
            </a:xfrm>
            <a:custGeom>
              <a:avLst/>
              <a:gdLst>
                <a:gd name="connsiteX0" fmla="*/ 519113 w 561975"/>
                <a:gd name="connsiteY0" fmla="*/ 0 h 476250"/>
                <a:gd name="connsiteX1" fmla="*/ 277778 w 561975"/>
                <a:gd name="connsiteY1" fmla="*/ 0 h 476250"/>
                <a:gd name="connsiteX2" fmla="*/ 241436 w 561975"/>
                <a:gd name="connsiteY2" fmla="*/ 20148 h 476250"/>
                <a:gd name="connsiteX3" fmla="*/ 206400 w 561975"/>
                <a:gd name="connsiteY3" fmla="*/ 76200 h 476250"/>
                <a:gd name="connsiteX4" fmla="*/ 42863 w 561975"/>
                <a:gd name="connsiteY4" fmla="*/ 76200 h 476250"/>
                <a:gd name="connsiteX5" fmla="*/ 0 w 561975"/>
                <a:gd name="connsiteY5" fmla="*/ 119063 h 476250"/>
                <a:gd name="connsiteX6" fmla="*/ 0 w 561975"/>
                <a:gd name="connsiteY6" fmla="*/ 433388 h 476250"/>
                <a:gd name="connsiteX7" fmla="*/ 42863 w 561975"/>
                <a:gd name="connsiteY7" fmla="*/ 476250 h 476250"/>
                <a:gd name="connsiteX8" fmla="*/ 109538 w 561975"/>
                <a:gd name="connsiteY8" fmla="*/ 476250 h 476250"/>
                <a:gd name="connsiteX9" fmla="*/ 123825 w 561975"/>
                <a:gd name="connsiteY9" fmla="*/ 461963 h 476250"/>
                <a:gd name="connsiteX10" fmla="*/ 109538 w 561975"/>
                <a:gd name="connsiteY10" fmla="*/ 447675 h 476250"/>
                <a:gd name="connsiteX11" fmla="*/ 42863 w 561975"/>
                <a:gd name="connsiteY11" fmla="*/ 447675 h 476250"/>
                <a:gd name="connsiteX12" fmla="*/ 28575 w 561975"/>
                <a:gd name="connsiteY12" fmla="*/ 433388 h 476250"/>
                <a:gd name="connsiteX13" fmla="*/ 28575 w 561975"/>
                <a:gd name="connsiteY13" fmla="*/ 119063 h 476250"/>
                <a:gd name="connsiteX14" fmla="*/ 42863 w 561975"/>
                <a:gd name="connsiteY14" fmla="*/ 104775 h 476250"/>
                <a:gd name="connsiteX15" fmla="*/ 322297 w 561975"/>
                <a:gd name="connsiteY15" fmla="*/ 104775 h 476250"/>
                <a:gd name="connsiteX16" fmla="*/ 358639 w 561975"/>
                <a:gd name="connsiteY16" fmla="*/ 84632 h 476250"/>
                <a:gd name="connsiteX17" fmla="*/ 389493 w 561975"/>
                <a:gd name="connsiteY17" fmla="*/ 35286 h 476250"/>
                <a:gd name="connsiteX18" fmla="*/ 401603 w 561975"/>
                <a:gd name="connsiteY18" fmla="*/ 28575 h 476250"/>
                <a:gd name="connsiteX19" fmla="*/ 519113 w 561975"/>
                <a:gd name="connsiteY19" fmla="*/ 28575 h 476250"/>
                <a:gd name="connsiteX20" fmla="*/ 533400 w 561975"/>
                <a:gd name="connsiteY20" fmla="*/ 42863 h 476250"/>
                <a:gd name="connsiteX21" fmla="*/ 533400 w 561975"/>
                <a:gd name="connsiteY21" fmla="*/ 433388 h 476250"/>
                <a:gd name="connsiteX22" fmla="*/ 519113 w 561975"/>
                <a:gd name="connsiteY22" fmla="*/ 447675 h 476250"/>
                <a:gd name="connsiteX23" fmla="*/ 452438 w 561975"/>
                <a:gd name="connsiteY23" fmla="*/ 447675 h 476250"/>
                <a:gd name="connsiteX24" fmla="*/ 438150 w 561975"/>
                <a:gd name="connsiteY24" fmla="*/ 461963 h 476250"/>
                <a:gd name="connsiteX25" fmla="*/ 452438 w 561975"/>
                <a:gd name="connsiteY25" fmla="*/ 476250 h 476250"/>
                <a:gd name="connsiteX26" fmla="*/ 519113 w 561975"/>
                <a:gd name="connsiteY26" fmla="*/ 476250 h 476250"/>
                <a:gd name="connsiteX27" fmla="*/ 561975 w 561975"/>
                <a:gd name="connsiteY27" fmla="*/ 433388 h 476250"/>
                <a:gd name="connsiteX28" fmla="*/ 561975 w 561975"/>
                <a:gd name="connsiteY28" fmla="*/ 42863 h 476250"/>
                <a:gd name="connsiteX29" fmla="*/ 519113 w 561975"/>
                <a:gd name="connsiteY29" fmla="*/ 0 h 476250"/>
                <a:gd name="connsiteX30" fmla="*/ 334408 w 561975"/>
                <a:gd name="connsiteY30" fmla="*/ 69489 h 476250"/>
                <a:gd name="connsiteX31" fmla="*/ 322297 w 561975"/>
                <a:gd name="connsiteY31" fmla="*/ 76200 h 476250"/>
                <a:gd name="connsiteX32" fmla="*/ 240089 w 561975"/>
                <a:gd name="connsiteY32" fmla="*/ 76200 h 476250"/>
                <a:gd name="connsiteX33" fmla="*/ 265668 w 561975"/>
                <a:gd name="connsiteY33" fmla="*/ 35286 h 476250"/>
                <a:gd name="connsiteX34" fmla="*/ 277778 w 561975"/>
                <a:gd name="connsiteY34" fmla="*/ 28575 h 476250"/>
                <a:gd name="connsiteX35" fmla="*/ 359989 w 561975"/>
                <a:gd name="connsiteY35" fmla="*/ 2857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61975" h="476250">
                  <a:moveTo>
                    <a:pt x="519113" y="0"/>
                  </a:moveTo>
                  <a:lnTo>
                    <a:pt x="277778" y="0"/>
                  </a:lnTo>
                  <a:cubicBezTo>
                    <a:pt x="262988" y="-51"/>
                    <a:pt x="249230" y="7577"/>
                    <a:pt x="241436" y="20148"/>
                  </a:cubicBezTo>
                  <a:lnTo>
                    <a:pt x="206400" y="76200"/>
                  </a:lnTo>
                  <a:lnTo>
                    <a:pt x="42863" y="76200"/>
                  </a:lnTo>
                  <a:cubicBezTo>
                    <a:pt x="19201" y="76226"/>
                    <a:pt x="26" y="95401"/>
                    <a:pt x="0" y="119063"/>
                  </a:cubicBezTo>
                  <a:lnTo>
                    <a:pt x="0" y="433388"/>
                  </a:lnTo>
                  <a:cubicBezTo>
                    <a:pt x="26" y="457049"/>
                    <a:pt x="19201" y="476225"/>
                    <a:pt x="42863" y="476250"/>
                  </a:cubicBezTo>
                  <a:lnTo>
                    <a:pt x="109538" y="476250"/>
                  </a:lnTo>
                  <a:cubicBezTo>
                    <a:pt x="117428" y="476250"/>
                    <a:pt x="123825" y="469854"/>
                    <a:pt x="123825" y="461963"/>
                  </a:cubicBezTo>
                  <a:cubicBezTo>
                    <a:pt x="123825" y="454072"/>
                    <a:pt x="117428" y="447675"/>
                    <a:pt x="109538" y="447675"/>
                  </a:cubicBezTo>
                  <a:lnTo>
                    <a:pt x="42863" y="447675"/>
                  </a:lnTo>
                  <a:cubicBezTo>
                    <a:pt x="34975" y="447667"/>
                    <a:pt x="28584" y="441275"/>
                    <a:pt x="28575" y="433388"/>
                  </a:cubicBezTo>
                  <a:lnTo>
                    <a:pt x="28575" y="119063"/>
                  </a:lnTo>
                  <a:cubicBezTo>
                    <a:pt x="28584" y="111176"/>
                    <a:pt x="34975" y="104784"/>
                    <a:pt x="42863" y="104775"/>
                  </a:cubicBezTo>
                  <a:lnTo>
                    <a:pt x="322297" y="104775"/>
                  </a:lnTo>
                  <a:cubicBezTo>
                    <a:pt x="337086" y="104826"/>
                    <a:pt x="350843" y="97201"/>
                    <a:pt x="358639" y="84632"/>
                  </a:cubicBezTo>
                  <a:lnTo>
                    <a:pt x="389493" y="35286"/>
                  </a:lnTo>
                  <a:cubicBezTo>
                    <a:pt x="392090" y="31098"/>
                    <a:pt x="396675" y="28557"/>
                    <a:pt x="401603" y="28575"/>
                  </a:cubicBezTo>
                  <a:lnTo>
                    <a:pt x="519113" y="28575"/>
                  </a:lnTo>
                  <a:cubicBezTo>
                    <a:pt x="527000" y="28584"/>
                    <a:pt x="533391" y="34976"/>
                    <a:pt x="533400" y="42863"/>
                  </a:cubicBezTo>
                  <a:lnTo>
                    <a:pt x="533400" y="433388"/>
                  </a:lnTo>
                  <a:cubicBezTo>
                    <a:pt x="533391" y="441275"/>
                    <a:pt x="527000" y="447667"/>
                    <a:pt x="519113" y="447675"/>
                  </a:cubicBezTo>
                  <a:lnTo>
                    <a:pt x="452438" y="447675"/>
                  </a:lnTo>
                  <a:cubicBezTo>
                    <a:pt x="444547" y="447675"/>
                    <a:pt x="438150" y="454072"/>
                    <a:pt x="438150" y="461963"/>
                  </a:cubicBezTo>
                  <a:cubicBezTo>
                    <a:pt x="438150" y="469854"/>
                    <a:pt x="444547" y="476250"/>
                    <a:pt x="452438" y="476250"/>
                  </a:cubicBezTo>
                  <a:lnTo>
                    <a:pt x="519113" y="476250"/>
                  </a:lnTo>
                  <a:cubicBezTo>
                    <a:pt x="542774" y="476225"/>
                    <a:pt x="561949" y="457049"/>
                    <a:pt x="561975" y="43338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334408" y="69489"/>
                  </a:moveTo>
                  <a:cubicBezTo>
                    <a:pt x="331810" y="73678"/>
                    <a:pt x="327225" y="76218"/>
                    <a:pt x="322297" y="76200"/>
                  </a:cubicBezTo>
                  <a:lnTo>
                    <a:pt x="240089" y="76200"/>
                  </a:lnTo>
                  <a:lnTo>
                    <a:pt x="265668" y="35286"/>
                  </a:lnTo>
                  <a:cubicBezTo>
                    <a:pt x="268265" y="31098"/>
                    <a:pt x="272850" y="28557"/>
                    <a:pt x="277778" y="28575"/>
                  </a:cubicBezTo>
                  <a:lnTo>
                    <a:pt x="359989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4B0EC6F-F7DD-C0A2-95A0-52173F05D135}"/>
                </a:ext>
              </a:extLst>
            </p:cNvPr>
            <p:cNvSpPr/>
            <p:nvPr/>
          </p:nvSpPr>
          <p:spPr>
            <a:xfrm>
              <a:off x="3539186" y="3577273"/>
              <a:ext cx="257146" cy="314323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062C9088-4F2C-5DBA-7AC4-D006F857C9D1}"/>
              </a:ext>
            </a:extLst>
          </p:cNvPr>
          <p:cNvGrpSpPr/>
          <p:nvPr/>
        </p:nvGrpSpPr>
        <p:grpSpPr>
          <a:xfrm>
            <a:off x="2077402" y="3076614"/>
            <a:ext cx="600075" cy="600075"/>
            <a:chOff x="2148522" y="3291522"/>
            <a:chExt cx="600075" cy="600075"/>
          </a:xfrm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BF4F241-669B-CCE0-415A-2D2BB2B6A0D7}"/>
                </a:ext>
              </a:extLst>
            </p:cNvPr>
            <p:cNvSpPr/>
            <p:nvPr/>
          </p:nvSpPr>
          <p:spPr>
            <a:xfrm>
              <a:off x="2562074" y="3700957"/>
              <a:ext cx="48070" cy="66954"/>
            </a:xfrm>
            <a:custGeom>
              <a:avLst/>
              <a:gdLst>
                <a:gd name="connsiteX0" fmla="*/ 25571 w 48070"/>
                <a:gd name="connsiteY0" fmla="*/ 0 h 66954"/>
                <a:gd name="connsiteX1" fmla="*/ 0 w 48070"/>
                <a:gd name="connsiteY1" fmla="*/ 32463 h 66954"/>
                <a:gd name="connsiteX2" fmla="*/ 24557 w 48070"/>
                <a:gd name="connsiteY2" fmla="*/ 66954 h 66954"/>
                <a:gd name="connsiteX3" fmla="*/ 48066 w 48070"/>
                <a:gd name="connsiteY3" fmla="*/ 32734 h 66954"/>
                <a:gd name="connsiteX4" fmla="*/ 48071 w 48070"/>
                <a:gd name="connsiteY4" fmla="*/ 31646 h 66954"/>
                <a:gd name="connsiteX5" fmla="*/ 25571 w 48070"/>
                <a:gd name="connsiteY5" fmla="*/ 0 h 6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70" h="66954">
                  <a:moveTo>
                    <a:pt x="25571" y="0"/>
                  </a:moveTo>
                  <a:cubicBezTo>
                    <a:pt x="12999" y="0"/>
                    <a:pt x="0" y="12139"/>
                    <a:pt x="0" y="32463"/>
                  </a:cubicBezTo>
                  <a:cubicBezTo>
                    <a:pt x="0" y="53094"/>
                    <a:pt x="12697" y="66954"/>
                    <a:pt x="24557" y="66954"/>
                  </a:cubicBezTo>
                  <a:cubicBezTo>
                    <a:pt x="37412" y="66954"/>
                    <a:pt x="47858" y="51650"/>
                    <a:pt x="48066" y="32734"/>
                  </a:cubicBezTo>
                  <a:lnTo>
                    <a:pt x="48071" y="31646"/>
                  </a:lnTo>
                  <a:cubicBezTo>
                    <a:pt x="47894" y="12992"/>
                    <a:pt x="38711" y="0"/>
                    <a:pt x="25571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436A939-1DED-3161-3F77-CC7154142999}"/>
                </a:ext>
              </a:extLst>
            </p:cNvPr>
            <p:cNvSpPr/>
            <p:nvPr/>
          </p:nvSpPr>
          <p:spPr>
            <a:xfrm>
              <a:off x="2434272" y="3577272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280988 w 314325"/>
                <a:gd name="connsiteY5" fmla="*/ 314325 h 314325"/>
                <a:gd name="connsiteX6" fmla="*/ 314325 w 314325"/>
                <a:gd name="connsiteY6" fmla="*/ 280988 h 314325"/>
                <a:gd name="connsiteX7" fmla="*/ 314325 w 314325"/>
                <a:gd name="connsiteY7" fmla="*/ 33338 h 314325"/>
                <a:gd name="connsiteX8" fmla="*/ 280988 w 314325"/>
                <a:gd name="connsiteY8" fmla="*/ 0 h 314325"/>
                <a:gd name="connsiteX9" fmla="*/ 257342 w 314325"/>
                <a:gd name="connsiteY9" fmla="*/ 191058 h 314325"/>
                <a:gd name="connsiteX10" fmla="*/ 210889 w 314325"/>
                <a:gd name="connsiteY10" fmla="*/ 224024 h 314325"/>
                <a:gd name="connsiteX11" fmla="*/ 182280 w 314325"/>
                <a:gd name="connsiteY11" fmla="*/ 208005 h 314325"/>
                <a:gd name="connsiteX12" fmla="*/ 152358 w 314325"/>
                <a:gd name="connsiteY12" fmla="*/ 219215 h 314325"/>
                <a:gd name="connsiteX13" fmla="*/ 99226 w 314325"/>
                <a:gd name="connsiteY13" fmla="*/ 156149 h 314325"/>
                <a:gd name="connsiteX14" fmla="*/ 153372 w 314325"/>
                <a:gd name="connsiteY14" fmla="*/ 95110 h 314325"/>
                <a:gd name="connsiteX15" fmla="*/ 178262 w 314325"/>
                <a:gd name="connsiteY15" fmla="*/ 102065 h 314325"/>
                <a:gd name="connsiteX16" fmla="*/ 190388 w 314325"/>
                <a:gd name="connsiteY16" fmla="*/ 95250 h 314325"/>
                <a:gd name="connsiteX17" fmla="*/ 190458 w 314325"/>
                <a:gd name="connsiteY17" fmla="*/ 95250 h 314325"/>
                <a:gd name="connsiteX18" fmla="*/ 204676 w 314325"/>
                <a:gd name="connsiteY18" fmla="*/ 109605 h 314325"/>
                <a:gd name="connsiteX19" fmla="*/ 204676 w 314325"/>
                <a:gd name="connsiteY19" fmla="*/ 109612 h 314325"/>
                <a:gd name="connsiteX20" fmla="*/ 204295 w 314325"/>
                <a:gd name="connsiteY20" fmla="*/ 186258 h 314325"/>
                <a:gd name="connsiteX21" fmla="*/ 210890 w 314325"/>
                <a:gd name="connsiteY21" fmla="*/ 195449 h 314325"/>
                <a:gd name="connsiteX22" fmla="*/ 230791 w 314325"/>
                <a:gd name="connsiteY22" fmla="*/ 180501 h 314325"/>
                <a:gd name="connsiteX23" fmla="*/ 235200 w 314325"/>
                <a:gd name="connsiteY23" fmla="*/ 133341 h 314325"/>
                <a:gd name="connsiteX24" fmla="*/ 133986 w 314325"/>
                <a:gd name="connsiteY24" fmla="*/ 79816 h 314325"/>
                <a:gd name="connsiteX25" fmla="*/ 79507 w 314325"/>
                <a:gd name="connsiteY25" fmla="*/ 177682 h 314325"/>
                <a:gd name="connsiteX26" fmla="*/ 155567 w 314325"/>
                <a:gd name="connsiteY26" fmla="*/ 238135 h 314325"/>
                <a:gd name="connsiteX27" fmla="*/ 169450 w 314325"/>
                <a:gd name="connsiteY27" fmla="*/ 252812 h 314325"/>
                <a:gd name="connsiteX28" fmla="*/ 155181 w 314325"/>
                <a:gd name="connsiteY28" fmla="*/ 266700 h 314325"/>
                <a:gd name="connsiteX29" fmla="*/ 154777 w 314325"/>
                <a:gd name="connsiteY29" fmla="*/ 266690 h 314325"/>
                <a:gd name="connsiteX30" fmla="*/ 48335 w 314325"/>
                <a:gd name="connsiteY30" fmla="*/ 154123 h 314325"/>
                <a:gd name="connsiteX31" fmla="*/ 124565 w 314325"/>
                <a:gd name="connsiteY31" fmla="*/ 52815 h 314325"/>
                <a:gd name="connsiteX32" fmla="*/ 262184 w 314325"/>
                <a:gd name="connsiteY32" fmla="*/ 123922 h 314325"/>
                <a:gd name="connsiteX33" fmla="*/ 262682 w 314325"/>
                <a:gd name="connsiteY33" fmla="*/ 125527 h 314325"/>
                <a:gd name="connsiteX34" fmla="*/ 262746 w 314325"/>
                <a:gd name="connsiteY34" fmla="*/ 125811 h 314325"/>
                <a:gd name="connsiteX35" fmla="*/ 262807 w 314325"/>
                <a:gd name="connsiteY35" fmla="*/ 125973 h 314325"/>
                <a:gd name="connsiteX36" fmla="*/ 257342 w 314325"/>
                <a:gd name="connsiteY36" fmla="*/ 19105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57342" y="191058"/>
                  </a:moveTo>
                  <a:cubicBezTo>
                    <a:pt x="250215" y="210634"/>
                    <a:pt x="231720" y="223759"/>
                    <a:pt x="210889" y="224024"/>
                  </a:cubicBezTo>
                  <a:cubicBezTo>
                    <a:pt x="199263" y="223845"/>
                    <a:pt x="188508" y="217824"/>
                    <a:pt x="182280" y="208005"/>
                  </a:cubicBezTo>
                  <a:cubicBezTo>
                    <a:pt x="173958" y="215185"/>
                    <a:pt x="163348" y="219160"/>
                    <a:pt x="152358" y="219215"/>
                  </a:cubicBezTo>
                  <a:cubicBezTo>
                    <a:pt x="123062" y="219215"/>
                    <a:pt x="99226" y="190928"/>
                    <a:pt x="99226" y="156149"/>
                  </a:cubicBezTo>
                  <a:cubicBezTo>
                    <a:pt x="99226" y="121918"/>
                    <a:pt x="123011" y="95110"/>
                    <a:pt x="153372" y="95110"/>
                  </a:cubicBezTo>
                  <a:cubicBezTo>
                    <a:pt x="162156" y="95051"/>
                    <a:pt x="170780" y="97461"/>
                    <a:pt x="178262" y="102065"/>
                  </a:cubicBezTo>
                  <a:cubicBezTo>
                    <a:pt x="180844" y="97839"/>
                    <a:pt x="185436" y="95259"/>
                    <a:pt x="190388" y="95250"/>
                  </a:cubicBezTo>
                  <a:lnTo>
                    <a:pt x="190458" y="95250"/>
                  </a:lnTo>
                  <a:cubicBezTo>
                    <a:pt x="198348" y="95288"/>
                    <a:pt x="204714" y="101715"/>
                    <a:pt x="204676" y="109605"/>
                  </a:cubicBezTo>
                  <a:cubicBezTo>
                    <a:pt x="204676" y="109607"/>
                    <a:pt x="204676" y="109610"/>
                    <a:pt x="204676" y="109612"/>
                  </a:cubicBezTo>
                  <a:cubicBezTo>
                    <a:pt x="204279" y="190189"/>
                    <a:pt x="204719" y="105425"/>
                    <a:pt x="204295" y="186258"/>
                  </a:cubicBezTo>
                  <a:cubicBezTo>
                    <a:pt x="203932" y="190527"/>
                    <a:pt x="206730" y="194425"/>
                    <a:pt x="210890" y="195449"/>
                  </a:cubicBezTo>
                  <a:cubicBezTo>
                    <a:pt x="219993" y="195109"/>
                    <a:pt x="227928" y="189149"/>
                    <a:pt x="230791" y="180501"/>
                  </a:cubicBezTo>
                  <a:cubicBezTo>
                    <a:pt x="237663" y="165762"/>
                    <a:pt x="239221" y="149098"/>
                    <a:pt x="235200" y="133341"/>
                  </a:cubicBezTo>
                  <a:cubicBezTo>
                    <a:pt x="222031" y="90611"/>
                    <a:pt x="176716" y="66647"/>
                    <a:pt x="133986" y="79816"/>
                  </a:cubicBezTo>
                  <a:cubicBezTo>
                    <a:pt x="92549" y="92586"/>
                    <a:pt x="68529" y="135735"/>
                    <a:pt x="79507" y="177682"/>
                  </a:cubicBezTo>
                  <a:cubicBezTo>
                    <a:pt x="88754" y="212402"/>
                    <a:pt x="119656" y="236963"/>
                    <a:pt x="155567" y="238135"/>
                  </a:cubicBezTo>
                  <a:cubicBezTo>
                    <a:pt x="163454" y="238354"/>
                    <a:pt x="169669" y="244925"/>
                    <a:pt x="169450" y="252812"/>
                  </a:cubicBezTo>
                  <a:cubicBezTo>
                    <a:pt x="169235" y="260539"/>
                    <a:pt x="162912" y="266694"/>
                    <a:pt x="155181" y="266700"/>
                  </a:cubicBezTo>
                  <a:cubicBezTo>
                    <a:pt x="155046" y="266700"/>
                    <a:pt x="154912" y="266700"/>
                    <a:pt x="154777" y="266690"/>
                  </a:cubicBezTo>
                  <a:cubicBezTo>
                    <a:pt x="94299" y="264999"/>
                    <a:pt x="46644" y="214601"/>
                    <a:pt x="48335" y="154123"/>
                  </a:cubicBezTo>
                  <a:cubicBezTo>
                    <a:pt x="49637" y="107587"/>
                    <a:pt x="80210" y="66956"/>
                    <a:pt x="124565" y="52815"/>
                  </a:cubicBezTo>
                  <a:cubicBezTo>
                    <a:pt x="182203" y="34448"/>
                    <a:pt x="243817" y="66284"/>
                    <a:pt x="262184" y="123922"/>
                  </a:cubicBezTo>
                  <a:cubicBezTo>
                    <a:pt x="262354" y="124455"/>
                    <a:pt x="262520" y="124991"/>
                    <a:pt x="262682" y="125527"/>
                  </a:cubicBezTo>
                  <a:lnTo>
                    <a:pt x="262746" y="125811"/>
                  </a:lnTo>
                  <a:lnTo>
                    <a:pt x="262807" y="125973"/>
                  </a:lnTo>
                  <a:cubicBezTo>
                    <a:pt x="268458" y="147657"/>
                    <a:pt x="266529" y="170620"/>
                    <a:pt x="257342" y="19105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D18A5B9-4210-E7C8-6CC4-354BBD37B6ED}"/>
                </a:ext>
              </a:extLst>
            </p:cNvPr>
            <p:cNvSpPr/>
            <p:nvPr/>
          </p:nvSpPr>
          <p:spPr>
            <a:xfrm>
              <a:off x="2148522" y="3291522"/>
              <a:ext cx="542925" cy="457200"/>
            </a:xfrm>
            <a:custGeom>
              <a:avLst/>
              <a:gdLst>
                <a:gd name="connsiteX0" fmla="*/ 500063 w 542925"/>
                <a:gd name="connsiteY0" fmla="*/ 0 h 457200"/>
                <a:gd name="connsiteX1" fmla="*/ 42863 w 542925"/>
                <a:gd name="connsiteY1" fmla="*/ 0 h 457200"/>
                <a:gd name="connsiteX2" fmla="*/ 0 w 542925"/>
                <a:gd name="connsiteY2" fmla="*/ 42863 h 457200"/>
                <a:gd name="connsiteX3" fmla="*/ 0 w 542925"/>
                <a:gd name="connsiteY3" fmla="*/ 414338 h 457200"/>
                <a:gd name="connsiteX4" fmla="*/ 42863 w 542925"/>
                <a:gd name="connsiteY4" fmla="*/ 457200 h 457200"/>
                <a:gd name="connsiteX5" fmla="*/ 242888 w 542925"/>
                <a:gd name="connsiteY5" fmla="*/ 457200 h 457200"/>
                <a:gd name="connsiteX6" fmla="*/ 257175 w 542925"/>
                <a:gd name="connsiteY6" fmla="*/ 442913 h 457200"/>
                <a:gd name="connsiteX7" fmla="*/ 242888 w 542925"/>
                <a:gd name="connsiteY7" fmla="*/ 428625 h 457200"/>
                <a:gd name="connsiteX8" fmla="*/ 42863 w 542925"/>
                <a:gd name="connsiteY8" fmla="*/ 428625 h 457200"/>
                <a:gd name="connsiteX9" fmla="*/ 28575 w 542925"/>
                <a:gd name="connsiteY9" fmla="*/ 414338 h 457200"/>
                <a:gd name="connsiteX10" fmla="*/ 28575 w 542925"/>
                <a:gd name="connsiteY10" fmla="*/ 82632 h 457200"/>
                <a:gd name="connsiteX11" fmla="*/ 246371 w 542925"/>
                <a:gd name="connsiteY11" fmla="*/ 261710 h 457200"/>
                <a:gd name="connsiteX12" fmla="*/ 296563 w 542925"/>
                <a:gd name="connsiteY12" fmla="*/ 262314 h 457200"/>
                <a:gd name="connsiteX13" fmla="*/ 514350 w 542925"/>
                <a:gd name="connsiteY13" fmla="*/ 91296 h 457200"/>
                <a:gd name="connsiteX14" fmla="*/ 514350 w 542925"/>
                <a:gd name="connsiteY14" fmla="*/ 204788 h 457200"/>
                <a:gd name="connsiteX15" fmla="*/ 528638 w 542925"/>
                <a:gd name="connsiteY15" fmla="*/ 219075 h 457200"/>
                <a:gd name="connsiteX16" fmla="*/ 542925 w 542925"/>
                <a:gd name="connsiteY16" fmla="*/ 204788 h 457200"/>
                <a:gd name="connsiteX17" fmla="*/ 542925 w 542925"/>
                <a:gd name="connsiteY17" fmla="*/ 42863 h 457200"/>
                <a:gd name="connsiteX18" fmla="*/ 500063 w 542925"/>
                <a:gd name="connsiteY18" fmla="*/ 0 h 457200"/>
                <a:gd name="connsiteX19" fmla="*/ 279430 w 542925"/>
                <a:gd name="connsiteY19" fmla="*/ 239441 h 457200"/>
                <a:gd name="connsiteX20" fmla="*/ 264035 w 542925"/>
                <a:gd name="connsiteY20" fmla="*/ 239237 h 457200"/>
                <a:gd name="connsiteX21" fmla="*/ 28575 w 542925"/>
                <a:gd name="connsiteY21" fmla="*/ 45638 h 457200"/>
                <a:gd name="connsiteX22" fmla="*/ 28575 w 542925"/>
                <a:gd name="connsiteY22" fmla="*/ 42863 h 457200"/>
                <a:gd name="connsiteX23" fmla="*/ 42863 w 542925"/>
                <a:gd name="connsiteY23" fmla="*/ 28575 h 457200"/>
                <a:gd name="connsiteX24" fmla="*/ 500063 w 542925"/>
                <a:gd name="connsiteY24" fmla="*/ 28575 h 457200"/>
                <a:gd name="connsiteX25" fmla="*/ 514350 w 542925"/>
                <a:gd name="connsiteY25" fmla="*/ 42863 h 457200"/>
                <a:gd name="connsiteX26" fmla="*/ 514350 w 542925"/>
                <a:gd name="connsiteY26" fmla="*/ 5496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42925" h="457200">
                  <a:moveTo>
                    <a:pt x="50006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414338"/>
                  </a:lnTo>
                  <a:cubicBezTo>
                    <a:pt x="26" y="437999"/>
                    <a:pt x="19201" y="457174"/>
                    <a:pt x="42863" y="457200"/>
                  </a:cubicBezTo>
                  <a:lnTo>
                    <a:pt x="242888" y="457200"/>
                  </a:lnTo>
                  <a:cubicBezTo>
                    <a:pt x="250778" y="457200"/>
                    <a:pt x="257175" y="450803"/>
                    <a:pt x="257175" y="442913"/>
                  </a:cubicBezTo>
                  <a:cubicBezTo>
                    <a:pt x="257175" y="435022"/>
                    <a:pt x="250778" y="428625"/>
                    <a:pt x="242888" y="428625"/>
                  </a:cubicBezTo>
                  <a:lnTo>
                    <a:pt x="42863" y="428625"/>
                  </a:lnTo>
                  <a:cubicBezTo>
                    <a:pt x="34975" y="428616"/>
                    <a:pt x="28584" y="422225"/>
                    <a:pt x="28575" y="414338"/>
                  </a:cubicBezTo>
                  <a:lnTo>
                    <a:pt x="28575" y="82632"/>
                  </a:lnTo>
                  <a:lnTo>
                    <a:pt x="246371" y="261710"/>
                  </a:lnTo>
                  <a:cubicBezTo>
                    <a:pt x="261247" y="272635"/>
                    <a:pt x="281428" y="272878"/>
                    <a:pt x="296563" y="262314"/>
                  </a:cubicBezTo>
                  <a:lnTo>
                    <a:pt x="514350" y="91296"/>
                  </a:lnTo>
                  <a:lnTo>
                    <a:pt x="514350" y="204788"/>
                  </a:lnTo>
                  <a:cubicBezTo>
                    <a:pt x="514350" y="212678"/>
                    <a:pt x="520747" y="219075"/>
                    <a:pt x="528638" y="219075"/>
                  </a:cubicBezTo>
                  <a:cubicBezTo>
                    <a:pt x="536528" y="219075"/>
                    <a:pt x="542925" y="212678"/>
                    <a:pt x="542925" y="204788"/>
                  </a:cubicBezTo>
                  <a:lnTo>
                    <a:pt x="542925" y="42863"/>
                  </a:lnTo>
                  <a:cubicBezTo>
                    <a:pt x="542899" y="19201"/>
                    <a:pt x="523724" y="26"/>
                    <a:pt x="500063" y="0"/>
                  </a:cubicBezTo>
                  <a:close/>
                  <a:moveTo>
                    <a:pt x="279430" y="239441"/>
                  </a:moveTo>
                  <a:cubicBezTo>
                    <a:pt x="274692" y="242362"/>
                    <a:pt x="268693" y="242283"/>
                    <a:pt x="264035" y="239237"/>
                  </a:cubicBezTo>
                  <a:lnTo>
                    <a:pt x="28575" y="45638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00063" y="28575"/>
                  </a:lnTo>
                  <a:cubicBezTo>
                    <a:pt x="507950" y="28584"/>
                    <a:pt x="514341" y="34975"/>
                    <a:pt x="514350" y="42863"/>
                  </a:cubicBezTo>
                  <a:lnTo>
                    <a:pt x="514350" y="5496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8F32935-10F3-A39B-B84C-21E5B73508D5}"/>
              </a:ext>
            </a:extLst>
          </p:cNvPr>
          <p:cNvGrpSpPr/>
          <p:nvPr/>
        </p:nvGrpSpPr>
        <p:grpSpPr>
          <a:xfrm>
            <a:off x="4597082" y="3083764"/>
            <a:ext cx="600075" cy="600042"/>
            <a:chOff x="4668202" y="3276315"/>
            <a:chExt cx="600075" cy="600042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7C6A030-95A4-91E5-BB06-E06271FB6CF7}"/>
                </a:ext>
              </a:extLst>
            </p:cNvPr>
            <p:cNvSpPr/>
            <p:nvPr/>
          </p:nvSpPr>
          <p:spPr>
            <a:xfrm>
              <a:off x="4668202" y="3562032"/>
              <a:ext cx="600075" cy="314325"/>
            </a:xfrm>
            <a:custGeom>
              <a:avLst/>
              <a:gdLst>
                <a:gd name="connsiteX0" fmla="*/ 566738 w 600075"/>
                <a:gd name="connsiteY0" fmla="*/ 0 h 314325"/>
                <a:gd name="connsiteX1" fmla="*/ 423863 w 600075"/>
                <a:gd name="connsiteY1" fmla="*/ 0 h 314325"/>
                <a:gd name="connsiteX2" fmla="*/ 409575 w 600075"/>
                <a:gd name="connsiteY2" fmla="*/ 14288 h 314325"/>
                <a:gd name="connsiteX3" fmla="*/ 423863 w 600075"/>
                <a:gd name="connsiteY3" fmla="*/ 28575 h 314325"/>
                <a:gd name="connsiteX4" fmla="*/ 428625 w 600075"/>
                <a:gd name="connsiteY4" fmla="*/ 28575 h 314325"/>
                <a:gd name="connsiteX5" fmla="*/ 428625 w 600075"/>
                <a:gd name="connsiteY5" fmla="*/ 95841 h 314325"/>
                <a:gd name="connsiteX6" fmla="*/ 171450 w 600075"/>
                <a:gd name="connsiteY6" fmla="*/ 95841 h 314325"/>
                <a:gd name="connsiteX7" fmla="*/ 171450 w 600075"/>
                <a:gd name="connsiteY7" fmla="*/ 28575 h 314325"/>
                <a:gd name="connsiteX8" fmla="*/ 176213 w 600075"/>
                <a:gd name="connsiteY8" fmla="*/ 28575 h 314325"/>
                <a:gd name="connsiteX9" fmla="*/ 190500 w 600075"/>
                <a:gd name="connsiteY9" fmla="*/ 14288 h 314325"/>
                <a:gd name="connsiteX10" fmla="*/ 176213 w 600075"/>
                <a:gd name="connsiteY10" fmla="*/ 0 h 314325"/>
                <a:gd name="connsiteX11" fmla="*/ 33338 w 600075"/>
                <a:gd name="connsiteY11" fmla="*/ 0 h 314325"/>
                <a:gd name="connsiteX12" fmla="*/ 0 w 600075"/>
                <a:gd name="connsiteY12" fmla="*/ 33338 h 314325"/>
                <a:gd name="connsiteX13" fmla="*/ 0 w 600075"/>
                <a:gd name="connsiteY13" fmla="*/ 280988 h 314325"/>
                <a:gd name="connsiteX14" fmla="*/ 33338 w 600075"/>
                <a:gd name="connsiteY14" fmla="*/ 314325 h 314325"/>
                <a:gd name="connsiteX15" fmla="*/ 566738 w 600075"/>
                <a:gd name="connsiteY15" fmla="*/ 314325 h 314325"/>
                <a:gd name="connsiteX16" fmla="*/ 600075 w 600075"/>
                <a:gd name="connsiteY16" fmla="*/ 280988 h 314325"/>
                <a:gd name="connsiteX17" fmla="*/ 600075 w 600075"/>
                <a:gd name="connsiteY17" fmla="*/ 33338 h 314325"/>
                <a:gd name="connsiteX18" fmla="*/ 566738 w 600075"/>
                <a:gd name="connsiteY18" fmla="*/ 0 h 314325"/>
                <a:gd name="connsiteX19" fmla="*/ 457200 w 600075"/>
                <a:gd name="connsiteY19" fmla="*/ 28575 h 314325"/>
                <a:gd name="connsiteX20" fmla="*/ 566738 w 600075"/>
                <a:gd name="connsiteY20" fmla="*/ 28575 h 314325"/>
                <a:gd name="connsiteX21" fmla="*/ 571500 w 600075"/>
                <a:gd name="connsiteY21" fmla="*/ 33338 h 314325"/>
                <a:gd name="connsiteX22" fmla="*/ 571500 w 600075"/>
                <a:gd name="connsiteY22" fmla="*/ 95841 h 314325"/>
                <a:gd name="connsiteX23" fmla="*/ 457200 w 600075"/>
                <a:gd name="connsiteY23" fmla="*/ 95841 h 314325"/>
                <a:gd name="connsiteX24" fmla="*/ 571500 w 600075"/>
                <a:gd name="connsiteY24" fmla="*/ 189914 h 314325"/>
                <a:gd name="connsiteX25" fmla="*/ 314325 w 600075"/>
                <a:gd name="connsiteY25" fmla="*/ 189914 h 314325"/>
                <a:gd name="connsiteX26" fmla="*/ 314325 w 600075"/>
                <a:gd name="connsiteY26" fmla="*/ 124416 h 314325"/>
                <a:gd name="connsiteX27" fmla="*/ 571500 w 600075"/>
                <a:gd name="connsiteY27" fmla="*/ 124416 h 314325"/>
                <a:gd name="connsiteX28" fmla="*/ 28575 w 600075"/>
                <a:gd name="connsiteY28" fmla="*/ 124416 h 314325"/>
                <a:gd name="connsiteX29" fmla="*/ 285750 w 600075"/>
                <a:gd name="connsiteY29" fmla="*/ 124416 h 314325"/>
                <a:gd name="connsiteX30" fmla="*/ 285750 w 600075"/>
                <a:gd name="connsiteY30" fmla="*/ 189914 h 314325"/>
                <a:gd name="connsiteX31" fmla="*/ 28575 w 600075"/>
                <a:gd name="connsiteY31" fmla="*/ 189914 h 314325"/>
                <a:gd name="connsiteX32" fmla="*/ 428625 w 600075"/>
                <a:gd name="connsiteY32" fmla="*/ 218489 h 314325"/>
                <a:gd name="connsiteX33" fmla="*/ 428625 w 600075"/>
                <a:gd name="connsiteY33" fmla="*/ 285750 h 314325"/>
                <a:gd name="connsiteX34" fmla="*/ 171450 w 600075"/>
                <a:gd name="connsiteY34" fmla="*/ 285750 h 314325"/>
                <a:gd name="connsiteX35" fmla="*/ 171450 w 600075"/>
                <a:gd name="connsiteY35" fmla="*/ 218489 h 314325"/>
                <a:gd name="connsiteX36" fmla="*/ 33338 w 600075"/>
                <a:gd name="connsiteY36" fmla="*/ 28575 h 314325"/>
                <a:gd name="connsiteX37" fmla="*/ 142875 w 600075"/>
                <a:gd name="connsiteY37" fmla="*/ 28575 h 314325"/>
                <a:gd name="connsiteX38" fmla="*/ 142875 w 600075"/>
                <a:gd name="connsiteY38" fmla="*/ 95841 h 314325"/>
                <a:gd name="connsiteX39" fmla="*/ 28575 w 600075"/>
                <a:gd name="connsiteY39" fmla="*/ 95841 h 314325"/>
                <a:gd name="connsiteX40" fmla="*/ 28575 w 600075"/>
                <a:gd name="connsiteY40" fmla="*/ 33338 h 314325"/>
                <a:gd name="connsiteX41" fmla="*/ 33338 w 600075"/>
                <a:gd name="connsiteY41" fmla="*/ 28575 h 314325"/>
                <a:gd name="connsiteX42" fmla="*/ 28575 w 600075"/>
                <a:gd name="connsiteY42" fmla="*/ 280988 h 314325"/>
                <a:gd name="connsiteX43" fmla="*/ 28575 w 600075"/>
                <a:gd name="connsiteY43" fmla="*/ 218489 h 314325"/>
                <a:gd name="connsiteX44" fmla="*/ 142875 w 600075"/>
                <a:gd name="connsiteY44" fmla="*/ 218489 h 314325"/>
                <a:gd name="connsiteX45" fmla="*/ 142875 w 600075"/>
                <a:gd name="connsiteY45" fmla="*/ 285750 h 314325"/>
                <a:gd name="connsiteX46" fmla="*/ 33338 w 600075"/>
                <a:gd name="connsiteY46" fmla="*/ 285750 h 314325"/>
                <a:gd name="connsiteX47" fmla="*/ 28575 w 600075"/>
                <a:gd name="connsiteY47" fmla="*/ 280988 h 314325"/>
                <a:gd name="connsiteX48" fmla="*/ 566738 w 600075"/>
                <a:gd name="connsiteY48" fmla="*/ 285750 h 314325"/>
                <a:gd name="connsiteX49" fmla="*/ 457200 w 600075"/>
                <a:gd name="connsiteY49" fmla="*/ 285750 h 314325"/>
                <a:gd name="connsiteX50" fmla="*/ 457200 w 600075"/>
                <a:gd name="connsiteY50" fmla="*/ 218489 h 314325"/>
                <a:gd name="connsiteX51" fmla="*/ 571500 w 600075"/>
                <a:gd name="connsiteY51" fmla="*/ 218489 h 314325"/>
                <a:gd name="connsiteX52" fmla="*/ 571500 w 600075"/>
                <a:gd name="connsiteY52" fmla="*/ 280988 h 314325"/>
                <a:gd name="connsiteX53" fmla="*/ 566738 w 600075"/>
                <a:gd name="connsiteY53" fmla="*/ 28575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0075" h="314325">
                  <a:moveTo>
                    <a:pt x="566738" y="0"/>
                  </a:moveTo>
                  <a:lnTo>
                    <a:pt x="423863" y="0"/>
                  </a:lnTo>
                  <a:cubicBezTo>
                    <a:pt x="415972" y="0"/>
                    <a:pt x="409575" y="6397"/>
                    <a:pt x="409575" y="14288"/>
                  </a:cubicBezTo>
                  <a:cubicBezTo>
                    <a:pt x="409575" y="22178"/>
                    <a:pt x="415972" y="28575"/>
                    <a:pt x="423863" y="28575"/>
                  </a:cubicBezTo>
                  <a:lnTo>
                    <a:pt x="428625" y="28575"/>
                  </a:lnTo>
                  <a:lnTo>
                    <a:pt x="428625" y="95841"/>
                  </a:lnTo>
                  <a:lnTo>
                    <a:pt x="171450" y="95841"/>
                  </a:lnTo>
                  <a:lnTo>
                    <a:pt x="171450" y="28575"/>
                  </a:lnTo>
                  <a:lnTo>
                    <a:pt x="176213" y="28575"/>
                  </a:lnTo>
                  <a:cubicBezTo>
                    <a:pt x="184103" y="28575"/>
                    <a:pt x="190500" y="22178"/>
                    <a:pt x="190500" y="14288"/>
                  </a:cubicBezTo>
                  <a:cubicBezTo>
                    <a:pt x="190500" y="6397"/>
                    <a:pt x="184103" y="0"/>
                    <a:pt x="176213" y="0"/>
                  </a:cubicBez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566738" y="314325"/>
                  </a:lnTo>
                  <a:cubicBezTo>
                    <a:pt x="585140" y="314303"/>
                    <a:pt x="600053" y="299390"/>
                    <a:pt x="600075" y="280988"/>
                  </a:cubicBezTo>
                  <a:lnTo>
                    <a:pt x="600075" y="33338"/>
                  </a:lnTo>
                  <a:cubicBezTo>
                    <a:pt x="600053" y="14935"/>
                    <a:pt x="585140" y="22"/>
                    <a:pt x="566738" y="0"/>
                  </a:cubicBezTo>
                  <a:close/>
                  <a:moveTo>
                    <a:pt x="457200" y="28575"/>
                  </a:moveTo>
                  <a:lnTo>
                    <a:pt x="566738" y="28575"/>
                  </a:lnTo>
                  <a:cubicBezTo>
                    <a:pt x="569367" y="28577"/>
                    <a:pt x="571498" y="30708"/>
                    <a:pt x="571500" y="33338"/>
                  </a:cubicBezTo>
                  <a:lnTo>
                    <a:pt x="571500" y="95841"/>
                  </a:lnTo>
                  <a:lnTo>
                    <a:pt x="457200" y="95841"/>
                  </a:lnTo>
                  <a:close/>
                  <a:moveTo>
                    <a:pt x="571500" y="189914"/>
                  </a:moveTo>
                  <a:lnTo>
                    <a:pt x="314325" y="189914"/>
                  </a:lnTo>
                  <a:lnTo>
                    <a:pt x="314325" y="124416"/>
                  </a:lnTo>
                  <a:lnTo>
                    <a:pt x="571500" y="124416"/>
                  </a:lnTo>
                  <a:close/>
                  <a:moveTo>
                    <a:pt x="28575" y="124416"/>
                  </a:moveTo>
                  <a:lnTo>
                    <a:pt x="285750" y="124416"/>
                  </a:lnTo>
                  <a:lnTo>
                    <a:pt x="285750" y="189914"/>
                  </a:lnTo>
                  <a:lnTo>
                    <a:pt x="28575" y="189914"/>
                  </a:lnTo>
                  <a:close/>
                  <a:moveTo>
                    <a:pt x="428625" y="218489"/>
                  </a:moveTo>
                  <a:lnTo>
                    <a:pt x="428625" y="285750"/>
                  </a:lnTo>
                  <a:lnTo>
                    <a:pt x="171450" y="285750"/>
                  </a:lnTo>
                  <a:lnTo>
                    <a:pt x="171450" y="218489"/>
                  </a:lnTo>
                  <a:close/>
                  <a:moveTo>
                    <a:pt x="33338" y="28575"/>
                  </a:moveTo>
                  <a:lnTo>
                    <a:pt x="142875" y="28575"/>
                  </a:lnTo>
                  <a:lnTo>
                    <a:pt x="142875" y="95841"/>
                  </a:lnTo>
                  <a:lnTo>
                    <a:pt x="28575" y="95841"/>
                  </a:lnTo>
                  <a:lnTo>
                    <a:pt x="28575" y="33338"/>
                  </a:lnTo>
                  <a:cubicBezTo>
                    <a:pt x="28577" y="30708"/>
                    <a:pt x="30708" y="28577"/>
                    <a:pt x="33338" y="28575"/>
                  </a:cubicBezTo>
                  <a:close/>
                  <a:moveTo>
                    <a:pt x="28575" y="280988"/>
                  </a:moveTo>
                  <a:lnTo>
                    <a:pt x="28575" y="218489"/>
                  </a:lnTo>
                  <a:lnTo>
                    <a:pt x="142875" y="218489"/>
                  </a:lnTo>
                  <a:lnTo>
                    <a:pt x="142875" y="285750"/>
                  </a:lnTo>
                  <a:lnTo>
                    <a:pt x="33338" y="285750"/>
                  </a:lnTo>
                  <a:cubicBezTo>
                    <a:pt x="30708" y="285748"/>
                    <a:pt x="28577" y="283617"/>
                    <a:pt x="28575" y="280988"/>
                  </a:cubicBezTo>
                  <a:close/>
                  <a:moveTo>
                    <a:pt x="566738" y="285750"/>
                  </a:moveTo>
                  <a:lnTo>
                    <a:pt x="457200" y="285750"/>
                  </a:lnTo>
                  <a:lnTo>
                    <a:pt x="457200" y="218489"/>
                  </a:lnTo>
                  <a:lnTo>
                    <a:pt x="571500" y="218489"/>
                  </a:lnTo>
                  <a:lnTo>
                    <a:pt x="571500" y="280988"/>
                  </a:lnTo>
                  <a:cubicBezTo>
                    <a:pt x="571498" y="283617"/>
                    <a:pt x="569367" y="285748"/>
                    <a:pt x="566738" y="2857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09542BF-ECEF-D894-01AD-3E777B68B88D}"/>
                </a:ext>
              </a:extLst>
            </p:cNvPr>
            <p:cNvSpPr/>
            <p:nvPr/>
          </p:nvSpPr>
          <p:spPr>
            <a:xfrm>
              <a:off x="4830127" y="3276315"/>
              <a:ext cx="276225" cy="314314"/>
            </a:xfrm>
            <a:custGeom>
              <a:avLst/>
              <a:gdLst>
                <a:gd name="connsiteX0" fmla="*/ 211475 w 276225"/>
                <a:gd name="connsiteY0" fmla="*/ 47342 h 314314"/>
                <a:gd name="connsiteX1" fmla="*/ 191290 w 276225"/>
                <a:gd name="connsiteY1" fmla="*/ 48286 h 314314"/>
                <a:gd name="connsiteX2" fmla="*/ 189277 w 276225"/>
                <a:gd name="connsiteY2" fmla="*/ 51127 h 314314"/>
                <a:gd name="connsiteX3" fmla="*/ 160730 w 276225"/>
                <a:gd name="connsiteY3" fmla="*/ 87707 h 314314"/>
                <a:gd name="connsiteX4" fmla="*/ 152205 w 276225"/>
                <a:gd name="connsiteY4" fmla="*/ 16627 h 314314"/>
                <a:gd name="connsiteX5" fmla="*/ 140429 w 276225"/>
                <a:gd name="connsiteY5" fmla="*/ 191 h 314314"/>
                <a:gd name="connsiteX6" fmla="*/ 132127 w 276225"/>
                <a:gd name="connsiteY6" fmla="*/ 1307 h 314314"/>
                <a:gd name="connsiteX7" fmla="*/ 0 w 276225"/>
                <a:gd name="connsiteY7" fmla="*/ 178324 h 314314"/>
                <a:gd name="connsiteX8" fmla="*/ 140252 w 276225"/>
                <a:gd name="connsiteY8" fmla="*/ 314297 h 314314"/>
                <a:gd name="connsiteX9" fmla="*/ 276225 w 276225"/>
                <a:gd name="connsiteY9" fmla="*/ 178324 h 314314"/>
                <a:gd name="connsiteX10" fmla="*/ 211475 w 276225"/>
                <a:gd name="connsiteY10" fmla="*/ 47342 h 314314"/>
                <a:gd name="connsiteX11" fmla="*/ 138113 w 276225"/>
                <a:gd name="connsiteY11" fmla="*/ 290503 h 314314"/>
                <a:gd name="connsiteX12" fmla="*/ 88582 w 276225"/>
                <a:gd name="connsiteY12" fmla="*/ 241821 h 314314"/>
                <a:gd name="connsiteX13" fmla="*/ 138113 w 276225"/>
                <a:gd name="connsiteY13" fmla="*/ 176203 h 314314"/>
                <a:gd name="connsiteX14" fmla="*/ 145733 w 276225"/>
                <a:gd name="connsiteY14" fmla="*/ 214303 h 314314"/>
                <a:gd name="connsiteX15" fmla="*/ 163611 w 276225"/>
                <a:gd name="connsiteY15" fmla="*/ 193653 h 314314"/>
                <a:gd name="connsiteX16" fmla="*/ 187642 w 276225"/>
                <a:gd name="connsiteY16" fmla="*/ 241822 h 314314"/>
                <a:gd name="connsiteX17" fmla="*/ 138112 w 276225"/>
                <a:gd name="connsiteY17" fmla="*/ 290503 h 314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6225" h="314314">
                  <a:moveTo>
                    <a:pt x="211475" y="47342"/>
                  </a:moveTo>
                  <a:cubicBezTo>
                    <a:pt x="205641" y="42028"/>
                    <a:pt x="196604" y="42451"/>
                    <a:pt x="191290" y="48286"/>
                  </a:cubicBezTo>
                  <a:cubicBezTo>
                    <a:pt x="190506" y="49147"/>
                    <a:pt x="189830" y="50102"/>
                    <a:pt x="189277" y="51127"/>
                  </a:cubicBezTo>
                  <a:cubicBezTo>
                    <a:pt x="181705" y="64720"/>
                    <a:pt x="172075" y="77059"/>
                    <a:pt x="160730" y="87707"/>
                  </a:cubicBezTo>
                  <a:cubicBezTo>
                    <a:pt x="151794" y="65148"/>
                    <a:pt x="148857" y="40659"/>
                    <a:pt x="152205" y="16627"/>
                  </a:cubicBezTo>
                  <a:cubicBezTo>
                    <a:pt x="153492" y="8837"/>
                    <a:pt x="148219" y="1478"/>
                    <a:pt x="140429" y="191"/>
                  </a:cubicBezTo>
                  <a:cubicBezTo>
                    <a:pt x="137612" y="-274"/>
                    <a:pt x="134721" y="115"/>
                    <a:pt x="132127" y="1307"/>
                  </a:cubicBezTo>
                  <a:cubicBezTo>
                    <a:pt x="126732" y="3795"/>
                    <a:pt x="0" y="63606"/>
                    <a:pt x="0" y="178324"/>
                  </a:cubicBezTo>
                  <a:cubicBezTo>
                    <a:pt x="1182" y="254602"/>
                    <a:pt x="63975" y="315479"/>
                    <a:pt x="140252" y="314297"/>
                  </a:cubicBezTo>
                  <a:cubicBezTo>
                    <a:pt x="214864" y="313141"/>
                    <a:pt x="275069" y="252936"/>
                    <a:pt x="276225" y="178324"/>
                  </a:cubicBezTo>
                  <a:cubicBezTo>
                    <a:pt x="276225" y="131206"/>
                    <a:pt x="253836" y="85911"/>
                    <a:pt x="211475" y="47342"/>
                  </a:cubicBezTo>
                  <a:close/>
                  <a:moveTo>
                    <a:pt x="138113" y="290503"/>
                  </a:moveTo>
                  <a:cubicBezTo>
                    <a:pt x="110993" y="290736"/>
                    <a:pt x="88819" y="268941"/>
                    <a:pt x="88582" y="241821"/>
                  </a:cubicBezTo>
                  <a:cubicBezTo>
                    <a:pt x="88582" y="199063"/>
                    <a:pt x="138113" y="176203"/>
                    <a:pt x="138113" y="176203"/>
                  </a:cubicBezTo>
                  <a:cubicBezTo>
                    <a:pt x="136060" y="189405"/>
                    <a:pt x="138760" y="202907"/>
                    <a:pt x="145733" y="214303"/>
                  </a:cubicBezTo>
                  <a:cubicBezTo>
                    <a:pt x="153029" y="208702"/>
                    <a:pt x="159111" y="201676"/>
                    <a:pt x="163611" y="193653"/>
                  </a:cubicBezTo>
                  <a:cubicBezTo>
                    <a:pt x="178108" y="205560"/>
                    <a:pt x="186848" y="223078"/>
                    <a:pt x="187642" y="241822"/>
                  </a:cubicBezTo>
                  <a:cubicBezTo>
                    <a:pt x="187406" y="268941"/>
                    <a:pt x="165232" y="290736"/>
                    <a:pt x="138112" y="2905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2129103-CCE0-329D-299E-E5614DC69DD0}"/>
              </a:ext>
            </a:extLst>
          </p:cNvPr>
          <p:cNvGrpSpPr/>
          <p:nvPr/>
        </p:nvGrpSpPr>
        <p:grpSpPr>
          <a:xfrm>
            <a:off x="5724842" y="1943338"/>
            <a:ext cx="600074" cy="600074"/>
            <a:chOff x="5795962" y="2179002"/>
            <a:chExt cx="600074" cy="600074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5761C2A-5807-2B44-D92E-52631A8FE85F}"/>
                </a:ext>
              </a:extLst>
            </p:cNvPr>
            <p:cNvSpPr/>
            <p:nvPr/>
          </p:nvSpPr>
          <p:spPr>
            <a:xfrm>
              <a:off x="5795962" y="2179002"/>
              <a:ext cx="600074" cy="600074"/>
            </a:xfrm>
            <a:custGeom>
              <a:avLst/>
              <a:gdLst>
                <a:gd name="connsiteX0" fmla="*/ 587508 w 600074"/>
                <a:gd name="connsiteY0" fmla="*/ 134745 h 600074"/>
                <a:gd name="connsiteX1" fmla="*/ 465306 w 600074"/>
                <a:gd name="connsiteY1" fmla="*/ 12527 h 600074"/>
                <a:gd name="connsiteX2" fmla="*/ 404689 w 600074"/>
                <a:gd name="connsiteY2" fmla="*/ 12532 h 600074"/>
                <a:gd name="connsiteX3" fmla="*/ 326265 w 600074"/>
                <a:gd name="connsiteY3" fmla="*/ 90960 h 600074"/>
                <a:gd name="connsiteX4" fmla="*/ 269176 w 600074"/>
                <a:gd name="connsiteY4" fmla="*/ 93845 h 600074"/>
                <a:gd name="connsiteX5" fmla="*/ 18147 w 600074"/>
                <a:gd name="connsiteY5" fmla="*/ 344890 h 600074"/>
                <a:gd name="connsiteX6" fmla="*/ 18099 w 600074"/>
                <a:gd name="connsiteY6" fmla="*/ 432396 h 600074"/>
                <a:gd name="connsiteX7" fmla="*/ 18147 w 600074"/>
                <a:gd name="connsiteY7" fmla="*/ 432444 h 600074"/>
                <a:gd name="connsiteX8" fmla="*/ 167622 w 600074"/>
                <a:gd name="connsiteY8" fmla="*/ 581927 h 600074"/>
                <a:gd name="connsiteX9" fmla="*/ 255117 w 600074"/>
                <a:gd name="connsiteY9" fmla="*/ 581981 h 600074"/>
                <a:gd name="connsiteX10" fmla="*/ 255172 w 600074"/>
                <a:gd name="connsiteY10" fmla="*/ 581927 h 600074"/>
                <a:gd name="connsiteX11" fmla="*/ 506204 w 600074"/>
                <a:gd name="connsiteY11" fmla="*/ 330886 h 600074"/>
                <a:gd name="connsiteX12" fmla="*/ 509095 w 600074"/>
                <a:gd name="connsiteY12" fmla="*/ 273783 h 600074"/>
                <a:gd name="connsiteX13" fmla="*/ 587508 w 600074"/>
                <a:gd name="connsiteY13" fmla="*/ 195366 h 600074"/>
                <a:gd name="connsiteX14" fmla="*/ 587549 w 600074"/>
                <a:gd name="connsiteY14" fmla="*/ 134786 h 600074"/>
                <a:gd name="connsiteX15" fmla="*/ 587508 w 600074"/>
                <a:gd name="connsiteY15" fmla="*/ 134745 h 600074"/>
                <a:gd name="connsiteX16" fmla="*/ 424891 w 600074"/>
                <a:gd name="connsiteY16" fmla="*/ 32740 h 600074"/>
                <a:gd name="connsiteX17" fmla="*/ 445103 w 600074"/>
                <a:gd name="connsiteY17" fmla="*/ 32736 h 600074"/>
                <a:gd name="connsiteX18" fmla="*/ 496104 w 600074"/>
                <a:gd name="connsiteY18" fmla="*/ 83742 h 600074"/>
                <a:gd name="connsiteX19" fmla="*/ 407897 w 600074"/>
                <a:gd name="connsiteY19" fmla="*/ 171953 h 600074"/>
                <a:gd name="connsiteX20" fmla="*/ 346790 w 600074"/>
                <a:gd name="connsiteY20" fmla="*/ 110840 h 600074"/>
                <a:gd name="connsiteX21" fmla="*/ 486001 w 600074"/>
                <a:gd name="connsiteY21" fmla="*/ 310682 h 600074"/>
                <a:gd name="connsiteX22" fmla="*/ 234969 w 600074"/>
                <a:gd name="connsiteY22" fmla="*/ 561723 h 600074"/>
                <a:gd name="connsiteX23" fmla="*/ 187824 w 600074"/>
                <a:gd name="connsiteY23" fmla="*/ 561723 h 600074"/>
                <a:gd name="connsiteX24" fmla="*/ 38350 w 600074"/>
                <a:gd name="connsiteY24" fmla="*/ 412241 h 600074"/>
                <a:gd name="connsiteX25" fmla="*/ 38350 w 600074"/>
                <a:gd name="connsiteY25" fmla="*/ 365094 h 600074"/>
                <a:gd name="connsiteX26" fmla="*/ 289378 w 600074"/>
                <a:gd name="connsiteY26" fmla="*/ 114053 h 600074"/>
                <a:gd name="connsiteX27" fmla="*/ 309590 w 600074"/>
                <a:gd name="connsiteY27" fmla="*/ 114048 h 600074"/>
                <a:gd name="connsiteX28" fmla="*/ 486001 w 600074"/>
                <a:gd name="connsiteY28" fmla="*/ 290478 h 600074"/>
                <a:gd name="connsiteX29" fmla="*/ 486016 w 600074"/>
                <a:gd name="connsiteY29" fmla="*/ 310668 h 600074"/>
                <a:gd name="connsiteX30" fmla="*/ 486001 w 600074"/>
                <a:gd name="connsiteY30" fmla="*/ 310682 h 600074"/>
                <a:gd name="connsiteX31" fmla="*/ 567305 w 600074"/>
                <a:gd name="connsiteY31" fmla="*/ 175158 h 600074"/>
                <a:gd name="connsiteX32" fmla="*/ 489202 w 600074"/>
                <a:gd name="connsiteY32" fmla="*/ 253265 h 600074"/>
                <a:gd name="connsiteX33" fmla="*/ 428100 w 600074"/>
                <a:gd name="connsiteY33" fmla="*/ 192157 h 600074"/>
                <a:gd name="connsiteX34" fmla="*/ 516307 w 600074"/>
                <a:gd name="connsiteY34" fmla="*/ 103946 h 600074"/>
                <a:gd name="connsiteX35" fmla="*/ 567305 w 600074"/>
                <a:gd name="connsiteY35" fmla="*/ 154950 h 600074"/>
                <a:gd name="connsiteX36" fmla="*/ 567317 w 600074"/>
                <a:gd name="connsiteY36" fmla="*/ 175146 h 600074"/>
                <a:gd name="connsiteX37" fmla="*/ 567305 w 600074"/>
                <a:gd name="connsiteY37" fmla="*/ 175158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4" h="600074">
                  <a:moveTo>
                    <a:pt x="587508" y="134745"/>
                  </a:moveTo>
                  <a:lnTo>
                    <a:pt x="465306" y="12527"/>
                  </a:lnTo>
                  <a:cubicBezTo>
                    <a:pt x="448552" y="-4178"/>
                    <a:pt x="421440" y="-4175"/>
                    <a:pt x="404689" y="12532"/>
                  </a:cubicBezTo>
                  <a:lnTo>
                    <a:pt x="326265" y="90960"/>
                  </a:lnTo>
                  <a:cubicBezTo>
                    <a:pt x="309290" y="77203"/>
                    <a:pt x="284677" y="78447"/>
                    <a:pt x="269176" y="93845"/>
                  </a:cubicBezTo>
                  <a:lnTo>
                    <a:pt x="18147" y="344890"/>
                  </a:lnTo>
                  <a:cubicBezTo>
                    <a:pt x="-6030" y="369041"/>
                    <a:pt x="-6052" y="408219"/>
                    <a:pt x="18099" y="432396"/>
                  </a:cubicBezTo>
                  <a:cubicBezTo>
                    <a:pt x="18115" y="432412"/>
                    <a:pt x="18131" y="432428"/>
                    <a:pt x="18147" y="432444"/>
                  </a:cubicBezTo>
                  <a:lnTo>
                    <a:pt x="167622" y="581927"/>
                  </a:lnTo>
                  <a:cubicBezTo>
                    <a:pt x="191768" y="606103"/>
                    <a:pt x="230940" y="606127"/>
                    <a:pt x="255117" y="581981"/>
                  </a:cubicBezTo>
                  <a:cubicBezTo>
                    <a:pt x="255135" y="581963"/>
                    <a:pt x="255153" y="581945"/>
                    <a:pt x="255172" y="581927"/>
                  </a:cubicBezTo>
                  <a:lnTo>
                    <a:pt x="506204" y="330886"/>
                  </a:lnTo>
                  <a:cubicBezTo>
                    <a:pt x="521773" y="315456"/>
                    <a:pt x="523026" y="290707"/>
                    <a:pt x="509095" y="273783"/>
                  </a:cubicBezTo>
                  <a:lnTo>
                    <a:pt x="587508" y="195366"/>
                  </a:lnTo>
                  <a:cubicBezTo>
                    <a:pt x="604248" y="178648"/>
                    <a:pt x="604266" y="151526"/>
                    <a:pt x="587549" y="134786"/>
                  </a:cubicBezTo>
                  <a:cubicBezTo>
                    <a:pt x="587535" y="134772"/>
                    <a:pt x="587522" y="134759"/>
                    <a:pt x="587508" y="134745"/>
                  </a:cubicBezTo>
                  <a:close/>
                  <a:moveTo>
                    <a:pt x="424891" y="32740"/>
                  </a:moveTo>
                  <a:cubicBezTo>
                    <a:pt x="430477" y="27172"/>
                    <a:pt x="439514" y="27170"/>
                    <a:pt x="445103" y="32736"/>
                  </a:cubicBezTo>
                  <a:lnTo>
                    <a:pt x="496104" y="83742"/>
                  </a:lnTo>
                  <a:lnTo>
                    <a:pt x="407897" y="171953"/>
                  </a:lnTo>
                  <a:lnTo>
                    <a:pt x="346790" y="110840"/>
                  </a:lnTo>
                  <a:close/>
                  <a:moveTo>
                    <a:pt x="486001" y="310682"/>
                  </a:moveTo>
                  <a:lnTo>
                    <a:pt x="234969" y="561723"/>
                  </a:lnTo>
                  <a:cubicBezTo>
                    <a:pt x="221940" y="574718"/>
                    <a:pt x="200853" y="574718"/>
                    <a:pt x="187824" y="561723"/>
                  </a:cubicBezTo>
                  <a:lnTo>
                    <a:pt x="38350" y="412241"/>
                  </a:lnTo>
                  <a:cubicBezTo>
                    <a:pt x="25356" y="399211"/>
                    <a:pt x="25356" y="378123"/>
                    <a:pt x="38350" y="365094"/>
                  </a:cubicBezTo>
                  <a:lnTo>
                    <a:pt x="289378" y="114053"/>
                  </a:lnTo>
                  <a:cubicBezTo>
                    <a:pt x="294962" y="108480"/>
                    <a:pt x="304003" y="108478"/>
                    <a:pt x="309590" y="114048"/>
                  </a:cubicBezTo>
                  <a:lnTo>
                    <a:pt x="486001" y="290478"/>
                  </a:lnTo>
                  <a:cubicBezTo>
                    <a:pt x="491580" y="296049"/>
                    <a:pt x="491587" y="305088"/>
                    <a:pt x="486016" y="310668"/>
                  </a:cubicBezTo>
                  <a:cubicBezTo>
                    <a:pt x="486011" y="310672"/>
                    <a:pt x="486006" y="310677"/>
                    <a:pt x="486001" y="310682"/>
                  </a:cubicBezTo>
                  <a:close/>
                  <a:moveTo>
                    <a:pt x="567305" y="175158"/>
                  </a:moveTo>
                  <a:lnTo>
                    <a:pt x="489202" y="253265"/>
                  </a:lnTo>
                  <a:lnTo>
                    <a:pt x="428100" y="192157"/>
                  </a:lnTo>
                  <a:lnTo>
                    <a:pt x="516307" y="103946"/>
                  </a:lnTo>
                  <a:lnTo>
                    <a:pt x="567305" y="154950"/>
                  </a:lnTo>
                  <a:cubicBezTo>
                    <a:pt x="572886" y="160524"/>
                    <a:pt x="572891" y="169566"/>
                    <a:pt x="567317" y="175146"/>
                  </a:cubicBezTo>
                  <a:cubicBezTo>
                    <a:pt x="567313" y="175150"/>
                    <a:pt x="567309" y="175154"/>
                    <a:pt x="567305" y="17515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E4CDCBE-53AA-9EF5-9604-B504326FF42D}"/>
                </a:ext>
              </a:extLst>
            </p:cNvPr>
            <p:cNvSpPr/>
            <p:nvPr/>
          </p:nvSpPr>
          <p:spPr>
            <a:xfrm>
              <a:off x="6199733" y="2258613"/>
              <a:ext cx="35358" cy="35354"/>
            </a:xfrm>
            <a:custGeom>
              <a:avLst/>
              <a:gdLst>
                <a:gd name="connsiteX0" fmla="*/ 4186 w 35358"/>
                <a:gd name="connsiteY0" fmla="*/ 31164 h 35354"/>
                <a:gd name="connsiteX1" fmla="*/ 24384 w 35358"/>
                <a:gd name="connsiteY1" fmla="*/ 31178 h 35354"/>
                <a:gd name="connsiteX2" fmla="*/ 24389 w 35358"/>
                <a:gd name="connsiteY2" fmla="*/ 31173 h 35354"/>
                <a:gd name="connsiteX3" fmla="*/ 31170 w 35358"/>
                <a:gd name="connsiteY3" fmla="*/ 24396 h 35354"/>
                <a:gd name="connsiteX4" fmla="*/ 31175 w 35358"/>
                <a:gd name="connsiteY4" fmla="*/ 4188 h 35354"/>
                <a:gd name="connsiteX5" fmla="*/ 10967 w 35358"/>
                <a:gd name="connsiteY5" fmla="*/ 4183 h 35354"/>
                <a:gd name="connsiteX6" fmla="*/ 4186 w 35358"/>
                <a:gd name="connsiteY6" fmla="*/ 10959 h 35354"/>
                <a:gd name="connsiteX7" fmla="*/ 4181 w 35358"/>
                <a:gd name="connsiteY7" fmla="*/ 31159 h 35354"/>
                <a:gd name="connsiteX8" fmla="*/ 4186 w 35358"/>
                <a:gd name="connsiteY8" fmla="*/ 31164 h 3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58" h="35354">
                  <a:moveTo>
                    <a:pt x="4186" y="31164"/>
                  </a:moveTo>
                  <a:cubicBezTo>
                    <a:pt x="9759" y="36745"/>
                    <a:pt x="18802" y="36752"/>
                    <a:pt x="24384" y="31178"/>
                  </a:cubicBezTo>
                  <a:cubicBezTo>
                    <a:pt x="24386" y="31176"/>
                    <a:pt x="24388" y="31175"/>
                    <a:pt x="24389" y="31173"/>
                  </a:cubicBezTo>
                  <a:lnTo>
                    <a:pt x="31170" y="24396"/>
                  </a:lnTo>
                  <a:cubicBezTo>
                    <a:pt x="36752" y="18817"/>
                    <a:pt x="36754" y="9770"/>
                    <a:pt x="31175" y="4188"/>
                  </a:cubicBezTo>
                  <a:cubicBezTo>
                    <a:pt x="25596" y="-1394"/>
                    <a:pt x="16549" y="-1396"/>
                    <a:pt x="10967" y="4183"/>
                  </a:cubicBezTo>
                  <a:lnTo>
                    <a:pt x="4186" y="10959"/>
                  </a:lnTo>
                  <a:cubicBezTo>
                    <a:pt x="-1393" y="16536"/>
                    <a:pt x="-1396" y="25580"/>
                    <a:pt x="4181" y="31159"/>
                  </a:cubicBezTo>
                  <a:cubicBezTo>
                    <a:pt x="4183" y="31161"/>
                    <a:pt x="4184" y="31162"/>
                    <a:pt x="4186" y="3116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B684EC0-8C52-15D6-4D1B-288C86EC252A}"/>
                </a:ext>
              </a:extLst>
            </p:cNvPr>
            <p:cNvSpPr/>
            <p:nvPr/>
          </p:nvSpPr>
          <p:spPr>
            <a:xfrm>
              <a:off x="6281054" y="2339934"/>
              <a:ext cx="35337" cy="35342"/>
            </a:xfrm>
            <a:custGeom>
              <a:avLst/>
              <a:gdLst>
                <a:gd name="connsiteX0" fmla="*/ 10953 w 35337"/>
                <a:gd name="connsiteY0" fmla="*/ 4186 h 35342"/>
                <a:gd name="connsiteX1" fmla="*/ 4181 w 35337"/>
                <a:gd name="connsiteY1" fmla="*/ 10962 h 35342"/>
                <a:gd name="connsiteX2" fmla="*/ 4186 w 35337"/>
                <a:gd name="connsiteY2" fmla="*/ 31162 h 35342"/>
                <a:gd name="connsiteX3" fmla="*/ 24385 w 35337"/>
                <a:gd name="connsiteY3" fmla="*/ 31157 h 35342"/>
                <a:gd name="connsiteX4" fmla="*/ 31157 w 35337"/>
                <a:gd name="connsiteY4" fmla="*/ 24381 h 35342"/>
                <a:gd name="connsiteX5" fmla="*/ 31152 w 35337"/>
                <a:gd name="connsiteY5" fmla="*/ 4181 h 35342"/>
                <a:gd name="connsiteX6" fmla="*/ 10953 w 35337"/>
                <a:gd name="connsiteY6" fmla="*/ 4186 h 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337" h="35342">
                  <a:moveTo>
                    <a:pt x="10953" y="4186"/>
                  </a:moveTo>
                  <a:lnTo>
                    <a:pt x="4181" y="10962"/>
                  </a:lnTo>
                  <a:cubicBezTo>
                    <a:pt x="-1395" y="16541"/>
                    <a:pt x="-1394" y="25585"/>
                    <a:pt x="4186" y="31162"/>
                  </a:cubicBezTo>
                  <a:cubicBezTo>
                    <a:pt x="9765" y="36738"/>
                    <a:pt x="18808" y="36736"/>
                    <a:pt x="24385" y="31157"/>
                  </a:cubicBezTo>
                  <a:lnTo>
                    <a:pt x="31157" y="24381"/>
                  </a:lnTo>
                  <a:cubicBezTo>
                    <a:pt x="36733" y="18802"/>
                    <a:pt x="36731" y="9758"/>
                    <a:pt x="31152" y="4181"/>
                  </a:cubicBezTo>
                  <a:cubicBezTo>
                    <a:pt x="25573" y="-1395"/>
                    <a:pt x="16530" y="-1394"/>
                    <a:pt x="10953" y="418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B328ECF-389F-3164-0527-7C496B03C015}"/>
                </a:ext>
              </a:extLst>
            </p:cNvPr>
            <p:cNvSpPr/>
            <p:nvPr/>
          </p:nvSpPr>
          <p:spPr>
            <a:xfrm>
              <a:off x="5934030" y="2357038"/>
              <a:ext cx="284113" cy="283960"/>
            </a:xfrm>
            <a:custGeom>
              <a:avLst/>
              <a:gdLst>
                <a:gd name="connsiteX0" fmla="*/ 128620 w 284113"/>
                <a:gd name="connsiteY0" fmla="*/ 283961 h 283960"/>
                <a:gd name="connsiteX1" fmla="*/ 279928 w 284113"/>
                <a:gd name="connsiteY1" fmla="*/ 132644 h 283960"/>
                <a:gd name="connsiteX2" fmla="*/ 279932 w 284113"/>
                <a:gd name="connsiteY2" fmla="*/ 112444 h 283960"/>
                <a:gd name="connsiteX3" fmla="*/ 279928 w 284113"/>
                <a:gd name="connsiteY3" fmla="*/ 112440 h 283960"/>
                <a:gd name="connsiteX4" fmla="*/ 171515 w 284113"/>
                <a:gd name="connsiteY4" fmla="*/ 4018 h 283960"/>
                <a:gd name="connsiteX5" fmla="*/ 151312 w 284113"/>
                <a:gd name="connsiteY5" fmla="*/ 4018 h 283960"/>
                <a:gd name="connsiteX6" fmla="*/ 0 w 284113"/>
                <a:gd name="connsiteY6" fmla="*/ 155336 h 28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13" h="283960">
                  <a:moveTo>
                    <a:pt x="128620" y="283961"/>
                  </a:moveTo>
                  <a:lnTo>
                    <a:pt x="279928" y="132644"/>
                  </a:lnTo>
                  <a:cubicBezTo>
                    <a:pt x="285507" y="127067"/>
                    <a:pt x="285509" y="118023"/>
                    <a:pt x="279932" y="112444"/>
                  </a:cubicBezTo>
                  <a:cubicBezTo>
                    <a:pt x="279931" y="112443"/>
                    <a:pt x="279929" y="112441"/>
                    <a:pt x="279928" y="112440"/>
                  </a:cubicBezTo>
                  <a:lnTo>
                    <a:pt x="171515" y="4018"/>
                  </a:lnTo>
                  <a:cubicBezTo>
                    <a:pt x="165846" y="-1339"/>
                    <a:pt x="156980" y="-1339"/>
                    <a:pt x="151312" y="4018"/>
                  </a:cubicBezTo>
                  <a:lnTo>
                    <a:pt x="0" y="15533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21A1FEF-F0A1-604C-11A7-672CA978DAFF}"/>
                </a:ext>
              </a:extLst>
            </p:cNvPr>
            <p:cNvSpPr/>
            <p:nvPr/>
          </p:nvSpPr>
          <p:spPr>
            <a:xfrm>
              <a:off x="5877874" y="2532580"/>
              <a:ext cx="164570" cy="164576"/>
            </a:xfrm>
            <a:custGeom>
              <a:avLst/>
              <a:gdLst>
                <a:gd name="connsiteX0" fmla="*/ 35951 w 164570"/>
                <a:gd name="connsiteY0" fmla="*/ 0 h 164576"/>
                <a:gd name="connsiteX1" fmla="*/ 4186 w 164570"/>
                <a:gd name="connsiteY1" fmla="*/ 31766 h 164576"/>
                <a:gd name="connsiteX2" fmla="*/ 4181 w 164570"/>
                <a:gd name="connsiteY2" fmla="*/ 51966 h 164576"/>
                <a:gd name="connsiteX3" fmla="*/ 4186 w 164570"/>
                <a:gd name="connsiteY3" fmla="*/ 51970 h 164576"/>
                <a:gd name="connsiteX4" fmla="*/ 112603 w 164570"/>
                <a:gd name="connsiteY4" fmla="*/ 160391 h 164576"/>
                <a:gd name="connsiteX5" fmla="*/ 132806 w 164570"/>
                <a:gd name="connsiteY5" fmla="*/ 160392 h 164576"/>
                <a:gd name="connsiteX6" fmla="*/ 132807 w 164570"/>
                <a:gd name="connsiteY6" fmla="*/ 160391 h 164576"/>
                <a:gd name="connsiteX7" fmla="*/ 164571 w 164570"/>
                <a:gd name="connsiteY7" fmla="*/ 128626 h 16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570" h="164576">
                  <a:moveTo>
                    <a:pt x="35951" y="0"/>
                  </a:moveTo>
                  <a:lnTo>
                    <a:pt x="4186" y="31766"/>
                  </a:lnTo>
                  <a:cubicBezTo>
                    <a:pt x="-1393" y="37343"/>
                    <a:pt x="-1396" y="46386"/>
                    <a:pt x="4181" y="51966"/>
                  </a:cubicBezTo>
                  <a:cubicBezTo>
                    <a:pt x="4183" y="51967"/>
                    <a:pt x="4184" y="51969"/>
                    <a:pt x="4186" y="51970"/>
                  </a:cubicBezTo>
                  <a:lnTo>
                    <a:pt x="112603" y="160391"/>
                  </a:lnTo>
                  <a:cubicBezTo>
                    <a:pt x="118182" y="165971"/>
                    <a:pt x="127227" y="165971"/>
                    <a:pt x="132806" y="160392"/>
                  </a:cubicBezTo>
                  <a:cubicBezTo>
                    <a:pt x="132806" y="160392"/>
                    <a:pt x="132806" y="160392"/>
                    <a:pt x="132807" y="160391"/>
                  </a:cubicBezTo>
                  <a:lnTo>
                    <a:pt x="164571" y="12862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BC8BC076-AA56-D473-59C4-6E69EEE43ABC}"/>
              </a:ext>
            </a:extLst>
          </p:cNvPr>
          <p:cNvGrpSpPr/>
          <p:nvPr/>
        </p:nvGrpSpPr>
        <p:grpSpPr>
          <a:xfrm>
            <a:off x="2048134" y="4179880"/>
            <a:ext cx="599825" cy="600074"/>
            <a:chOff x="3386772" y="5872098"/>
            <a:chExt cx="599825" cy="600074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6744DA-2216-A1BB-3C9C-F97ED79B0C4E}"/>
                </a:ext>
              </a:extLst>
            </p:cNvPr>
            <p:cNvSpPr/>
            <p:nvPr/>
          </p:nvSpPr>
          <p:spPr>
            <a:xfrm>
              <a:off x="3729422" y="6157843"/>
              <a:ext cx="257175" cy="314329"/>
            </a:xfrm>
            <a:custGeom>
              <a:avLst/>
              <a:gdLst>
                <a:gd name="connsiteX0" fmla="*/ 247408 w 257175"/>
                <a:gd name="connsiteY0" fmla="*/ 38840 h 314329"/>
                <a:gd name="connsiteX1" fmla="*/ 133108 w 257175"/>
                <a:gd name="connsiteY1" fmla="*/ 740 h 314329"/>
                <a:gd name="connsiteX2" fmla="*/ 124067 w 257175"/>
                <a:gd name="connsiteY2" fmla="*/ 740 h 314329"/>
                <a:gd name="connsiteX3" fmla="*/ 9767 w 257175"/>
                <a:gd name="connsiteY3" fmla="*/ 38840 h 314329"/>
                <a:gd name="connsiteX4" fmla="*/ 0 w 257175"/>
                <a:gd name="connsiteY4" fmla="*/ 52392 h 314329"/>
                <a:gd name="connsiteX5" fmla="*/ 0 w 257175"/>
                <a:gd name="connsiteY5" fmla="*/ 141457 h 314329"/>
                <a:gd name="connsiteX6" fmla="*/ 124067 w 257175"/>
                <a:gd name="connsiteY6" fmla="*/ 313595 h 314329"/>
                <a:gd name="connsiteX7" fmla="*/ 133108 w 257175"/>
                <a:gd name="connsiteY7" fmla="*/ 313595 h 314329"/>
                <a:gd name="connsiteX8" fmla="*/ 257175 w 257175"/>
                <a:gd name="connsiteY8" fmla="*/ 141457 h 314329"/>
                <a:gd name="connsiteX9" fmla="*/ 257175 w 257175"/>
                <a:gd name="connsiteY9" fmla="*/ 52392 h 314329"/>
                <a:gd name="connsiteX10" fmla="*/ 247408 w 257175"/>
                <a:gd name="connsiteY10" fmla="*/ 38840 h 314329"/>
                <a:gd name="connsiteX11" fmla="*/ 182594 w 257175"/>
                <a:gd name="connsiteY11" fmla="*/ 139215 h 314329"/>
                <a:gd name="connsiteX12" fmla="*/ 119100 w 257175"/>
                <a:gd name="connsiteY12" fmla="*/ 196365 h 314329"/>
                <a:gd name="connsiteX13" fmla="*/ 98909 w 257175"/>
                <a:gd name="connsiteY13" fmla="*/ 195290 h 314329"/>
                <a:gd name="connsiteX14" fmla="*/ 98385 w 257175"/>
                <a:gd name="connsiteY14" fmla="*/ 194672 h 314329"/>
                <a:gd name="connsiteX15" fmla="*/ 72982 w 257175"/>
                <a:gd name="connsiteY15" fmla="*/ 162925 h 314329"/>
                <a:gd name="connsiteX16" fmla="*/ 75330 w 257175"/>
                <a:gd name="connsiteY16" fmla="*/ 142856 h 314329"/>
                <a:gd name="connsiteX17" fmla="*/ 95287 w 257175"/>
                <a:gd name="connsiteY17" fmla="*/ 145066 h 314329"/>
                <a:gd name="connsiteX18" fmla="*/ 111230 w 257175"/>
                <a:gd name="connsiteY18" fmla="*/ 164990 h 314329"/>
                <a:gd name="connsiteX19" fmla="*/ 163479 w 257175"/>
                <a:gd name="connsiteY19" fmla="*/ 117970 h 314329"/>
                <a:gd name="connsiteX20" fmla="*/ 183659 w 257175"/>
                <a:gd name="connsiteY20" fmla="*/ 119035 h 314329"/>
                <a:gd name="connsiteX21" fmla="*/ 182594 w 257175"/>
                <a:gd name="connsiteY21" fmla="*/ 139215 h 31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7175" h="314329">
                  <a:moveTo>
                    <a:pt x="247408" y="38840"/>
                  </a:moveTo>
                  <a:lnTo>
                    <a:pt x="133108" y="740"/>
                  </a:lnTo>
                  <a:cubicBezTo>
                    <a:pt x="130175" y="-247"/>
                    <a:pt x="127000" y="-247"/>
                    <a:pt x="124067" y="740"/>
                  </a:cubicBezTo>
                  <a:lnTo>
                    <a:pt x="9767" y="38840"/>
                  </a:lnTo>
                  <a:cubicBezTo>
                    <a:pt x="3934" y="40785"/>
                    <a:pt x="0" y="46244"/>
                    <a:pt x="0" y="52392"/>
                  </a:cubicBezTo>
                  <a:lnTo>
                    <a:pt x="0" y="141457"/>
                  </a:lnTo>
                  <a:cubicBezTo>
                    <a:pt x="-75" y="219581"/>
                    <a:pt x="49928" y="288959"/>
                    <a:pt x="124067" y="313595"/>
                  </a:cubicBezTo>
                  <a:cubicBezTo>
                    <a:pt x="127001" y="314575"/>
                    <a:pt x="130174" y="314575"/>
                    <a:pt x="133108" y="313595"/>
                  </a:cubicBezTo>
                  <a:cubicBezTo>
                    <a:pt x="207247" y="288959"/>
                    <a:pt x="257250" y="219581"/>
                    <a:pt x="257175" y="141457"/>
                  </a:cubicBezTo>
                  <a:lnTo>
                    <a:pt x="257175" y="52392"/>
                  </a:lnTo>
                  <a:cubicBezTo>
                    <a:pt x="257175" y="46244"/>
                    <a:pt x="253241" y="40785"/>
                    <a:pt x="247408" y="38840"/>
                  </a:cubicBezTo>
                  <a:close/>
                  <a:moveTo>
                    <a:pt x="182594" y="139215"/>
                  </a:moveTo>
                  <a:lnTo>
                    <a:pt x="119100" y="196365"/>
                  </a:lnTo>
                  <a:cubicBezTo>
                    <a:pt x="113228" y="201643"/>
                    <a:pt x="104188" y="201162"/>
                    <a:pt x="98909" y="195290"/>
                  </a:cubicBezTo>
                  <a:cubicBezTo>
                    <a:pt x="98729" y="195089"/>
                    <a:pt x="98554" y="194883"/>
                    <a:pt x="98385" y="194672"/>
                  </a:cubicBezTo>
                  <a:lnTo>
                    <a:pt x="72982" y="162925"/>
                  </a:lnTo>
                  <a:cubicBezTo>
                    <a:pt x="68088" y="156735"/>
                    <a:pt x="69139" y="147750"/>
                    <a:pt x="75330" y="142856"/>
                  </a:cubicBezTo>
                  <a:cubicBezTo>
                    <a:pt x="81466" y="138006"/>
                    <a:pt x="90361" y="138991"/>
                    <a:pt x="95287" y="145066"/>
                  </a:cubicBezTo>
                  <a:lnTo>
                    <a:pt x="111230" y="164990"/>
                  </a:lnTo>
                  <a:lnTo>
                    <a:pt x="163479" y="117970"/>
                  </a:lnTo>
                  <a:cubicBezTo>
                    <a:pt x="169345" y="112691"/>
                    <a:pt x="178380" y="113168"/>
                    <a:pt x="183659" y="119035"/>
                  </a:cubicBezTo>
                  <a:cubicBezTo>
                    <a:pt x="188937" y="124901"/>
                    <a:pt x="188460" y="133936"/>
                    <a:pt x="182594" y="13921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30EAAD1-2946-32C9-3FB4-C26D569C78DD}"/>
                </a:ext>
              </a:extLst>
            </p:cNvPr>
            <p:cNvSpPr/>
            <p:nvPr/>
          </p:nvSpPr>
          <p:spPr>
            <a:xfrm>
              <a:off x="3386772" y="5872098"/>
              <a:ext cx="599176" cy="600074"/>
            </a:xfrm>
            <a:custGeom>
              <a:avLst/>
              <a:gdLst>
                <a:gd name="connsiteX0" fmla="*/ 299788 w 599176"/>
                <a:gd name="connsiteY0" fmla="*/ 0 h 600074"/>
                <a:gd name="connsiteX1" fmla="*/ 0 w 599176"/>
                <a:gd name="connsiteY1" fmla="*/ 300287 h 600074"/>
                <a:gd name="connsiteX2" fmla="*/ 300287 w 599176"/>
                <a:gd name="connsiteY2" fmla="*/ 600075 h 600074"/>
                <a:gd name="connsiteX3" fmla="*/ 370109 w 599176"/>
                <a:gd name="connsiteY3" fmla="*/ 591778 h 600074"/>
                <a:gd name="connsiteX4" fmla="*/ 380662 w 599176"/>
                <a:gd name="connsiteY4" fmla="*/ 574546 h 600074"/>
                <a:gd name="connsiteX5" fmla="*/ 363430 w 599176"/>
                <a:gd name="connsiteY5" fmla="*/ 563993 h 600074"/>
                <a:gd name="connsiteX6" fmla="*/ 299788 w 599176"/>
                <a:gd name="connsiteY6" fmla="*/ 571500 h 600074"/>
                <a:gd name="connsiteX7" fmla="*/ 209228 w 599176"/>
                <a:gd name="connsiteY7" fmla="*/ 409569 h 600074"/>
                <a:gd name="connsiteX8" fmla="*/ 299788 w 599176"/>
                <a:gd name="connsiteY8" fmla="*/ 409565 h 600074"/>
                <a:gd name="connsiteX9" fmla="*/ 314075 w 599176"/>
                <a:gd name="connsiteY9" fmla="*/ 395278 h 600074"/>
                <a:gd name="connsiteX10" fmla="*/ 299788 w 599176"/>
                <a:gd name="connsiteY10" fmla="*/ 380990 h 600074"/>
                <a:gd name="connsiteX11" fmla="*/ 204966 w 599176"/>
                <a:gd name="connsiteY11" fmla="*/ 380994 h 600074"/>
                <a:gd name="connsiteX12" fmla="*/ 204967 w 599176"/>
                <a:gd name="connsiteY12" fmla="*/ 219075 h 600074"/>
                <a:gd name="connsiteX13" fmla="*/ 394858 w 599176"/>
                <a:gd name="connsiteY13" fmla="*/ 219075 h 600074"/>
                <a:gd name="connsiteX14" fmla="*/ 398814 w 599176"/>
                <a:gd name="connsiteY14" fmla="*/ 262812 h 600074"/>
                <a:gd name="connsiteX15" fmla="*/ 413829 w 599176"/>
                <a:gd name="connsiteY15" fmla="*/ 276337 h 600074"/>
                <a:gd name="connsiteX16" fmla="*/ 427353 w 599176"/>
                <a:gd name="connsiteY16" fmla="*/ 261322 h 600074"/>
                <a:gd name="connsiteX17" fmla="*/ 427352 w 599176"/>
                <a:gd name="connsiteY17" fmla="*/ 261286 h 600074"/>
                <a:gd name="connsiteX18" fmla="*/ 423804 w 599176"/>
                <a:gd name="connsiteY18" fmla="*/ 219075 h 600074"/>
                <a:gd name="connsiteX19" fmla="*/ 558900 w 599176"/>
                <a:gd name="connsiteY19" fmla="*/ 219075 h 600074"/>
                <a:gd name="connsiteX20" fmla="*/ 570627 w 599176"/>
                <a:gd name="connsiteY20" fmla="*/ 281564 h 600074"/>
                <a:gd name="connsiteX21" fmla="*/ 585878 w 599176"/>
                <a:gd name="connsiteY21" fmla="*/ 294827 h 600074"/>
                <a:gd name="connsiteX22" fmla="*/ 599146 w 599176"/>
                <a:gd name="connsiteY22" fmla="*/ 279648 h 600074"/>
                <a:gd name="connsiteX23" fmla="*/ 299788 w 599176"/>
                <a:gd name="connsiteY23" fmla="*/ 0 h 600074"/>
                <a:gd name="connsiteX24" fmla="*/ 238255 w 599176"/>
                <a:gd name="connsiteY24" fmla="*/ 35695 h 600074"/>
                <a:gd name="connsiteX25" fmla="*/ 179839 w 599176"/>
                <a:gd name="connsiteY25" fmla="*/ 190500 h 600074"/>
                <a:gd name="connsiteX26" fmla="*/ 51491 w 599176"/>
                <a:gd name="connsiteY26" fmla="*/ 190500 h 600074"/>
                <a:gd name="connsiteX27" fmla="*/ 238255 w 599176"/>
                <a:gd name="connsiteY27" fmla="*/ 35695 h 600074"/>
                <a:gd name="connsiteX28" fmla="*/ 238255 w 599176"/>
                <a:gd name="connsiteY28" fmla="*/ 564380 h 600074"/>
                <a:gd name="connsiteX29" fmla="*/ 51491 w 599176"/>
                <a:gd name="connsiteY29" fmla="*/ 409574 h 600074"/>
                <a:gd name="connsiteX30" fmla="*/ 179839 w 599176"/>
                <a:gd name="connsiteY30" fmla="*/ 409570 h 600074"/>
                <a:gd name="connsiteX31" fmla="*/ 238255 w 599176"/>
                <a:gd name="connsiteY31" fmla="*/ 564380 h 600074"/>
                <a:gd name="connsiteX32" fmla="*/ 175849 w 599176"/>
                <a:gd name="connsiteY32" fmla="*/ 380995 h 600074"/>
                <a:gd name="connsiteX33" fmla="*/ 40661 w 599176"/>
                <a:gd name="connsiteY33" fmla="*/ 381000 h 600074"/>
                <a:gd name="connsiteX34" fmla="*/ 40661 w 599176"/>
                <a:gd name="connsiteY34" fmla="*/ 219075 h 600074"/>
                <a:gd name="connsiteX35" fmla="*/ 175850 w 599176"/>
                <a:gd name="connsiteY35" fmla="*/ 219075 h 600074"/>
                <a:gd name="connsiteX36" fmla="*/ 175849 w 599176"/>
                <a:gd name="connsiteY36" fmla="*/ 380995 h 600074"/>
                <a:gd name="connsiteX37" fmla="*/ 209229 w 599176"/>
                <a:gd name="connsiteY37" fmla="*/ 190500 h 600074"/>
                <a:gd name="connsiteX38" fmla="*/ 299788 w 599176"/>
                <a:gd name="connsiteY38" fmla="*/ 28575 h 600074"/>
                <a:gd name="connsiteX39" fmla="*/ 390533 w 599176"/>
                <a:gd name="connsiteY39" fmla="*/ 190500 h 600074"/>
                <a:gd name="connsiteX40" fmla="*/ 419789 w 599176"/>
                <a:gd name="connsiteY40" fmla="*/ 190500 h 600074"/>
                <a:gd name="connsiteX41" fmla="*/ 361479 w 599176"/>
                <a:gd name="connsiteY41" fmla="*/ 35746 h 600074"/>
                <a:gd name="connsiteX42" fmla="*/ 548097 w 599176"/>
                <a:gd name="connsiteY42" fmla="*/ 190500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9176" h="600074">
                  <a:moveTo>
                    <a:pt x="299788" y="0"/>
                  </a:moveTo>
                  <a:cubicBezTo>
                    <a:pt x="134082" y="138"/>
                    <a:pt x="-138" y="134581"/>
                    <a:pt x="0" y="300287"/>
                  </a:cubicBezTo>
                  <a:cubicBezTo>
                    <a:pt x="138" y="465993"/>
                    <a:pt x="134581" y="600213"/>
                    <a:pt x="300287" y="600075"/>
                  </a:cubicBezTo>
                  <a:cubicBezTo>
                    <a:pt x="323806" y="600055"/>
                    <a:pt x="347241" y="597270"/>
                    <a:pt x="370109" y="591778"/>
                  </a:cubicBezTo>
                  <a:cubicBezTo>
                    <a:pt x="377781" y="589934"/>
                    <a:pt x="382506" y="582219"/>
                    <a:pt x="380662" y="574546"/>
                  </a:cubicBezTo>
                  <a:cubicBezTo>
                    <a:pt x="378818" y="566874"/>
                    <a:pt x="371103" y="562149"/>
                    <a:pt x="363430" y="563993"/>
                  </a:cubicBezTo>
                  <a:cubicBezTo>
                    <a:pt x="342585" y="568992"/>
                    <a:pt x="321223" y="571512"/>
                    <a:pt x="299788" y="571500"/>
                  </a:cubicBezTo>
                  <a:cubicBezTo>
                    <a:pt x="257622" y="571500"/>
                    <a:pt x="224609" y="498264"/>
                    <a:pt x="209228" y="409569"/>
                  </a:cubicBezTo>
                  <a:lnTo>
                    <a:pt x="299788" y="409565"/>
                  </a:lnTo>
                  <a:cubicBezTo>
                    <a:pt x="307678" y="409565"/>
                    <a:pt x="314075" y="403169"/>
                    <a:pt x="314075" y="395278"/>
                  </a:cubicBezTo>
                  <a:cubicBezTo>
                    <a:pt x="314075" y="387387"/>
                    <a:pt x="307678" y="380990"/>
                    <a:pt x="299788" y="380990"/>
                  </a:cubicBezTo>
                  <a:lnTo>
                    <a:pt x="204966" y="380994"/>
                  </a:lnTo>
                  <a:cubicBezTo>
                    <a:pt x="198045" y="327243"/>
                    <a:pt x="198045" y="272826"/>
                    <a:pt x="204967" y="219075"/>
                  </a:cubicBezTo>
                  <a:lnTo>
                    <a:pt x="394858" y="219075"/>
                  </a:lnTo>
                  <a:cubicBezTo>
                    <a:pt x="396703" y="233617"/>
                    <a:pt x="398043" y="248287"/>
                    <a:pt x="398814" y="262812"/>
                  </a:cubicBezTo>
                  <a:cubicBezTo>
                    <a:pt x="399225" y="270693"/>
                    <a:pt x="405948" y="276748"/>
                    <a:pt x="413829" y="276337"/>
                  </a:cubicBezTo>
                  <a:cubicBezTo>
                    <a:pt x="421710" y="275925"/>
                    <a:pt x="427765" y="269203"/>
                    <a:pt x="427353" y="261322"/>
                  </a:cubicBezTo>
                  <a:cubicBezTo>
                    <a:pt x="427353" y="261310"/>
                    <a:pt x="427352" y="261298"/>
                    <a:pt x="427352" y="261286"/>
                  </a:cubicBezTo>
                  <a:cubicBezTo>
                    <a:pt x="426582" y="246810"/>
                    <a:pt x="425400" y="232739"/>
                    <a:pt x="423804" y="219075"/>
                  </a:cubicBezTo>
                  <a:lnTo>
                    <a:pt x="558900" y="219075"/>
                  </a:lnTo>
                  <a:cubicBezTo>
                    <a:pt x="565264" y="239368"/>
                    <a:pt x="569201" y="260344"/>
                    <a:pt x="570627" y="281564"/>
                  </a:cubicBezTo>
                  <a:cubicBezTo>
                    <a:pt x="571176" y="289438"/>
                    <a:pt x="578004" y="295376"/>
                    <a:pt x="585878" y="294827"/>
                  </a:cubicBezTo>
                  <a:cubicBezTo>
                    <a:pt x="593724" y="294280"/>
                    <a:pt x="599654" y="287497"/>
                    <a:pt x="599146" y="279648"/>
                  </a:cubicBezTo>
                  <a:cubicBezTo>
                    <a:pt x="588105" y="122366"/>
                    <a:pt x="457456" y="320"/>
                    <a:pt x="299788" y="0"/>
                  </a:cubicBezTo>
                  <a:close/>
                  <a:moveTo>
                    <a:pt x="238255" y="35695"/>
                  </a:moveTo>
                  <a:cubicBezTo>
                    <a:pt x="211538" y="69006"/>
                    <a:pt x="190788" y="123600"/>
                    <a:pt x="179839" y="190500"/>
                  </a:cubicBezTo>
                  <a:lnTo>
                    <a:pt x="51491" y="190500"/>
                  </a:lnTo>
                  <a:cubicBezTo>
                    <a:pt x="86074" y="112503"/>
                    <a:pt x="155196" y="55209"/>
                    <a:pt x="238255" y="35695"/>
                  </a:cubicBezTo>
                  <a:close/>
                  <a:moveTo>
                    <a:pt x="238255" y="564380"/>
                  </a:moveTo>
                  <a:cubicBezTo>
                    <a:pt x="155196" y="544867"/>
                    <a:pt x="86073" y="487572"/>
                    <a:pt x="51491" y="409574"/>
                  </a:cubicBezTo>
                  <a:lnTo>
                    <a:pt x="179839" y="409570"/>
                  </a:lnTo>
                  <a:cubicBezTo>
                    <a:pt x="190786" y="476472"/>
                    <a:pt x="211537" y="531068"/>
                    <a:pt x="238255" y="564380"/>
                  </a:cubicBezTo>
                  <a:close/>
                  <a:moveTo>
                    <a:pt x="175849" y="380995"/>
                  </a:moveTo>
                  <a:lnTo>
                    <a:pt x="40661" y="381000"/>
                  </a:lnTo>
                  <a:cubicBezTo>
                    <a:pt x="24213" y="328278"/>
                    <a:pt x="24213" y="271797"/>
                    <a:pt x="40661" y="219075"/>
                  </a:cubicBezTo>
                  <a:lnTo>
                    <a:pt x="175850" y="219075"/>
                  </a:lnTo>
                  <a:cubicBezTo>
                    <a:pt x="169650" y="272871"/>
                    <a:pt x="169650" y="327200"/>
                    <a:pt x="175849" y="380995"/>
                  </a:cubicBezTo>
                  <a:close/>
                  <a:moveTo>
                    <a:pt x="209229" y="190500"/>
                  </a:moveTo>
                  <a:cubicBezTo>
                    <a:pt x="224610" y="101807"/>
                    <a:pt x="257623" y="28575"/>
                    <a:pt x="299788" y="28575"/>
                  </a:cubicBezTo>
                  <a:cubicBezTo>
                    <a:pt x="341812" y="28575"/>
                    <a:pt x="375237" y="103669"/>
                    <a:pt x="390533" y="190500"/>
                  </a:cubicBezTo>
                  <a:close/>
                  <a:moveTo>
                    <a:pt x="419789" y="190500"/>
                  </a:moveTo>
                  <a:cubicBezTo>
                    <a:pt x="408834" y="123190"/>
                    <a:pt x="388061" y="68887"/>
                    <a:pt x="361479" y="35746"/>
                  </a:cubicBezTo>
                  <a:cubicBezTo>
                    <a:pt x="444429" y="55377"/>
                    <a:pt x="513454" y="112616"/>
                    <a:pt x="548097" y="190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777320B-0852-1A90-B6C3-1B23EE1FF597}"/>
              </a:ext>
            </a:extLst>
          </p:cNvPr>
          <p:cNvGrpSpPr/>
          <p:nvPr/>
        </p:nvGrpSpPr>
        <p:grpSpPr>
          <a:xfrm>
            <a:off x="2076259" y="5283215"/>
            <a:ext cx="542925" cy="600074"/>
            <a:chOff x="7043737" y="2179002"/>
            <a:chExt cx="542925" cy="600074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161C76C-3DCC-4857-245E-E2F53F30DB49}"/>
                </a:ext>
              </a:extLst>
            </p:cNvPr>
            <p:cNvSpPr/>
            <p:nvPr/>
          </p:nvSpPr>
          <p:spPr>
            <a:xfrm>
              <a:off x="7158038" y="2569559"/>
              <a:ext cx="314324" cy="209517"/>
            </a:xfrm>
            <a:custGeom>
              <a:avLst/>
              <a:gdLst>
                <a:gd name="connsiteX0" fmla="*/ 300037 w 314324"/>
                <a:gd name="connsiteY0" fmla="*/ 0 h 209517"/>
                <a:gd name="connsiteX1" fmla="*/ 14287 w 314324"/>
                <a:gd name="connsiteY1" fmla="*/ 0 h 209517"/>
                <a:gd name="connsiteX2" fmla="*/ 0 w 314324"/>
                <a:gd name="connsiteY2" fmla="*/ 14291 h 209517"/>
                <a:gd name="connsiteX3" fmla="*/ 78 w 314324"/>
                <a:gd name="connsiteY3" fmla="*/ 15783 h 209517"/>
                <a:gd name="connsiteX4" fmla="*/ 19128 w 314324"/>
                <a:gd name="connsiteY4" fmla="*/ 196729 h 209517"/>
                <a:gd name="connsiteX5" fmla="*/ 33337 w 314324"/>
                <a:gd name="connsiteY5" fmla="*/ 209518 h 209517"/>
                <a:gd name="connsiteX6" fmla="*/ 280987 w 314324"/>
                <a:gd name="connsiteY6" fmla="*/ 209518 h 209517"/>
                <a:gd name="connsiteX7" fmla="*/ 295195 w 314324"/>
                <a:gd name="connsiteY7" fmla="*/ 196730 h 209517"/>
                <a:gd name="connsiteX8" fmla="*/ 314245 w 314324"/>
                <a:gd name="connsiteY8" fmla="*/ 15783 h 209517"/>
                <a:gd name="connsiteX9" fmla="*/ 301532 w 314324"/>
                <a:gd name="connsiteY9" fmla="*/ 78 h 209517"/>
                <a:gd name="connsiteX10" fmla="*/ 300037 w 314324"/>
                <a:gd name="connsiteY10" fmla="*/ 0 h 20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324" h="209517">
                  <a:moveTo>
                    <a:pt x="300037" y="0"/>
                  </a:moveTo>
                  <a:lnTo>
                    <a:pt x="14287" y="0"/>
                  </a:lnTo>
                  <a:cubicBezTo>
                    <a:pt x="6395" y="1"/>
                    <a:pt x="-1" y="6400"/>
                    <a:pt x="0" y="14291"/>
                  </a:cubicBezTo>
                  <a:cubicBezTo>
                    <a:pt x="0" y="14790"/>
                    <a:pt x="26" y="15287"/>
                    <a:pt x="78" y="15783"/>
                  </a:cubicBezTo>
                  <a:lnTo>
                    <a:pt x="19128" y="196729"/>
                  </a:lnTo>
                  <a:cubicBezTo>
                    <a:pt x="19893" y="204001"/>
                    <a:pt x="26025" y="209520"/>
                    <a:pt x="33337" y="209518"/>
                  </a:cubicBezTo>
                  <a:lnTo>
                    <a:pt x="280987" y="209518"/>
                  </a:lnTo>
                  <a:cubicBezTo>
                    <a:pt x="288298" y="209520"/>
                    <a:pt x="294431" y="204001"/>
                    <a:pt x="295195" y="196730"/>
                  </a:cubicBezTo>
                  <a:lnTo>
                    <a:pt x="314245" y="15783"/>
                  </a:lnTo>
                  <a:cubicBezTo>
                    <a:pt x="315071" y="7936"/>
                    <a:pt x="309379" y="905"/>
                    <a:pt x="301532" y="78"/>
                  </a:cubicBezTo>
                  <a:cubicBezTo>
                    <a:pt x="301035" y="26"/>
                    <a:pt x="300536" y="0"/>
                    <a:pt x="30003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BA717ED-01AD-E78A-5F4A-F35D4BFE8260}"/>
                </a:ext>
              </a:extLst>
            </p:cNvPr>
            <p:cNvSpPr/>
            <p:nvPr/>
          </p:nvSpPr>
          <p:spPr>
            <a:xfrm>
              <a:off x="7043737" y="2179002"/>
              <a:ext cx="542925" cy="599981"/>
            </a:xfrm>
            <a:custGeom>
              <a:avLst/>
              <a:gdLst>
                <a:gd name="connsiteX0" fmla="*/ 488555 w 542925"/>
                <a:gd name="connsiteY0" fmla="*/ 326598 h 599981"/>
                <a:gd name="connsiteX1" fmla="*/ 434142 w 542925"/>
                <a:gd name="connsiteY1" fmla="*/ 294866 h 599981"/>
                <a:gd name="connsiteX2" fmla="*/ 359942 w 542925"/>
                <a:gd name="connsiteY2" fmla="*/ 31986 h 599981"/>
                <a:gd name="connsiteX3" fmla="*/ 349092 w 542925"/>
                <a:gd name="connsiteY3" fmla="*/ 26356 h 599981"/>
                <a:gd name="connsiteX4" fmla="*/ 313888 w 542925"/>
                <a:gd name="connsiteY4" fmla="*/ 9461 h 599981"/>
                <a:gd name="connsiteX5" fmla="*/ 229032 w 542925"/>
                <a:gd name="connsiteY5" fmla="*/ 9461 h 599981"/>
                <a:gd name="connsiteX6" fmla="*/ 193837 w 542925"/>
                <a:gd name="connsiteY6" fmla="*/ 26356 h 599981"/>
                <a:gd name="connsiteX7" fmla="*/ 103158 w 542925"/>
                <a:gd name="connsiteY7" fmla="*/ 284021 h 599981"/>
                <a:gd name="connsiteX8" fmla="*/ 108784 w 542925"/>
                <a:gd name="connsiteY8" fmla="*/ 294864 h 599981"/>
                <a:gd name="connsiteX9" fmla="*/ 54370 w 542925"/>
                <a:gd name="connsiteY9" fmla="*/ 326598 h 599981"/>
                <a:gd name="connsiteX10" fmla="*/ 0 w 542925"/>
                <a:gd name="connsiteY10" fmla="*/ 421472 h 599981"/>
                <a:gd name="connsiteX11" fmla="*/ 298 w 542925"/>
                <a:gd name="connsiteY11" fmla="*/ 557206 h 599981"/>
                <a:gd name="connsiteX12" fmla="*/ 43179 w 542925"/>
                <a:gd name="connsiteY12" fmla="*/ 599982 h 599981"/>
                <a:gd name="connsiteX13" fmla="*/ 90397 w 542925"/>
                <a:gd name="connsiteY13" fmla="*/ 599982 h 599981"/>
                <a:gd name="connsiteX14" fmla="*/ 104724 w 542925"/>
                <a:gd name="connsiteY14" fmla="*/ 585729 h 599981"/>
                <a:gd name="connsiteX15" fmla="*/ 90471 w 542925"/>
                <a:gd name="connsiteY15" fmla="*/ 571402 h 599981"/>
                <a:gd name="connsiteX16" fmla="*/ 90397 w 542925"/>
                <a:gd name="connsiteY16" fmla="*/ 571402 h 599981"/>
                <a:gd name="connsiteX17" fmla="*/ 43180 w 542925"/>
                <a:gd name="connsiteY17" fmla="*/ 571402 h 599981"/>
                <a:gd name="connsiteX18" fmla="*/ 28886 w 542925"/>
                <a:gd name="connsiteY18" fmla="*/ 557150 h 599981"/>
                <a:gd name="connsiteX19" fmla="*/ 28588 w 542925"/>
                <a:gd name="connsiteY19" fmla="*/ 421417 h 599981"/>
                <a:gd name="connsiteX20" fmla="*/ 68775 w 542925"/>
                <a:gd name="connsiteY20" fmla="*/ 351289 h 599981"/>
                <a:gd name="connsiteX21" fmla="*/ 125068 w 542925"/>
                <a:gd name="connsiteY21" fmla="*/ 318460 h 599981"/>
                <a:gd name="connsiteX22" fmla="*/ 155479 w 542925"/>
                <a:gd name="connsiteY22" fmla="*/ 356462 h 599981"/>
                <a:gd name="connsiteX23" fmla="*/ 175582 w 542925"/>
                <a:gd name="connsiteY23" fmla="*/ 358602 h 599981"/>
                <a:gd name="connsiteX24" fmla="*/ 177803 w 542925"/>
                <a:gd name="connsiteY24" fmla="*/ 338600 h 599981"/>
                <a:gd name="connsiteX25" fmla="*/ 140082 w 542925"/>
                <a:gd name="connsiteY25" fmla="*/ 291470 h 599981"/>
                <a:gd name="connsiteX26" fmla="*/ 119099 w 542925"/>
                <a:gd name="connsiteY26" fmla="*/ 245573 h 599981"/>
                <a:gd name="connsiteX27" fmla="*/ 150018 w 542925"/>
                <a:gd name="connsiteY27" fmla="*/ 211540 h 599981"/>
                <a:gd name="connsiteX28" fmla="*/ 251301 w 542925"/>
                <a:gd name="connsiteY28" fmla="*/ 346145 h 599981"/>
                <a:gd name="connsiteX29" fmla="*/ 291628 w 542925"/>
                <a:gd name="connsiteY29" fmla="*/ 346145 h 599981"/>
                <a:gd name="connsiteX30" fmla="*/ 392908 w 542925"/>
                <a:gd name="connsiteY30" fmla="*/ 211535 h 599981"/>
                <a:gd name="connsiteX31" fmla="*/ 423831 w 542925"/>
                <a:gd name="connsiteY31" fmla="*/ 245568 h 599981"/>
                <a:gd name="connsiteX32" fmla="*/ 402843 w 542925"/>
                <a:gd name="connsiteY32" fmla="*/ 291469 h 599981"/>
                <a:gd name="connsiteX33" fmla="*/ 365121 w 542925"/>
                <a:gd name="connsiteY33" fmla="*/ 338599 h 599981"/>
                <a:gd name="connsiteX34" fmla="*/ 367353 w 542925"/>
                <a:gd name="connsiteY34" fmla="*/ 358692 h 599981"/>
                <a:gd name="connsiteX35" fmla="*/ 387446 w 542925"/>
                <a:gd name="connsiteY35" fmla="*/ 356461 h 599981"/>
                <a:gd name="connsiteX36" fmla="*/ 417857 w 542925"/>
                <a:gd name="connsiteY36" fmla="*/ 318459 h 599981"/>
                <a:gd name="connsiteX37" fmla="*/ 474150 w 542925"/>
                <a:gd name="connsiteY37" fmla="*/ 351288 h 599981"/>
                <a:gd name="connsiteX38" fmla="*/ 514337 w 542925"/>
                <a:gd name="connsiteY38" fmla="*/ 421416 h 599981"/>
                <a:gd name="connsiteX39" fmla="*/ 514039 w 542925"/>
                <a:gd name="connsiteY39" fmla="*/ 557150 h 599981"/>
                <a:gd name="connsiteX40" fmla="*/ 499745 w 542925"/>
                <a:gd name="connsiteY40" fmla="*/ 571402 h 599981"/>
                <a:gd name="connsiteX41" fmla="*/ 452527 w 542925"/>
                <a:gd name="connsiteY41" fmla="*/ 571402 h 599981"/>
                <a:gd name="connsiteX42" fmla="*/ 438201 w 542925"/>
                <a:gd name="connsiteY42" fmla="*/ 585655 h 599981"/>
                <a:gd name="connsiteX43" fmla="*/ 452454 w 542925"/>
                <a:gd name="connsiteY43" fmla="*/ 599982 h 599981"/>
                <a:gd name="connsiteX44" fmla="*/ 452527 w 542925"/>
                <a:gd name="connsiteY44" fmla="*/ 599982 h 599981"/>
                <a:gd name="connsiteX45" fmla="*/ 499745 w 542925"/>
                <a:gd name="connsiteY45" fmla="*/ 599982 h 599981"/>
                <a:gd name="connsiteX46" fmla="*/ 542627 w 542925"/>
                <a:gd name="connsiteY46" fmla="*/ 557206 h 599981"/>
                <a:gd name="connsiteX47" fmla="*/ 542925 w 542925"/>
                <a:gd name="connsiteY47" fmla="*/ 421472 h 599981"/>
                <a:gd name="connsiteX48" fmla="*/ 488555 w 542925"/>
                <a:gd name="connsiteY48" fmla="*/ 326598 h 599981"/>
                <a:gd name="connsiteX49" fmla="*/ 280680 w 542925"/>
                <a:gd name="connsiteY49" fmla="*/ 319742 h 599981"/>
                <a:gd name="connsiteX50" fmla="*/ 262249 w 542925"/>
                <a:gd name="connsiteY50" fmla="*/ 319742 h 599981"/>
                <a:gd name="connsiteX51" fmla="*/ 176934 w 542925"/>
                <a:gd name="connsiteY51" fmla="*/ 190785 h 599981"/>
                <a:gd name="connsiteX52" fmla="*/ 365992 w 542925"/>
                <a:gd name="connsiteY52" fmla="*/ 190782 h 599981"/>
                <a:gd name="connsiteX53" fmla="*/ 280680 w 542925"/>
                <a:gd name="connsiteY53" fmla="*/ 319742 h 599981"/>
                <a:gd name="connsiteX54" fmla="*/ 271463 w 542925"/>
                <a:gd name="connsiteY54" fmla="*/ 133185 h 599981"/>
                <a:gd name="connsiteX55" fmla="*/ 112970 w 542925"/>
                <a:gd name="connsiteY55" fmla="*/ 207724 h 599981"/>
                <a:gd name="connsiteX56" fmla="*/ 206210 w 542925"/>
                <a:gd name="connsiteY56" fmla="*/ 52126 h 599981"/>
                <a:gd name="connsiteX57" fmla="*/ 241405 w 542925"/>
                <a:gd name="connsiteY57" fmla="*/ 35232 h 599981"/>
                <a:gd name="connsiteX58" fmla="*/ 301516 w 542925"/>
                <a:gd name="connsiteY58" fmla="*/ 35232 h 599981"/>
                <a:gd name="connsiteX59" fmla="*/ 336721 w 542925"/>
                <a:gd name="connsiteY59" fmla="*/ 52126 h 599981"/>
                <a:gd name="connsiteX60" fmla="*/ 429961 w 542925"/>
                <a:gd name="connsiteY60" fmla="*/ 207722 h 599981"/>
                <a:gd name="connsiteX61" fmla="*/ 271463 w 542925"/>
                <a:gd name="connsiteY61" fmla="*/ 133185 h 59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42925" h="599981">
                  <a:moveTo>
                    <a:pt x="488555" y="326598"/>
                  </a:moveTo>
                  <a:lnTo>
                    <a:pt x="434142" y="294866"/>
                  </a:lnTo>
                  <a:cubicBezTo>
                    <a:pt x="486245" y="201784"/>
                    <a:pt x="453024" y="84088"/>
                    <a:pt x="359942" y="31986"/>
                  </a:cubicBezTo>
                  <a:cubicBezTo>
                    <a:pt x="356386" y="29995"/>
                    <a:pt x="352767" y="28118"/>
                    <a:pt x="349092" y="26356"/>
                  </a:cubicBezTo>
                  <a:lnTo>
                    <a:pt x="313888" y="9461"/>
                  </a:lnTo>
                  <a:cubicBezTo>
                    <a:pt x="287009" y="-3154"/>
                    <a:pt x="255911" y="-3154"/>
                    <a:pt x="229032" y="9461"/>
                  </a:cubicBezTo>
                  <a:lnTo>
                    <a:pt x="193837" y="26356"/>
                  </a:lnTo>
                  <a:cubicBezTo>
                    <a:pt x="97645" y="72468"/>
                    <a:pt x="57046" y="187828"/>
                    <a:pt x="103158" y="284021"/>
                  </a:cubicBezTo>
                  <a:cubicBezTo>
                    <a:pt x="104919" y="287693"/>
                    <a:pt x="106795" y="291310"/>
                    <a:pt x="108784" y="294864"/>
                  </a:cubicBezTo>
                  <a:lnTo>
                    <a:pt x="54370" y="326598"/>
                  </a:lnTo>
                  <a:cubicBezTo>
                    <a:pt x="20683" y="346322"/>
                    <a:pt x="-13" y="382436"/>
                    <a:pt x="0" y="421472"/>
                  </a:cubicBezTo>
                  <a:lnTo>
                    <a:pt x="298" y="557206"/>
                  </a:lnTo>
                  <a:cubicBezTo>
                    <a:pt x="389" y="580834"/>
                    <a:pt x="19551" y="599949"/>
                    <a:pt x="43179" y="599982"/>
                  </a:cubicBezTo>
                  <a:lnTo>
                    <a:pt x="90397" y="599982"/>
                  </a:lnTo>
                  <a:cubicBezTo>
                    <a:pt x="98289" y="600002"/>
                    <a:pt x="104704" y="593621"/>
                    <a:pt x="104724" y="585729"/>
                  </a:cubicBezTo>
                  <a:cubicBezTo>
                    <a:pt x="104744" y="577837"/>
                    <a:pt x="98363" y="571423"/>
                    <a:pt x="90471" y="571402"/>
                  </a:cubicBezTo>
                  <a:cubicBezTo>
                    <a:pt x="90447" y="571402"/>
                    <a:pt x="90422" y="571402"/>
                    <a:pt x="90397" y="571402"/>
                  </a:cubicBezTo>
                  <a:lnTo>
                    <a:pt x="43180" y="571402"/>
                  </a:lnTo>
                  <a:cubicBezTo>
                    <a:pt x="35305" y="571394"/>
                    <a:pt x="28917" y="565025"/>
                    <a:pt x="28886" y="557150"/>
                  </a:cubicBezTo>
                  <a:lnTo>
                    <a:pt x="28588" y="421417"/>
                  </a:lnTo>
                  <a:cubicBezTo>
                    <a:pt x="28574" y="392561"/>
                    <a:pt x="43872" y="365865"/>
                    <a:pt x="68775" y="351289"/>
                  </a:cubicBezTo>
                  <a:lnTo>
                    <a:pt x="125068" y="318460"/>
                  </a:lnTo>
                  <a:lnTo>
                    <a:pt x="155479" y="356462"/>
                  </a:lnTo>
                  <a:cubicBezTo>
                    <a:pt x="160439" y="362604"/>
                    <a:pt x="169440" y="363562"/>
                    <a:pt x="175582" y="358602"/>
                  </a:cubicBezTo>
                  <a:cubicBezTo>
                    <a:pt x="181685" y="353673"/>
                    <a:pt x="182676" y="344747"/>
                    <a:pt x="177803" y="338600"/>
                  </a:cubicBezTo>
                  <a:lnTo>
                    <a:pt x="140082" y="291470"/>
                  </a:lnTo>
                  <a:cubicBezTo>
                    <a:pt x="130769" y="277340"/>
                    <a:pt x="123692" y="261859"/>
                    <a:pt x="119099" y="245573"/>
                  </a:cubicBezTo>
                  <a:cubicBezTo>
                    <a:pt x="128217" y="233204"/>
                    <a:pt x="138577" y="221800"/>
                    <a:pt x="150018" y="211540"/>
                  </a:cubicBezTo>
                  <a:cubicBezTo>
                    <a:pt x="156483" y="271610"/>
                    <a:pt x="195373" y="323294"/>
                    <a:pt x="251301" y="346145"/>
                  </a:cubicBezTo>
                  <a:cubicBezTo>
                    <a:pt x="264205" y="351528"/>
                    <a:pt x="278725" y="351528"/>
                    <a:pt x="291628" y="346145"/>
                  </a:cubicBezTo>
                  <a:cubicBezTo>
                    <a:pt x="347556" y="323291"/>
                    <a:pt x="386445" y="271605"/>
                    <a:pt x="392908" y="211535"/>
                  </a:cubicBezTo>
                  <a:cubicBezTo>
                    <a:pt x="404350" y="221794"/>
                    <a:pt x="414712" y="233198"/>
                    <a:pt x="423831" y="245568"/>
                  </a:cubicBezTo>
                  <a:cubicBezTo>
                    <a:pt x="419237" y="261857"/>
                    <a:pt x="412158" y="277339"/>
                    <a:pt x="402843" y="291469"/>
                  </a:cubicBezTo>
                  <a:lnTo>
                    <a:pt x="365121" y="338599"/>
                  </a:lnTo>
                  <a:cubicBezTo>
                    <a:pt x="360189" y="344764"/>
                    <a:pt x="361188" y="353760"/>
                    <a:pt x="367353" y="358692"/>
                  </a:cubicBezTo>
                  <a:cubicBezTo>
                    <a:pt x="373518" y="363625"/>
                    <a:pt x="382514" y="362626"/>
                    <a:pt x="387446" y="356461"/>
                  </a:cubicBezTo>
                  <a:lnTo>
                    <a:pt x="417857" y="318459"/>
                  </a:lnTo>
                  <a:lnTo>
                    <a:pt x="474150" y="351288"/>
                  </a:lnTo>
                  <a:cubicBezTo>
                    <a:pt x="499053" y="365865"/>
                    <a:pt x="514351" y="392561"/>
                    <a:pt x="514337" y="421416"/>
                  </a:cubicBezTo>
                  <a:lnTo>
                    <a:pt x="514039" y="557150"/>
                  </a:lnTo>
                  <a:cubicBezTo>
                    <a:pt x="514008" y="565024"/>
                    <a:pt x="507620" y="571394"/>
                    <a:pt x="499745" y="571402"/>
                  </a:cubicBezTo>
                  <a:lnTo>
                    <a:pt x="452527" y="571402"/>
                  </a:lnTo>
                  <a:cubicBezTo>
                    <a:pt x="444635" y="571382"/>
                    <a:pt x="438221" y="577763"/>
                    <a:pt x="438201" y="585655"/>
                  </a:cubicBezTo>
                  <a:cubicBezTo>
                    <a:pt x="438180" y="593547"/>
                    <a:pt x="444562" y="599961"/>
                    <a:pt x="452454" y="599982"/>
                  </a:cubicBezTo>
                  <a:cubicBezTo>
                    <a:pt x="452478" y="599982"/>
                    <a:pt x="452503" y="599982"/>
                    <a:pt x="452527" y="599982"/>
                  </a:cubicBezTo>
                  <a:lnTo>
                    <a:pt x="499745" y="599982"/>
                  </a:lnTo>
                  <a:cubicBezTo>
                    <a:pt x="523373" y="599949"/>
                    <a:pt x="542536" y="580833"/>
                    <a:pt x="542627" y="557206"/>
                  </a:cubicBezTo>
                  <a:lnTo>
                    <a:pt x="542925" y="421472"/>
                  </a:lnTo>
                  <a:cubicBezTo>
                    <a:pt x="542938" y="382436"/>
                    <a:pt x="522242" y="346322"/>
                    <a:pt x="488555" y="326598"/>
                  </a:cubicBezTo>
                  <a:close/>
                  <a:moveTo>
                    <a:pt x="280680" y="319742"/>
                  </a:moveTo>
                  <a:cubicBezTo>
                    <a:pt x="274782" y="322198"/>
                    <a:pt x="268147" y="322198"/>
                    <a:pt x="262249" y="319742"/>
                  </a:cubicBezTo>
                  <a:cubicBezTo>
                    <a:pt x="231240" y="306883"/>
                    <a:pt x="179996" y="273070"/>
                    <a:pt x="176934" y="190785"/>
                  </a:cubicBezTo>
                  <a:cubicBezTo>
                    <a:pt x="234014" y="152092"/>
                    <a:pt x="308911" y="152091"/>
                    <a:pt x="365992" y="190782"/>
                  </a:cubicBezTo>
                  <a:cubicBezTo>
                    <a:pt x="362930" y="273070"/>
                    <a:pt x="311685" y="306883"/>
                    <a:pt x="280680" y="319742"/>
                  </a:cubicBezTo>
                  <a:close/>
                  <a:moveTo>
                    <a:pt x="271463" y="133185"/>
                  </a:moveTo>
                  <a:cubicBezTo>
                    <a:pt x="193857" y="133185"/>
                    <a:pt x="140483" y="177384"/>
                    <a:pt x="112970" y="207724"/>
                  </a:cubicBezTo>
                  <a:cubicBezTo>
                    <a:pt x="110011" y="141847"/>
                    <a:pt x="146723" y="80583"/>
                    <a:pt x="206210" y="52126"/>
                  </a:cubicBezTo>
                  <a:lnTo>
                    <a:pt x="241405" y="35232"/>
                  </a:lnTo>
                  <a:cubicBezTo>
                    <a:pt x="260443" y="26282"/>
                    <a:pt x="282478" y="26282"/>
                    <a:pt x="301516" y="35232"/>
                  </a:cubicBezTo>
                  <a:lnTo>
                    <a:pt x="336721" y="52126"/>
                  </a:lnTo>
                  <a:cubicBezTo>
                    <a:pt x="396204" y="80586"/>
                    <a:pt x="432915" y="141847"/>
                    <a:pt x="429961" y="207722"/>
                  </a:cubicBezTo>
                  <a:cubicBezTo>
                    <a:pt x="402443" y="177382"/>
                    <a:pt x="349066" y="133185"/>
                    <a:pt x="271463" y="13318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1CE2D64-5D53-2FC8-73E5-93BC89910379}"/>
              </a:ext>
            </a:extLst>
          </p:cNvPr>
          <p:cNvGrpSpPr/>
          <p:nvPr/>
        </p:nvGrpSpPr>
        <p:grpSpPr>
          <a:xfrm>
            <a:off x="909002" y="3090880"/>
            <a:ext cx="600075" cy="600072"/>
            <a:chOff x="980122" y="3291524"/>
            <a:chExt cx="600075" cy="60007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42AEA3A-2ABD-C1CD-04E4-C2D44BA2F329}"/>
                </a:ext>
              </a:extLst>
            </p:cNvPr>
            <p:cNvSpPr/>
            <p:nvPr/>
          </p:nvSpPr>
          <p:spPr>
            <a:xfrm>
              <a:off x="980122" y="3577530"/>
              <a:ext cx="314225" cy="314066"/>
            </a:xfrm>
            <a:custGeom>
              <a:avLst/>
              <a:gdLst>
                <a:gd name="connsiteX0" fmla="*/ 310047 w 314225"/>
                <a:gd name="connsiteY0" fmla="*/ 112840 h 314066"/>
                <a:gd name="connsiteX1" fmla="*/ 201221 w 314225"/>
                <a:gd name="connsiteY1" fmla="*/ 4018 h 314066"/>
                <a:gd name="connsiteX2" fmla="*/ 181017 w 314225"/>
                <a:gd name="connsiteY2" fmla="*/ 4018 h 314066"/>
                <a:gd name="connsiteX3" fmla="*/ 4185 w 314225"/>
                <a:gd name="connsiteY3" fmla="*/ 180855 h 314066"/>
                <a:gd name="connsiteX4" fmla="*/ 734 w 314225"/>
                <a:gd name="connsiteY4" fmla="*/ 195478 h 314066"/>
                <a:gd name="connsiteX5" fmla="*/ 27938 w 314225"/>
                <a:gd name="connsiteY5" fmla="*/ 277092 h 314066"/>
                <a:gd name="connsiteX6" fmla="*/ 36970 w 314225"/>
                <a:gd name="connsiteY6" fmla="*/ 286124 h 314066"/>
                <a:gd name="connsiteX7" fmla="*/ 118588 w 314225"/>
                <a:gd name="connsiteY7" fmla="*/ 313331 h 314066"/>
                <a:gd name="connsiteX8" fmla="*/ 133211 w 314225"/>
                <a:gd name="connsiteY8" fmla="*/ 309881 h 314066"/>
                <a:gd name="connsiteX9" fmla="*/ 160414 w 314225"/>
                <a:gd name="connsiteY9" fmla="*/ 282673 h 314066"/>
                <a:gd name="connsiteX10" fmla="*/ 160416 w 314225"/>
                <a:gd name="connsiteY10" fmla="*/ 262470 h 314066"/>
                <a:gd name="connsiteX11" fmla="*/ 160414 w 314225"/>
                <a:gd name="connsiteY11" fmla="*/ 262469 h 314066"/>
                <a:gd name="connsiteX12" fmla="*/ 143312 w 314225"/>
                <a:gd name="connsiteY12" fmla="*/ 245372 h 314066"/>
                <a:gd name="connsiteX13" fmla="*/ 163916 w 314225"/>
                <a:gd name="connsiteY13" fmla="*/ 224760 h 314066"/>
                <a:gd name="connsiteX14" fmla="*/ 181018 w 314225"/>
                <a:gd name="connsiteY14" fmla="*/ 241866 h 314066"/>
                <a:gd name="connsiteX15" fmla="*/ 201220 w 314225"/>
                <a:gd name="connsiteY15" fmla="*/ 241867 h 314066"/>
                <a:gd name="connsiteX16" fmla="*/ 201221 w 314225"/>
                <a:gd name="connsiteY16" fmla="*/ 241866 h 314066"/>
                <a:gd name="connsiteX17" fmla="*/ 228429 w 314225"/>
                <a:gd name="connsiteY17" fmla="*/ 214658 h 314066"/>
                <a:gd name="connsiteX18" fmla="*/ 228430 w 314225"/>
                <a:gd name="connsiteY18" fmla="*/ 194456 h 314066"/>
                <a:gd name="connsiteX19" fmla="*/ 228429 w 314225"/>
                <a:gd name="connsiteY19" fmla="*/ 194454 h 314066"/>
                <a:gd name="connsiteX20" fmla="*/ 211327 w 314225"/>
                <a:gd name="connsiteY20" fmla="*/ 177358 h 314066"/>
                <a:gd name="connsiteX21" fmla="*/ 231926 w 314225"/>
                <a:gd name="connsiteY21" fmla="*/ 156754 h 314066"/>
                <a:gd name="connsiteX22" fmla="*/ 249032 w 314225"/>
                <a:gd name="connsiteY22" fmla="*/ 173851 h 314066"/>
                <a:gd name="connsiteX23" fmla="*/ 269230 w 314225"/>
                <a:gd name="connsiteY23" fmla="*/ 173856 h 314066"/>
                <a:gd name="connsiteX24" fmla="*/ 269235 w 314225"/>
                <a:gd name="connsiteY24" fmla="*/ 173851 h 314066"/>
                <a:gd name="connsiteX25" fmla="*/ 310047 w 314225"/>
                <a:gd name="connsiteY25" fmla="*/ 133044 h 314066"/>
                <a:gd name="connsiteX26" fmla="*/ 310047 w 314225"/>
                <a:gd name="connsiteY26" fmla="*/ 112840 h 314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14225" h="314066">
                  <a:moveTo>
                    <a:pt x="310047" y="112840"/>
                  </a:moveTo>
                  <a:lnTo>
                    <a:pt x="201221" y="4018"/>
                  </a:lnTo>
                  <a:cubicBezTo>
                    <a:pt x="195552" y="-1339"/>
                    <a:pt x="186686" y="-1339"/>
                    <a:pt x="181017" y="4018"/>
                  </a:cubicBezTo>
                  <a:lnTo>
                    <a:pt x="4185" y="180855"/>
                  </a:lnTo>
                  <a:cubicBezTo>
                    <a:pt x="358" y="184682"/>
                    <a:pt x="-978" y="190343"/>
                    <a:pt x="734" y="195478"/>
                  </a:cubicBezTo>
                  <a:lnTo>
                    <a:pt x="27938" y="277092"/>
                  </a:lnTo>
                  <a:cubicBezTo>
                    <a:pt x="29360" y="281356"/>
                    <a:pt x="32706" y="284701"/>
                    <a:pt x="36970" y="286124"/>
                  </a:cubicBezTo>
                  <a:lnTo>
                    <a:pt x="118588" y="313331"/>
                  </a:lnTo>
                  <a:cubicBezTo>
                    <a:pt x="123723" y="315046"/>
                    <a:pt x="129385" y="313709"/>
                    <a:pt x="133211" y="309881"/>
                  </a:cubicBezTo>
                  <a:lnTo>
                    <a:pt x="160414" y="282673"/>
                  </a:lnTo>
                  <a:cubicBezTo>
                    <a:pt x="165993" y="277094"/>
                    <a:pt x="165994" y="268049"/>
                    <a:pt x="160416" y="262470"/>
                  </a:cubicBezTo>
                  <a:cubicBezTo>
                    <a:pt x="160415" y="262470"/>
                    <a:pt x="160415" y="262470"/>
                    <a:pt x="160414" y="262469"/>
                  </a:cubicBezTo>
                  <a:lnTo>
                    <a:pt x="143312" y="245372"/>
                  </a:lnTo>
                  <a:lnTo>
                    <a:pt x="163916" y="224760"/>
                  </a:lnTo>
                  <a:lnTo>
                    <a:pt x="181018" y="241866"/>
                  </a:lnTo>
                  <a:cubicBezTo>
                    <a:pt x="186596" y="247445"/>
                    <a:pt x="195641" y="247445"/>
                    <a:pt x="201220" y="241867"/>
                  </a:cubicBezTo>
                  <a:cubicBezTo>
                    <a:pt x="201220" y="241866"/>
                    <a:pt x="201221" y="241866"/>
                    <a:pt x="201221" y="241866"/>
                  </a:cubicBezTo>
                  <a:lnTo>
                    <a:pt x="228429" y="214658"/>
                  </a:lnTo>
                  <a:cubicBezTo>
                    <a:pt x="234008" y="209080"/>
                    <a:pt x="234008" y="200035"/>
                    <a:pt x="228430" y="194456"/>
                  </a:cubicBezTo>
                  <a:cubicBezTo>
                    <a:pt x="228430" y="194455"/>
                    <a:pt x="228429" y="194455"/>
                    <a:pt x="228429" y="194454"/>
                  </a:cubicBezTo>
                  <a:lnTo>
                    <a:pt x="211327" y="177358"/>
                  </a:lnTo>
                  <a:lnTo>
                    <a:pt x="231926" y="156754"/>
                  </a:lnTo>
                  <a:lnTo>
                    <a:pt x="249032" y="173851"/>
                  </a:lnTo>
                  <a:cubicBezTo>
                    <a:pt x="254608" y="179430"/>
                    <a:pt x="263651" y="179432"/>
                    <a:pt x="269230" y="173856"/>
                  </a:cubicBezTo>
                  <a:cubicBezTo>
                    <a:pt x="269231" y="173854"/>
                    <a:pt x="269233" y="173853"/>
                    <a:pt x="269235" y="173851"/>
                  </a:cubicBezTo>
                  <a:lnTo>
                    <a:pt x="310047" y="133044"/>
                  </a:lnTo>
                  <a:cubicBezTo>
                    <a:pt x="315619" y="127462"/>
                    <a:pt x="315619" y="118422"/>
                    <a:pt x="310047" y="11284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76B5737-EDB9-41C5-E52B-BD0A2C319297}"/>
                </a:ext>
              </a:extLst>
            </p:cNvPr>
            <p:cNvSpPr/>
            <p:nvPr/>
          </p:nvSpPr>
          <p:spPr>
            <a:xfrm>
              <a:off x="1160806" y="3291524"/>
              <a:ext cx="419391" cy="419400"/>
            </a:xfrm>
            <a:custGeom>
              <a:avLst/>
              <a:gdLst>
                <a:gd name="connsiteX0" fmla="*/ 406764 w 419391"/>
                <a:gd name="connsiteY0" fmla="*/ 200157 h 419400"/>
                <a:gd name="connsiteX1" fmla="*/ 219240 w 419391"/>
                <a:gd name="connsiteY1" fmla="*/ 12632 h 419400"/>
                <a:gd name="connsiteX2" fmla="*/ 158227 w 419391"/>
                <a:gd name="connsiteY2" fmla="*/ 12640 h 419400"/>
                <a:gd name="connsiteX3" fmla="*/ 156211 w 419391"/>
                <a:gd name="connsiteY3" fmla="*/ 14800 h 419400"/>
                <a:gd name="connsiteX4" fmla="*/ 10563 w 419391"/>
                <a:gd name="connsiteY4" fmla="*/ 182018 h 419400"/>
                <a:gd name="connsiteX5" fmla="*/ 12591 w 419391"/>
                <a:gd name="connsiteY5" fmla="*/ 240862 h 419400"/>
                <a:gd name="connsiteX6" fmla="*/ 178535 w 419391"/>
                <a:gd name="connsiteY6" fmla="*/ 406806 h 419400"/>
                <a:gd name="connsiteX7" fmla="*/ 237378 w 419391"/>
                <a:gd name="connsiteY7" fmla="*/ 408834 h 419400"/>
                <a:gd name="connsiteX8" fmla="*/ 404587 w 419391"/>
                <a:gd name="connsiteY8" fmla="*/ 263195 h 419400"/>
                <a:gd name="connsiteX9" fmla="*/ 408771 w 419391"/>
                <a:gd name="connsiteY9" fmla="*/ 202307 h 419400"/>
                <a:gd name="connsiteX10" fmla="*/ 406764 w 419391"/>
                <a:gd name="connsiteY10" fmla="*/ 200157 h 419400"/>
                <a:gd name="connsiteX11" fmla="*/ 385825 w 419391"/>
                <a:gd name="connsiteY11" fmla="*/ 241643 h 419400"/>
                <a:gd name="connsiteX12" fmla="*/ 218607 w 419391"/>
                <a:gd name="connsiteY12" fmla="*/ 387291 h 419400"/>
                <a:gd name="connsiteX13" fmla="*/ 198738 w 419391"/>
                <a:gd name="connsiteY13" fmla="*/ 386603 h 419400"/>
                <a:gd name="connsiteX14" fmla="*/ 32794 w 419391"/>
                <a:gd name="connsiteY14" fmla="*/ 220658 h 419400"/>
                <a:gd name="connsiteX15" fmla="*/ 32110 w 419391"/>
                <a:gd name="connsiteY15" fmla="*/ 200789 h 419400"/>
                <a:gd name="connsiteX16" fmla="*/ 177763 w 419391"/>
                <a:gd name="connsiteY16" fmla="*/ 33561 h 419400"/>
                <a:gd name="connsiteX17" fmla="*/ 198289 w 419391"/>
                <a:gd name="connsiteY17" fmla="*/ 32138 h 419400"/>
                <a:gd name="connsiteX18" fmla="*/ 199036 w 419391"/>
                <a:gd name="connsiteY18" fmla="*/ 32836 h 419400"/>
                <a:gd name="connsiteX19" fmla="*/ 386560 w 419391"/>
                <a:gd name="connsiteY19" fmla="*/ 220361 h 419400"/>
                <a:gd name="connsiteX20" fmla="*/ 386585 w 419391"/>
                <a:gd name="connsiteY20" fmla="*/ 240934 h 419400"/>
                <a:gd name="connsiteX21" fmla="*/ 385825 w 419391"/>
                <a:gd name="connsiteY21" fmla="*/ 241643 h 4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391" h="419400">
                  <a:moveTo>
                    <a:pt x="406764" y="200157"/>
                  </a:moveTo>
                  <a:lnTo>
                    <a:pt x="219240" y="12632"/>
                  </a:lnTo>
                  <a:cubicBezTo>
                    <a:pt x="202389" y="-4214"/>
                    <a:pt x="175073" y="-4210"/>
                    <a:pt x="158227" y="12640"/>
                  </a:cubicBezTo>
                  <a:cubicBezTo>
                    <a:pt x="157530" y="13337"/>
                    <a:pt x="156858" y="14057"/>
                    <a:pt x="156211" y="14800"/>
                  </a:cubicBezTo>
                  <a:lnTo>
                    <a:pt x="10563" y="182018"/>
                  </a:lnTo>
                  <a:cubicBezTo>
                    <a:pt x="-4267" y="199140"/>
                    <a:pt x="-3382" y="224801"/>
                    <a:pt x="12591" y="240862"/>
                  </a:cubicBezTo>
                  <a:lnTo>
                    <a:pt x="178535" y="406806"/>
                  </a:lnTo>
                  <a:cubicBezTo>
                    <a:pt x="194594" y="422783"/>
                    <a:pt x="220258" y="423668"/>
                    <a:pt x="237378" y="408834"/>
                  </a:cubicBezTo>
                  <a:lnTo>
                    <a:pt x="404587" y="263195"/>
                  </a:lnTo>
                  <a:cubicBezTo>
                    <a:pt x="422556" y="247537"/>
                    <a:pt x="424429" y="220276"/>
                    <a:pt x="408771" y="202307"/>
                  </a:cubicBezTo>
                  <a:cubicBezTo>
                    <a:pt x="408126" y="201568"/>
                    <a:pt x="407457" y="200850"/>
                    <a:pt x="406764" y="200157"/>
                  </a:cubicBezTo>
                  <a:close/>
                  <a:moveTo>
                    <a:pt x="385825" y="241643"/>
                  </a:moveTo>
                  <a:lnTo>
                    <a:pt x="218607" y="387291"/>
                  </a:lnTo>
                  <a:cubicBezTo>
                    <a:pt x="212824" y="392297"/>
                    <a:pt x="204160" y="391996"/>
                    <a:pt x="198738" y="386603"/>
                  </a:cubicBezTo>
                  <a:lnTo>
                    <a:pt x="32794" y="220658"/>
                  </a:lnTo>
                  <a:cubicBezTo>
                    <a:pt x="27401" y="215235"/>
                    <a:pt x="27103" y="206570"/>
                    <a:pt x="32110" y="200789"/>
                  </a:cubicBezTo>
                  <a:lnTo>
                    <a:pt x="177763" y="33561"/>
                  </a:lnTo>
                  <a:cubicBezTo>
                    <a:pt x="183038" y="27500"/>
                    <a:pt x="192228" y="26863"/>
                    <a:pt x="198289" y="32138"/>
                  </a:cubicBezTo>
                  <a:cubicBezTo>
                    <a:pt x="198546" y="32362"/>
                    <a:pt x="198795" y="32595"/>
                    <a:pt x="199036" y="32836"/>
                  </a:cubicBezTo>
                  <a:lnTo>
                    <a:pt x="386560" y="220361"/>
                  </a:lnTo>
                  <a:cubicBezTo>
                    <a:pt x="392248" y="226035"/>
                    <a:pt x="392260" y="235246"/>
                    <a:pt x="386585" y="240934"/>
                  </a:cubicBezTo>
                  <a:cubicBezTo>
                    <a:pt x="386341" y="241179"/>
                    <a:pt x="386087" y="241416"/>
                    <a:pt x="385825" y="24164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3835B31-CFDE-683A-0243-A138597E098F}"/>
                </a:ext>
              </a:extLst>
            </p:cNvPr>
            <p:cNvSpPr/>
            <p:nvPr/>
          </p:nvSpPr>
          <p:spPr>
            <a:xfrm>
              <a:off x="1299387" y="3376296"/>
              <a:ext cx="196036" cy="196040"/>
            </a:xfrm>
            <a:custGeom>
              <a:avLst/>
              <a:gdLst>
                <a:gd name="connsiteX0" fmla="*/ 81003 w 196036"/>
                <a:gd name="connsiteY0" fmla="*/ 9809 h 196040"/>
                <a:gd name="connsiteX1" fmla="*/ 33599 w 196036"/>
                <a:gd name="connsiteY1" fmla="*/ 9826 h 196040"/>
                <a:gd name="connsiteX2" fmla="*/ 30848 w 196036"/>
                <a:gd name="connsiteY2" fmla="*/ 12944 h 196040"/>
                <a:gd name="connsiteX3" fmla="*/ 7035 w 196036"/>
                <a:gd name="connsiteY3" fmla="*/ 43556 h 196040"/>
                <a:gd name="connsiteX4" fmla="*/ 9797 w 196036"/>
                <a:gd name="connsiteY4" fmla="*/ 87833 h 196040"/>
                <a:gd name="connsiteX5" fmla="*/ 108211 w 196036"/>
                <a:gd name="connsiteY5" fmla="*/ 186246 h 196040"/>
                <a:gd name="connsiteX6" fmla="*/ 152496 w 196036"/>
                <a:gd name="connsiteY6" fmla="*/ 189000 h 196040"/>
                <a:gd name="connsiteX7" fmla="*/ 183099 w 196036"/>
                <a:gd name="connsiteY7" fmla="*/ 165197 h 196040"/>
                <a:gd name="connsiteX8" fmla="*/ 188962 w 196036"/>
                <a:gd name="connsiteY8" fmla="*/ 118133 h 196040"/>
                <a:gd name="connsiteX9" fmla="*/ 186225 w 196036"/>
                <a:gd name="connsiteY9" fmla="*/ 115032 h 196040"/>
                <a:gd name="connsiteX10" fmla="*/ 165556 w 196036"/>
                <a:gd name="connsiteY10" fmla="*/ 142649 h 196040"/>
                <a:gd name="connsiteX11" fmla="*/ 134963 w 196036"/>
                <a:gd name="connsiteY11" fmla="*/ 166443 h 196040"/>
                <a:gd name="connsiteX12" fmla="*/ 128414 w 196036"/>
                <a:gd name="connsiteY12" fmla="*/ 166043 h 196040"/>
                <a:gd name="connsiteX13" fmla="*/ 30001 w 196036"/>
                <a:gd name="connsiteY13" fmla="*/ 67629 h 196040"/>
                <a:gd name="connsiteX14" fmla="*/ 29592 w 196036"/>
                <a:gd name="connsiteY14" fmla="*/ 61090 h 196040"/>
                <a:gd name="connsiteX15" fmla="*/ 53395 w 196036"/>
                <a:gd name="connsiteY15" fmla="*/ 30487 h 196040"/>
                <a:gd name="connsiteX16" fmla="*/ 60364 w 196036"/>
                <a:gd name="connsiteY16" fmla="*/ 29631 h 196040"/>
                <a:gd name="connsiteX17" fmla="*/ 60808 w 196036"/>
                <a:gd name="connsiteY17" fmla="*/ 30022 h 196040"/>
                <a:gd name="connsiteX18" fmla="*/ 166012 w 196036"/>
                <a:gd name="connsiteY18" fmla="*/ 135226 h 196040"/>
                <a:gd name="connsiteX19" fmla="*/ 166015 w 196036"/>
                <a:gd name="connsiteY19" fmla="*/ 142242 h 196040"/>
                <a:gd name="connsiteX20" fmla="*/ 165556 w 196036"/>
                <a:gd name="connsiteY20" fmla="*/ 142648 h 19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6036" h="196040">
                  <a:moveTo>
                    <a:pt x="81003" y="9809"/>
                  </a:moveTo>
                  <a:cubicBezTo>
                    <a:pt x="67908" y="-3276"/>
                    <a:pt x="46685" y="-3269"/>
                    <a:pt x="33599" y="9826"/>
                  </a:cubicBezTo>
                  <a:cubicBezTo>
                    <a:pt x="32618" y="10807"/>
                    <a:pt x="31699" y="11849"/>
                    <a:pt x="30848" y="12944"/>
                  </a:cubicBezTo>
                  <a:lnTo>
                    <a:pt x="7035" y="43556"/>
                  </a:lnTo>
                  <a:cubicBezTo>
                    <a:pt x="-3310" y="56910"/>
                    <a:pt x="-2127" y="75869"/>
                    <a:pt x="9797" y="87833"/>
                  </a:cubicBezTo>
                  <a:lnTo>
                    <a:pt x="108211" y="186246"/>
                  </a:lnTo>
                  <a:cubicBezTo>
                    <a:pt x="120180" y="198170"/>
                    <a:pt x="139142" y="199349"/>
                    <a:pt x="152496" y="189000"/>
                  </a:cubicBezTo>
                  <a:lnTo>
                    <a:pt x="183099" y="165197"/>
                  </a:lnTo>
                  <a:cubicBezTo>
                    <a:pt x="197714" y="153819"/>
                    <a:pt x="200339" y="132748"/>
                    <a:pt x="188962" y="118133"/>
                  </a:cubicBezTo>
                  <a:cubicBezTo>
                    <a:pt x="188114" y="117044"/>
                    <a:pt x="187200" y="116008"/>
                    <a:pt x="186225" y="115032"/>
                  </a:cubicBezTo>
                  <a:close/>
                  <a:moveTo>
                    <a:pt x="165556" y="142649"/>
                  </a:moveTo>
                  <a:lnTo>
                    <a:pt x="134963" y="166443"/>
                  </a:lnTo>
                  <a:cubicBezTo>
                    <a:pt x="132990" y="167976"/>
                    <a:pt x="130186" y="167804"/>
                    <a:pt x="128414" y="166043"/>
                  </a:cubicBezTo>
                  <a:lnTo>
                    <a:pt x="30001" y="67629"/>
                  </a:lnTo>
                  <a:cubicBezTo>
                    <a:pt x="28242" y="65862"/>
                    <a:pt x="28067" y="63064"/>
                    <a:pt x="29592" y="61090"/>
                  </a:cubicBezTo>
                  <a:lnTo>
                    <a:pt x="53395" y="30487"/>
                  </a:lnTo>
                  <a:cubicBezTo>
                    <a:pt x="55083" y="28326"/>
                    <a:pt x="58203" y="27943"/>
                    <a:pt x="60364" y="29631"/>
                  </a:cubicBezTo>
                  <a:cubicBezTo>
                    <a:pt x="60520" y="29752"/>
                    <a:pt x="60668" y="29883"/>
                    <a:pt x="60808" y="30022"/>
                  </a:cubicBezTo>
                  <a:lnTo>
                    <a:pt x="166012" y="135226"/>
                  </a:lnTo>
                  <a:cubicBezTo>
                    <a:pt x="167950" y="137162"/>
                    <a:pt x="167952" y="140304"/>
                    <a:pt x="166015" y="142242"/>
                  </a:cubicBezTo>
                  <a:cubicBezTo>
                    <a:pt x="165871" y="142387"/>
                    <a:pt x="165718" y="142523"/>
                    <a:pt x="165556" y="14264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2BF4D44-45A2-F524-F33C-C930853309A5}"/>
              </a:ext>
            </a:extLst>
          </p:cNvPr>
          <p:cNvGrpSpPr/>
          <p:nvPr/>
        </p:nvGrpSpPr>
        <p:grpSpPr>
          <a:xfrm>
            <a:off x="2077402" y="1990963"/>
            <a:ext cx="600075" cy="504825"/>
            <a:chOff x="2148522" y="2160587"/>
            <a:chExt cx="600075" cy="504825"/>
          </a:xfrm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E462C59-953B-EFFB-9490-A50A6802EF72}"/>
                </a:ext>
              </a:extLst>
            </p:cNvPr>
            <p:cNvSpPr/>
            <p:nvPr/>
          </p:nvSpPr>
          <p:spPr>
            <a:xfrm>
              <a:off x="2148522" y="2160587"/>
              <a:ext cx="600075" cy="504825"/>
            </a:xfrm>
            <a:custGeom>
              <a:avLst/>
              <a:gdLst>
                <a:gd name="connsiteX0" fmla="*/ 591508 w 600075"/>
                <a:gd name="connsiteY0" fmla="*/ 398134 h 504825"/>
                <a:gd name="connsiteX1" fmla="*/ 514350 w 600075"/>
                <a:gd name="connsiteY1" fmla="*/ 295273 h 504825"/>
                <a:gd name="connsiteX2" fmla="*/ 514350 w 600075"/>
                <a:gd name="connsiteY2" fmla="*/ 42863 h 504825"/>
                <a:gd name="connsiteX3" fmla="*/ 471488 w 600075"/>
                <a:gd name="connsiteY3" fmla="*/ 0 h 504825"/>
                <a:gd name="connsiteX4" fmla="*/ 128588 w 600075"/>
                <a:gd name="connsiteY4" fmla="*/ 0 h 504825"/>
                <a:gd name="connsiteX5" fmla="*/ 85725 w 600075"/>
                <a:gd name="connsiteY5" fmla="*/ 42863 h 504825"/>
                <a:gd name="connsiteX6" fmla="*/ 85725 w 600075"/>
                <a:gd name="connsiteY6" fmla="*/ 295273 h 504825"/>
                <a:gd name="connsiteX7" fmla="*/ 8572 w 600075"/>
                <a:gd name="connsiteY7" fmla="*/ 398134 h 504825"/>
                <a:gd name="connsiteX8" fmla="*/ 0 w 600075"/>
                <a:gd name="connsiteY8" fmla="*/ 423853 h 504825"/>
                <a:gd name="connsiteX9" fmla="*/ 0 w 600075"/>
                <a:gd name="connsiteY9" fmla="*/ 461963 h 504825"/>
                <a:gd name="connsiteX10" fmla="*/ 42863 w 600075"/>
                <a:gd name="connsiteY10" fmla="*/ 504825 h 504825"/>
                <a:gd name="connsiteX11" fmla="*/ 557213 w 600075"/>
                <a:gd name="connsiteY11" fmla="*/ 504825 h 504825"/>
                <a:gd name="connsiteX12" fmla="*/ 600075 w 600075"/>
                <a:gd name="connsiteY12" fmla="*/ 461963 h 504825"/>
                <a:gd name="connsiteX13" fmla="*/ 600075 w 600075"/>
                <a:gd name="connsiteY13" fmla="*/ 423853 h 504825"/>
                <a:gd name="connsiteX14" fmla="*/ 591508 w 600075"/>
                <a:gd name="connsiteY14" fmla="*/ 398134 h 504825"/>
                <a:gd name="connsiteX15" fmla="*/ 114300 w 600075"/>
                <a:gd name="connsiteY15" fmla="*/ 42863 h 504825"/>
                <a:gd name="connsiteX16" fmla="*/ 128588 w 600075"/>
                <a:gd name="connsiteY16" fmla="*/ 28575 h 504825"/>
                <a:gd name="connsiteX17" fmla="*/ 471488 w 600075"/>
                <a:gd name="connsiteY17" fmla="*/ 28575 h 504825"/>
                <a:gd name="connsiteX18" fmla="*/ 485775 w 600075"/>
                <a:gd name="connsiteY18" fmla="*/ 42863 h 504825"/>
                <a:gd name="connsiteX19" fmla="*/ 485775 w 600075"/>
                <a:gd name="connsiteY19" fmla="*/ 285750 h 504825"/>
                <a:gd name="connsiteX20" fmla="*/ 114300 w 600075"/>
                <a:gd name="connsiteY20" fmla="*/ 285750 h 504825"/>
                <a:gd name="connsiteX21" fmla="*/ 107156 w 600075"/>
                <a:gd name="connsiteY21" fmla="*/ 314325 h 504825"/>
                <a:gd name="connsiteX22" fmla="*/ 492919 w 600075"/>
                <a:gd name="connsiteY22" fmla="*/ 314325 h 504825"/>
                <a:gd name="connsiteX23" fmla="*/ 570640 w 600075"/>
                <a:gd name="connsiteY23" fmla="*/ 419100 h 504825"/>
                <a:gd name="connsiteX24" fmla="*/ 402642 w 600075"/>
                <a:gd name="connsiteY24" fmla="*/ 419100 h 504825"/>
                <a:gd name="connsiteX25" fmla="*/ 366089 w 600075"/>
                <a:gd name="connsiteY25" fmla="*/ 367931 h 504825"/>
                <a:gd name="connsiteX26" fmla="*/ 354462 w 600075"/>
                <a:gd name="connsiteY26" fmla="*/ 361950 h 504825"/>
                <a:gd name="connsiteX27" fmla="*/ 245608 w 600075"/>
                <a:gd name="connsiteY27" fmla="*/ 361950 h 504825"/>
                <a:gd name="connsiteX28" fmla="*/ 233981 w 600075"/>
                <a:gd name="connsiteY28" fmla="*/ 367931 h 504825"/>
                <a:gd name="connsiteX29" fmla="*/ 197432 w 600075"/>
                <a:gd name="connsiteY29" fmla="*/ 419100 h 504825"/>
                <a:gd name="connsiteX30" fmla="*/ 29435 w 600075"/>
                <a:gd name="connsiteY30" fmla="*/ 419100 h 504825"/>
                <a:gd name="connsiteX31" fmla="*/ 107156 w 600075"/>
                <a:gd name="connsiteY31" fmla="*/ 314325 h 504825"/>
                <a:gd name="connsiteX32" fmla="*/ 367522 w 600075"/>
                <a:gd name="connsiteY32" fmla="*/ 419100 h 504825"/>
                <a:gd name="connsiteX33" fmla="*/ 232549 w 600075"/>
                <a:gd name="connsiteY33" fmla="*/ 419100 h 504825"/>
                <a:gd name="connsiteX34" fmla="*/ 252961 w 600075"/>
                <a:gd name="connsiteY34" fmla="*/ 390525 h 504825"/>
                <a:gd name="connsiteX35" fmla="*/ 347114 w 600075"/>
                <a:gd name="connsiteY35" fmla="*/ 390525 h 504825"/>
                <a:gd name="connsiteX36" fmla="*/ 557213 w 600075"/>
                <a:gd name="connsiteY36" fmla="*/ 476250 h 504825"/>
                <a:gd name="connsiteX37" fmla="*/ 42863 w 600075"/>
                <a:gd name="connsiteY37" fmla="*/ 476250 h 504825"/>
                <a:gd name="connsiteX38" fmla="*/ 28575 w 600075"/>
                <a:gd name="connsiteY38" fmla="*/ 461963 h 504825"/>
                <a:gd name="connsiteX39" fmla="*/ 28575 w 600075"/>
                <a:gd name="connsiteY39" fmla="*/ 447675 h 504825"/>
                <a:gd name="connsiteX40" fmla="*/ 571500 w 600075"/>
                <a:gd name="connsiteY40" fmla="*/ 447675 h 504825"/>
                <a:gd name="connsiteX41" fmla="*/ 571500 w 600075"/>
                <a:gd name="connsiteY41" fmla="*/ 461963 h 504825"/>
                <a:gd name="connsiteX42" fmla="*/ 557213 w 600075"/>
                <a:gd name="connsiteY42" fmla="*/ 4762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0075" h="504825">
                  <a:moveTo>
                    <a:pt x="591508" y="398134"/>
                  </a:moveTo>
                  <a:lnTo>
                    <a:pt x="514350" y="295273"/>
                  </a:lnTo>
                  <a:lnTo>
                    <a:pt x="514350" y="42863"/>
                  </a:lnTo>
                  <a:cubicBezTo>
                    <a:pt x="514324" y="19201"/>
                    <a:pt x="495149" y="26"/>
                    <a:pt x="471488" y="0"/>
                  </a:cubicBezTo>
                  <a:lnTo>
                    <a:pt x="128588" y="0"/>
                  </a:lnTo>
                  <a:cubicBezTo>
                    <a:pt x="104926" y="26"/>
                    <a:pt x="85751" y="19201"/>
                    <a:pt x="85725" y="42863"/>
                  </a:cubicBezTo>
                  <a:lnTo>
                    <a:pt x="85725" y="295273"/>
                  </a:lnTo>
                  <a:lnTo>
                    <a:pt x="8572" y="398134"/>
                  </a:lnTo>
                  <a:cubicBezTo>
                    <a:pt x="3026" y="405564"/>
                    <a:pt x="20" y="414582"/>
                    <a:pt x="0" y="423853"/>
                  </a:cubicBezTo>
                  <a:lnTo>
                    <a:pt x="0" y="461963"/>
                  </a:lnTo>
                  <a:cubicBezTo>
                    <a:pt x="26" y="485624"/>
                    <a:pt x="19201" y="504799"/>
                    <a:pt x="42863" y="504825"/>
                  </a:cubicBezTo>
                  <a:lnTo>
                    <a:pt x="557213" y="504825"/>
                  </a:lnTo>
                  <a:cubicBezTo>
                    <a:pt x="580874" y="504799"/>
                    <a:pt x="600049" y="485624"/>
                    <a:pt x="600075" y="461963"/>
                  </a:cubicBezTo>
                  <a:lnTo>
                    <a:pt x="600075" y="423853"/>
                  </a:lnTo>
                  <a:cubicBezTo>
                    <a:pt x="600051" y="414583"/>
                    <a:pt x="597048" y="405567"/>
                    <a:pt x="591508" y="398134"/>
                  </a:cubicBezTo>
                  <a:close/>
                  <a:moveTo>
                    <a:pt x="114300" y="42863"/>
                  </a:moveTo>
                  <a:cubicBezTo>
                    <a:pt x="114309" y="34975"/>
                    <a:pt x="120700" y="28584"/>
                    <a:pt x="128588" y="28575"/>
                  </a:cubicBezTo>
                  <a:lnTo>
                    <a:pt x="471488" y="28575"/>
                  </a:lnTo>
                  <a:cubicBezTo>
                    <a:pt x="479375" y="28584"/>
                    <a:pt x="485766" y="34975"/>
                    <a:pt x="485775" y="42863"/>
                  </a:cubicBezTo>
                  <a:lnTo>
                    <a:pt x="485775" y="285750"/>
                  </a:lnTo>
                  <a:lnTo>
                    <a:pt x="114300" y="285750"/>
                  </a:lnTo>
                  <a:close/>
                  <a:moveTo>
                    <a:pt x="107156" y="314325"/>
                  </a:moveTo>
                  <a:lnTo>
                    <a:pt x="492919" y="314325"/>
                  </a:lnTo>
                  <a:cubicBezTo>
                    <a:pt x="572238" y="420522"/>
                    <a:pt x="569152" y="414891"/>
                    <a:pt x="570640" y="419100"/>
                  </a:cubicBezTo>
                  <a:lnTo>
                    <a:pt x="402642" y="419100"/>
                  </a:lnTo>
                  <a:lnTo>
                    <a:pt x="366089" y="367931"/>
                  </a:lnTo>
                  <a:cubicBezTo>
                    <a:pt x="363407" y="364177"/>
                    <a:pt x="359076" y="361949"/>
                    <a:pt x="354462" y="361950"/>
                  </a:cubicBezTo>
                  <a:lnTo>
                    <a:pt x="245608" y="361950"/>
                  </a:lnTo>
                  <a:cubicBezTo>
                    <a:pt x="240994" y="361950"/>
                    <a:pt x="236664" y="364178"/>
                    <a:pt x="233981" y="367931"/>
                  </a:cubicBezTo>
                  <a:lnTo>
                    <a:pt x="197432" y="419100"/>
                  </a:lnTo>
                  <a:lnTo>
                    <a:pt x="29435" y="419100"/>
                  </a:lnTo>
                  <a:cubicBezTo>
                    <a:pt x="30918" y="414912"/>
                    <a:pt x="27901" y="420439"/>
                    <a:pt x="107156" y="314325"/>
                  </a:cubicBezTo>
                  <a:close/>
                  <a:moveTo>
                    <a:pt x="367522" y="419100"/>
                  </a:moveTo>
                  <a:lnTo>
                    <a:pt x="232549" y="419100"/>
                  </a:lnTo>
                  <a:lnTo>
                    <a:pt x="252961" y="390525"/>
                  </a:lnTo>
                  <a:lnTo>
                    <a:pt x="347114" y="390525"/>
                  </a:lnTo>
                  <a:close/>
                  <a:moveTo>
                    <a:pt x="557213" y="476250"/>
                  </a:moveTo>
                  <a:lnTo>
                    <a:pt x="42863" y="476250"/>
                  </a:lnTo>
                  <a:cubicBezTo>
                    <a:pt x="34975" y="476241"/>
                    <a:pt x="28584" y="469850"/>
                    <a:pt x="28575" y="461963"/>
                  </a:cubicBezTo>
                  <a:lnTo>
                    <a:pt x="28575" y="447675"/>
                  </a:lnTo>
                  <a:lnTo>
                    <a:pt x="571500" y="447675"/>
                  </a:lnTo>
                  <a:lnTo>
                    <a:pt x="571500" y="461963"/>
                  </a:lnTo>
                  <a:cubicBezTo>
                    <a:pt x="571491" y="469850"/>
                    <a:pt x="565100" y="476241"/>
                    <a:pt x="557213" y="4762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885D2E5-1ED0-1757-9828-BE4C0597CAF9}"/>
                </a:ext>
              </a:extLst>
            </p:cNvPr>
            <p:cNvSpPr/>
            <p:nvPr/>
          </p:nvSpPr>
          <p:spPr>
            <a:xfrm>
              <a:off x="2291397" y="2217737"/>
              <a:ext cx="314325" cy="200025"/>
            </a:xfrm>
            <a:custGeom>
              <a:avLst/>
              <a:gdLst>
                <a:gd name="connsiteX0" fmla="*/ 300038 w 314325"/>
                <a:gd name="connsiteY0" fmla="*/ 0 h 200025"/>
                <a:gd name="connsiteX1" fmla="*/ 14288 w 314325"/>
                <a:gd name="connsiteY1" fmla="*/ 0 h 200025"/>
                <a:gd name="connsiteX2" fmla="*/ 0 w 314325"/>
                <a:gd name="connsiteY2" fmla="*/ 14283 h 200025"/>
                <a:gd name="connsiteX3" fmla="*/ 0 w 314325"/>
                <a:gd name="connsiteY3" fmla="*/ 14288 h 200025"/>
                <a:gd name="connsiteX4" fmla="*/ 0 w 314325"/>
                <a:gd name="connsiteY4" fmla="*/ 185738 h 200025"/>
                <a:gd name="connsiteX5" fmla="*/ 14283 w 314325"/>
                <a:gd name="connsiteY5" fmla="*/ 200025 h 200025"/>
                <a:gd name="connsiteX6" fmla="*/ 14288 w 314325"/>
                <a:gd name="connsiteY6" fmla="*/ 200025 h 200025"/>
                <a:gd name="connsiteX7" fmla="*/ 300038 w 314325"/>
                <a:gd name="connsiteY7" fmla="*/ 200025 h 200025"/>
                <a:gd name="connsiteX8" fmla="*/ 314325 w 314325"/>
                <a:gd name="connsiteY8" fmla="*/ 185738 h 200025"/>
                <a:gd name="connsiteX9" fmla="*/ 314325 w 314325"/>
                <a:gd name="connsiteY9" fmla="*/ 14288 h 200025"/>
                <a:gd name="connsiteX10" fmla="*/ 300038 w 314325"/>
                <a:gd name="connsiteY10" fmla="*/ 0 h 200025"/>
                <a:gd name="connsiteX11" fmla="*/ 242888 w 314325"/>
                <a:gd name="connsiteY11" fmla="*/ 150019 h 200025"/>
                <a:gd name="connsiteX12" fmla="*/ 71438 w 314325"/>
                <a:gd name="connsiteY12" fmla="*/ 150019 h 200025"/>
                <a:gd name="connsiteX13" fmla="*/ 57150 w 314325"/>
                <a:gd name="connsiteY13" fmla="*/ 135731 h 200025"/>
                <a:gd name="connsiteX14" fmla="*/ 71438 w 314325"/>
                <a:gd name="connsiteY14" fmla="*/ 121444 h 200025"/>
                <a:gd name="connsiteX15" fmla="*/ 242888 w 314325"/>
                <a:gd name="connsiteY15" fmla="*/ 121444 h 200025"/>
                <a:gd name="connsiteX16" fmla="*/ 257175 w 314325"/>
                <a:gd name="connsiteY16" fmla="*/ 135731 h 200025"/>
                <a:gd name="connsiteX17" fmla="*/ 242888 w 314325"/>
                <a:gd name="connsiteY17" fmla="*/ 150019 h 200025"/>
                <a:gd name="connsiteX18" fmla="*/ 242888 w 314325"/>
                <a:gd name="connsiteY18" fmla="*/ 78581 h 200025"/>
                <a:gd name="connsiteX19" fmla="*/ 71438 w 314325"/>
                <a:gd name="connsiteY19" fmla="*/ 78581 h 200025"/>
                <a:gd name="connsiteX20" fmla="*/ 57150 w 314325"/>
                <a:gd name="connsiteY20" fmla="*/ 64294 h 200025"/>
                <a:gd name="connsiteX21" fmla="*/ 71438 w 314325"/>
                <a:gd name="connsiteY21" fmla="*/ 50006 h 200025"/>
                <a:gd name="connsiteX22" fmla="*/ 242888 w 314325"/>
                <a:gd name="connsiteY22" fmla="*/ 50006 h 200025"/>
                <a:gd name="connsiteX23" fmla="*/ 257175 w 314325"/>
                <a:gd name="connsiteY23" fmla="*/ 64294 h 200025"/>
                <a:gd name="connsiteX24" fmla="*/ 242888 w 314325"/>
                <a:gd name="connsiteY24" fmla="*/ 7858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4325" h="200025">
                  <a:moveTo>
                    <a:pt x="300038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185738"/>
                  </a:lnTo>
                  <a:cubicBezTo>
                    <a:pt x="-1" y="193627"/>
                    <a:pt x="6394" y="200024"/>
                    <a:pt x="14283" y="200025"/>
                  </a:cubicBezTo>
                  <a:cubicBezTo>
                    <a:pt x="14285" y="200025"/>
                    <a:pt x="14286" y="200025"/>
                    <a:pt x="14288" y="200025"/>
                  </a:cubicBezTo>
                  <a:lnTo>
                    <a:pt x="300038" y="200025"/>
                  </a:lnTo>
                  <a:cubicBezTo>
                    <a:pt x="307928" y="200025"/>
                    <a:pt x="314325" y="193628"/>
                    <a:pt x="314325" y="185738"/>
                  </a:cubicBez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close/>
                  <a:moveTo>
                    <a:pt x="242888" y="150019"/>
                  </a:moveTo>
                  <a:lnTo>
                    <a:pt x="71438" y="150019"/>
                  </a:lnTo>
                  <a:cubicBezTo>
                    <a:pt x="63547" y="150019"/>
                    <a:pt x="57150" y="143622"/>
                    <a:pt x="57150" y="135731"/>
                  </a:cubicBezTo>
                  <a:cubicBezTo>
                    <a:pt x="57150" y="127840"/>
                    <a:pt x="63547" y="121444"/>
                    <a:pt x="71438" y="121444"/>
                  </a:cubicBezTo>
                  <a:lnTo>
                    <a:pt x="242888" y="121444"/>
                  </a:lnTo>
                  <a:cubicBezTo>
                    <a:pt x="250778" y="121444"/>
                    <a:pt x="257175" y="127840"/>
                    <a:pt x="257175" y="135731"/>
                  </a:cubicBezTo>
                  <a:cubicBezTo>
                    <a:pt x="257175" y="143622"/>
                    <a:pt x="250778" y="150019"/>
                    <a:pt x="242888" y="150019"/>
                  </a:cubicBezTo>
                  <a:close/>
                  <a:moveTo>
                    <a:pt x="242888" y="78581"/>
                  </a:moveTo>
                  <a:lnTo>
                    <a:pt x="71438" y="78581"/>
                  </a:lnTo>
                  <a:cubicBezTo>
                    <a:pt x="63547" y="78581"/>
                    <a:pt x="57150" y="72185"/>
                    <a:pt x="57150" y="64294"/>
                  </a:cubicBezTo>
                  <a:cubicBezTo>
                    <a:pt x="57150" y="56403"/>
                    <a:pt x="63547" y="50006"/>
                    <a:pt x="71438" y="50006"/>
                  </a:cubicBezTo>
                  <a:lnTo>
                    <a:pt x="242888" y="50006"/>
                  </a:lnTo>
                  <a:cubicBezTo>
                    <a:pt x="250778" y="50006"/>
                    <a:pt x="257175" y="56403"/>
                    <a:pt x="257175" y="64294"/>
                  </a:cubicBezTo>
                  <a:cubicBezTo>
                    <a:pt x="257175" y="72185"/>
                    <a:pt x="250778" y="78581"/>
                    <a:pt x="242888" y="7858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61B096D-1D37-3967-2F5D-307CBD2D3D49}"/>
              </a:ext>
            </a:extLst>
          </p:cNvPr>
          <p:cNvGrpSpPr/>
          <p:nvPr/>
        </p:nvGrpSpPr>
        <p:grpSpPr>
          <a:xfrm>
            <a:off x="4654232" y="1943338"/>
            <a:ext cx="485775" cy="600075"/>
            <a:chOff x="4725352" y="2112962"/>
            <a:chExt cx="485775" cy="600075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1CC68B8-74FD-C516-361C-B3F5ABC7C50F}"/>
                </a:ext>
              </a:extLst>
            </p:cNvPr>
            <p:cNvSpPr/>
            <p:nvPr/>
          </p:nvSpPr>
          <p:spPr>
            <a:xfrm>
              <a:off x="4725352" y="2112962"/>
              <a:ext cx="485775" cy="600075"/>
            </a:xfrm>
            <a:custGeom>
              <a:avLst/>
              <a:gdLst>
                <a:gd name="connsiteX0" fmla="*/ 442913 w 485775"/>
                <a:gd name="connsiteY0" fmla="*/ 161925 h 600075"/>
                <a:gd name="connsiteX1" fmla="*/ 400050 w 485775"/>
                <a:gd name="connsiteY1" fmla="*/ 161925 h 600075"/>
                <a:gd name="connsiteX2" fmla="*/ 400050 w 485775"/>
                <a:gd name="connsiteY2" fmla="*/ 157163 h 600075"/>
                <a:gd name="connsiteX3" fmla="*/ 242888 w 485775"/>
                <a:gd name="connsiteY3" fmla="*/ 0 h 600075"/>
                <a:gd name="connsiteX4" fmla="*/ 85725 w 485775"/>
                <a:gd name="connsiteY4" fmla="*/ 157163 h 600075"/>
                <a:gd name="connsiteX5" fmla="*/ 85725 w 485775"/>
                <a:gd name="connsiteY5" fmla="*/ 161925 h 600075"/>
                <a:gd name="connsiteX6" fmla="*/ 42863 w 485775"/>
                <a:gd name="connsiteY6" fmla="*/ 161925 h 600075"/>
                <a:gd name="connsiteX7" fmla="*/ 0 w 485775"/>
                <a:gd name="connsiteY7" fmla="*/ 204788 h 600075"/>
                <a:gd name="connsiteX8" fmla="*/ 0 w 485775"/>
                <a:gd name="connsiteY8" fmla="*/ 490538 h 600075"/>
                <a:gd name="connsiteX9" fmla="*/ 109538 w 485775"/>
                <a:gd name="connsiteY9" fmla="*/ 600075 h 600075"/>
                <a:gd name="connsiteX10" fmla="*/ 376238 w 485775"/>
                <a:gd name="connsiteY10" fmla="*/ 600075 h 600075"/>
                <a:gd name="connsiteX11" fmla="*/ 485775 w 485775"/>
                <a:gd name="connsiteY11" fmla="*/ 490538 h 600075"/>
                <a:gd name="connsiteX12" fmla="*/ 485775 w 485775"/>
                <a:gd name="connsiteY12" fmla="*/ 204788 h 600075"/>
                <a:gd name="connsiteX13" fmla="*/ 442913 w 485775"/>
                <a:gd name="connsiteY13" fmla="*/ 161925 h 600075"/>
                <a:gd name="connsiteX14" fmla="*/ 114300 w 485775"/>
                <a:gd name="connsiteY14" fmla="*/ 157163 h 600075"/>
                <a:gd name="connsiteX15" fmla="*/ 242888 w 485775"/>
                <a:gd name="connsiteY15" fmla="*/ 28575 h 600075"/>
                <a:gd name="connsiteX16" fmla="*/ 371475 w 485775"/>
                <a:gd name="connsiteY16" fmla="*/ 157163 h 600075"/>
                <a:gd name="connsiteX17" fmla="*/ 371475 w 485775"/>
                <a:gd name="connsiteY17" fmla="*/ 161925 h 600075"/>
                <a:gd name="connsiteX18" fmla="*/ 342900 w 485775"/>
                <a:gd name="connsiteY18" fmla="*/ 161925 h 600075"/>
                <a:gd name="connsiteX19" fmla="*/ 342900 w 485775"/>
                <a:gd name="connsiteY19" fmla="*/ 157163 h 600075"/>
                <a:gd name="connsiteX20" fmla="*/ 242888 w 485775"/>
                <a:gd name="connsiteY20" fmla="*/ 57150 h 600075"/>
                <a:gd name="connsiteX21" fmla="*/ 142875 w 485775"/>
                <a:gd name="connsiteY21" fmla="*/ 157163 h 600075"/>
                <a:gd name="connsiteX22" fmla="*/ 142875 w 485775"/>
                <a:gd name="connsiteY22" fmla="*/ 161925 h 600075"/>
                <a:gd name="connsiteX23" fmla="*/ 114300 w 485775"/>
                <a:gd name="connsiteY23" fmla="*/ 161925 h 600075"/>
                <a:gd name="connsiteX24" fmla="*/ 171450 w 485775"/>
                <a:gd name="connsiteY24" fmla="*/ 161925 h 600075"/>
                <a:gd name="connsiteX25" fmla="*/ 171450 w 485775"/>
                <a:gd name="connsiteY25" fmla="*/ 157163 h 600075"/>
                <a:gd name="connsiteX26" fmla="*/ 242888 w 485775"/>
                <a:gd name="connsiteY26" fmla="*/ 85725 h 600075"/>
                <a:gd name="connsiteX27" fmla="*/ 314325 w 485775"/>
                <a:gd name="connsiteY27" fmla="*/ 157163 h 600075"/>
                <a:gd name="connsiteX28" fmla="*/ 314325 w 485775"/>
                <a:gd name="connsiteY28" fmla="*/ 161925 h 600075"/>
                <a:gd name="connsiteX29" fmla="*/ 457200 w 485775"/>
                <a:gd name="connsiteY29" fmla="*/ 490538 h 600075"/>
                <a:gd name="connsiteX30" fmla="*/ 376238 w 485775"/>
                <a:gd name="connsiteY30" fmla="*/ 571500 h 600075"/>
                <a:gd name="connsiteX31" fmla="*/ 109538 w 485775"/>
                <a:gd name="connsiteY31" fmla="*/ 571500 h 600075"/>
                <a:gd name="connsiteX32" fmla="*/ 28575 w 485775"/>
                <a:gd name="connsiteY32" fmla="*/ 490538 h 600075"/>
                <a:gd name="connsiteX33" fmla="*/ 28575 w 485775"/>
                <a:gd name="connsiteY33" fmla="*/ 204788 h 600075"/>
                <a:gd name="connsiteX34" fmla="*/ 42863 w 485775"/>
                <a:gd name="connsiteY34" fmla="*/ 190500 h 600075"/>
                <a:gd name="connsiteX35" fmla="*/ 442913 w 485775"/>
                <a:gd name="connsiteY35" fmla="*/ 190500 h 600075"/>
                <a:gd name="connsiteX36" fmla="*/ 457200 w 485775"/>
                <a:gd name="connsiteY36" fmla="*/ 204788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85775" h="600075">
                  <a:moveTo>
                    <a:pt x="442913" y="161925"/>
                  </a:moveTo>
                  <a:lnTo>
                    <a:pt x="400050" y="161925"/>
                  </a:lnTo>
                  <a:lnTo>
                    <a:pt x="400050" y="157163"/>
                  </a:lnTo>
                  <a:cubicBezTo>
                    <a:pt x="400050" y="70364"/>
                    <a:pt x="329686" y="0"/>
                    <a:pt x="242888" y="0"/>
                  </a:cubicBezTo>
                  <a:cubicBezTo>
                    <a:pt x="156089" y="0"/>
                    <a:pt x="85725" y="70364"/>
                    <a:pt x="85725" y="157163"/>
                  </a:cubicBezTo>
                  <a:lnTo>
                    <a:pt x="85725" y="161925"/>
                  </a:lnTo>
                  <a:lnTo>
                    <a:pt x="42863" y="161925"/>
                  </a:lnTo>
                  <a:cubicBezTo>
                    <a:pt x="19201" y="161951"/>
                    <a:pt x="26" y="181126"/>
                    <a:pt x="0" y="204788"/>
                  </a:cubicBezTo>
                  <a:lnTo>
                    <a:pt x="0" y="490538"/>
                  </a:lnTo>
                  <a:cubicBezTo>
                    <a:pt x="69" y="551005"/>
                    <a:pt x="49070" y="600006"/>
                    <a:pt x="109538" y="600075"/>
                  </a:cubicBezTo>
                  <a:lnTo>
                    <a:pt x="376238" y="600075"/>
                  </a:lnTo>
                  <a:cubicBezTo>
                    <a:pt x="436705" y="600006"/>
                    <a:pt x="485706" y="551005"/>
                    <a:pt x="485775" y="490538"/>
                  </a:cubicBezTo>
                  <a:lnTo>
                    <a:pt x="485775" y="204788"/>
                  </a:lnTo>
                  <a:cubicBezTo>
                    <a:pt x="485749" y="181126"/>
                    <a:pt x="466574" y="161951"/>
                    <a:pt x="442913" y="161925"/>
                  </a:cubicBezTo>
                  <a:close/>
                  <a:moveTo>
                    <a:pt x="114300" y="157163"/>
                  </a:moveTo>
                  <a:cubicBezTo>
                    <a:pt x="114300" y="86146"/>
                    <a:pt x="171871" y="28575"/>
                    <a:pt x="242888" y="28575"/>
                  </a:cubicBezTo>
                  <a:cubicBezTo>
                    <a:pt x="313904" y="28575"/>
                    <a:pt x="371475" y="86146"/>
                    <a:pt x="371475" y="157163"/>
                  </a:cubicBezTo>
                  <a:lnTo>
                    <a:pt x="371475" y="161925"/>
                  </a:lnTo>
                  <a:lnTo>
                    <a:pt x="342900" y="161925"/>
                  </a:lnTo>
                  <a:lnTo>
                    <a:pt x="342900" y="157163"/>
                  </a:lnTo>
                  <a:cubicBezTo>
                    <a:pt x="342900" y="101927"/>
                    <a:pt x="298123" y="57150"/>
                    <a:pt x="242888" y="57150"/>
                  </a:cubicBezTo>
                  <a:cubicBezTo>
                    <a:pt x="187652" y="57150"/>
                    <a:pt x="142875" y="101927"/>
                    <a:pt x="142875" y="157163"/>
                  </a:cubicBezTo>
                  <a:lnTo>
                    <a:pt x="142875" y="161925"/>
                  </a:lnTo>
                  <a:lnTo>
                    <a:pt x="114300" y="161925"/>
                  </a:lnTo>
                  <a:close/>
                  <a:moveTo>
                    <a:pt x="171450" y="161925"/>
                  </a:moveTo>
                  <a:lnTo>
                    <a:pt x="171450" y="157163"/>
                  </a:lnTo>
                  <a:cubicBezTo>
                    <a:pt x="171450" y="117709"/>
                    <a:pt x="203434" y="85725"/>
                    <a:pt x="242888" y="85725"/>
                  </a:cubicBezTo>
                  <a:cubicBezTo>
                    <a:pt x="282341" y="85725"/>
                    <a:pt x="314325" y="117709"/>
                    <a:pt x="314325" y="157163"/>
                  </a:cubicBezTo>
                  <a:lnTo>
                    <a:pt x="314325" y="161925"/>
                  </a:lnTo>
                  <a:close/>
                  <a:moveTo>
                    <a:pt x="457200" y="490538"/>
                  </a:moveTo>
                  <a:cubicBezTo>
                    <a:pt x="457148" y="535231"/>
                    <a:pt x="420930" y="571448"/>
                    <a:pt x="376238" y="571500"/>
                  </a:cubicBezTo>
                  <a:lnTo>
                    <a:pt x="109538" y="571500"/>
                  </a:lnTo>
                  <a:cubicBezTo>
                    <a:pt x="64845" y="571448"/>
                    <a:pt x="28627" y="535231"/>
                    <a:pt x="28575" y="490538"/>
                  </a:cubicBezTo>
                  <a:lnTo>
                    <a:pt x="28575" y="204788"/>
                  </a:lnTo>
                  <a:cubicBezTo>
                    <a:pt x="28584" y="196900"/>
                    <a:pt x="34975" y="190509"/>
                    <a:pt x="42863" y="190500"/>
                  </a:cubicBezTo>
                  <a:lnTo>
                    <a:pt x="442913" y="190500"/>
                  </a:lnTo>
                  <a:cubicBezTo>
                    <a:pt x="450800" y="190509"/>
                    <a:pt x="457191" y="196900"/>
                    <a:pt x="457200" y="2047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B43119A-393F-8A78-24ED-418E623BFC0C}"/>
                </a:ext>
              </a:extLst>
            </p:cNvPr>
            <p:cNvSpPr/>
            <p:nvPr/>
          </p:nvSpPr>
          <p:spPr>
            <a:xfrm>
              <a:off x="4811077" y="2360612"/>
              <a:ext cx="314325" cy="266700"/>
            </a:xfrm>
            <a:custGeom>
              <a:avLst/>
              <a:gdLst>
                <a:gd name="connsiteX0" fmla="*/ 300038 w 314325"/>
                <a:gd name="connsiteY0" fmla="*/ 0 h 266700"/>
                <a:gd name="connsiteX1" fmla="*/ 14288 w 314325"/>
                <a:gd name="connsiteY1" fmla="*/ 0 h 266700"/>
                <a:gd name="connsiteX2" fmla="*/ 0 w 314325"/>
                <a:gd name="connsiteY2" fmla="*/ 14288 h 266700"/>
                <a:gd name="connsiteX3" fmla="*/ 0 w 314325"/>
                <a:gd name="connsiteY3" fmla="*/ 233363 h 266700"/>
                <a:gd name="connsiteX4" fmla="*/ 33338 w 314325"/>
                <a:gd name="connsiteY4" fmla="*/ 266700 h 266700"/>
                <a:gd name="connsiteX5" fmla="*/ 280988 w 314325"/>
                <a:gd name="connsiteY5" fmla="*/ 266700 h 266700"/>
                <a:gd name="connsiteX6" fmla="*/ 314325 w 314325"/>
                <a:gd name="connsiteY6" fmla="*/ 233363 h 266700"/>
                <a:gd name="connsiteX7" fmla="*/ 314325 w 314325"/>
                <a:gd name="connsiteY7" fmla="*/ 14288 h 266700"/>
                <a:gd name="connsiteX8" fmla="*/ 300038 w 314325"/>
                <a:gd name="connsiteY8" fmla="*/ 0 h 266700"/>
                <a:gd name="connsiteX9" fmla="*/ 178102 w 314325"/>
                <a:gd name="connsiteY9" fmla="*/ 204788 h 266700"/>
                <a:gd name="connsiteX10" fmla="*/ 136223 w 314325"/>
                <a:gd name="connsiteY10" fmla="*/ 204788 h 266700"/>
                <a:gd name="connsiteX11" fmla="*/ 126698 w 314325"/>
                <a:gd name="connsiteY11" fmla="*/ 195262 h 266700"/>
                <a:gd name="connsiteX12" fmla="*/ 127020 w 314325"/>
                <a:gd name="connsiteY12" fmla="*/ 192808 h 266700"/>
                <a:gd name="connsiteX13" fmla="*/ 142397 w 314325"/>
                <a:gd name="connsiteY13" fmla="*/ 135142 h 266700"/>
                <a:gd name="connsiteX14" fmla="*/ 122040 w 314325"/>
                <a:gd name="connsiteY14" fmla="*/ 85254 h 266700"/>
                <a:gd name="connsiteX15" fmla="*/ 171928 w 314325"/>
                <a:gd name="connsiteY15" fmla="*/ 64897 h 266700"/>
                <a:gd name="connsiteX16" fmla="*/ 192285 w 314325"/>
                <a:gd name="connsiteY16" fmla="*/ 114785 h 266700"/>
                <a:gd name="connsiteX17" fmla="*/ 171928 w 314325"/>
                <a:gd name="connsiteY17" fmla="*/ 135142 h 266700"/>
                <a:gd name="connsiteX18" fmla="*/ 187306 w 314325"/>
                <a:gd name="connsiteY18" fmla="*/ 192808 h 266700"/>
                <a:gd name="connsiteX19" fmla="*/ 180556 w 314325"/>
                <a:gd name="connsiteY19" fmla="*/ 204466 h 266700"/>
                <a:gd name="connsiteX20" fmla="*/ 178102 w 314325"/>
                <a:gd name="connsiteY20" fmla="*/ 20478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25" h="266700">
                  <a:moveTo>
                    <a:pt x="30003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233363"/>
                  </a:lnTo>
                  <a:cubicBezTo>
                    <a:pt x="22" y="251765"/>
                    <a:pt x="14935" y="266678"/>
                    <a:pt x="33338" y="266700"/>
                  </a:cubicBezTo>
                  <a:lnTo>
                    <a:pt x="280988" y="266700"/>
                  </a:lnTo>
                  <a:cubicBezTo>
                    <a:pt x="299390" y="266678"/>
                    <a:pt x="314303" y="251765"/>
                    <a:pt x="314325" y="233363"/>
                  </a:cubicBez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close/>
                  <a:moveTo>
                    <a:pt x="178102" y="204788"/>
                  </a:moveTo>
                  <a:lnTo>
                    <a:pt x="136223" y="204788"/>
                  </a:lnTo>
                  <a:cubicBezTo>
                    <a:pt x="130962" y="204787"/>
                    <a:pt x="126698" y="200523"/>
                    <a:pt x="126698" y="195262"/>
                  </a:cubicBezTo>
                  <a:cubicBezTo>
                    <a:pt x="126698" y="194434"/>
                    <a:pt x="126806" y="193609"/>
                    <a:pt x="127020" y="192808"/>
                  </a:cubicBezTo>
                  <a:lnTo>
                    <a:pt x="142397" y="135142"/>
                  </a:lnTo>
                  <a:cubicBezTo>
                    <a:pt x="122999" y="126988"/>
                    <a:pt x="113885" y="104652"/>
                    <a:pt x="122040" y="85254"/>
                  </a:cubicBezTo>
                  <a:cubicBezTo>
                    <a:pt x="130195" y="65857"/>
                    <a:pt x="152530" y="56743"/>
                    <a:pt x="171928" y="64897"/>
                  </a:cubicBezTo>
                  <a:cubicBezTo>
                    <a:pt x="191326" y="73052"/>
                    <a:pt x="200440" y="95388"/>
                    <a:pt x="192285" y="114785"/>
                  </a:cubicBezTo>
                  <a:cubicBezTo>
                    <a:pt x="188423" y="123972"/>
                    <a:pt x="181115" y="131280"/>
                    <a:pt x="171928" y="135142"/>
                  </a:cubicBezTo>
                  <a:lnTo>
                    <a:pt x="187306" y="192808"/>
                  </a:lnTo>
                  <a:cubicBezTo>
                    <a:pt x="188661" y="197891"/>
                    <a:pt x="185639" y="203110"/>
                    <a:pt x="180556" y="204466"/>
                  </a:cubicBezTo>
                  <a:cubicBezTo>
                    <a:pt x="179756" y="204679"/>
                    <a:pt x="178931" y="204788"/>
                    <a:pt x="178102" y="20478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E3F4E35-A178-26FB-8B3A-9CA3C50E6220}"/>
              </a:ext>
            </a:extLst>
          </p:cNvPr>
          <p:cNvGrpSpPr/>
          <p:nvPr/>
        </p:nvGrpSpPr>
        <p:grpSpPr>
          <a:xfrm>
            <a:off x="3315402" y="4179754"/>
            <a:ext cx="600075" cy="600327"/>
            <a:chOff x="8183562" y="649670"/>
            <a:chExt cx="600075" cy="600327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1DDA7B3-070D-E97D-BA58-F42F29381DB5}"/>
                </a:ext>
              </a:extLst>
            </p:cNvPr>
            <p:cNvSpPr/>
            <p:nvPr/>
          </p:nvSpPr>
          <p:spPr>
            <a:xfrm>
              <a:off x="8183562" y="649670"/>
              <a:ext cx="600075" cy="600327"/>
            </a:xfrm>
            <a:custGeom>
              <a:avLst/>
              <a:gdLst>
                <a:gd name="connsiteX0" fmla="*/ 557213 w 600075"/>
                <a:gd name="connsiteY0" fmla="*/ 143127 h 600327"/>
                <a:gd name="connsiteX1" fmla="*/ 523875 w 600075"/>
                <a:gd name="connsiteY1" fmla="*/ 143127 h 600327"/>
                <a:gd name="connsiteX2" fmla="*/ 523875 w 600075"/>
                <a:gd name="connsiteY2" fmla="*/ 93070 h 600327"/>
                <a:gd name="connsiteX3" fmla="*/ 555019 w 600075"/>
                <a:gd name="connsiteY3" fmla="*/ 33351 h 600327"/>
                <a:gd name="connsiteX4" fmla="*/ 495300 w 600075"/>
                <a:gd name="connsiteY4" fmla="*/ 2206 h 600327"/>
                <a:gd name="connsiteX5" fmla="*/ 464156 w 600075"/>
                <a:gd name="connsiteY5" fmla="*/ 61926 h 600327"/>
                <a:gd name="connsiteX6" fmla="*/ 495300 w 600075"/>
                <a:gd name="connsiteY6" fmla="*/ 93070 h 600327"/>
                <a:gd name="connsiteX7" fmla="*/ 495300 w 600075"/>
                <a:gd name="connsiteY7" fmla="*/ 143127 h 600327"/>
                <a:gd name="connsiteX8" fmla="*/ 428625 w 600075"/>
                <a:gd name="connsiteY8" fmla="*/ 143127 h 600327"/>
                <a:gd name="connsiteX9" fmla="*/ 428625 w 600075"/>
                <a:gd name="connsiteY9" fmla="*/ 81215 h 600327"/>
                <a:gd name="connsiteX10" fmla="*/ 414313 w 600075"/>
                <a:gd name="connsiteY10" fmla="*/ 66935 h 600327"/>
                <a:gd name="connsiteX11" fmla="*/ 406413 w 600075"/>
                <a:gd name="connsiteY11" fmla="*/ 69327 h 600327"/>
                <a:gd name="connsiteX12" fmla="*/ 377838 w 600075"/>
                <a:gd name="connsiteY12" fmla="*/ 88377 h 600327"/>
                <a:gd name="connsiteX13" fmla="*/ 373657 w 600075"/>
                <a:gd name="connsiteY13" fmla="*/ 108146 h 600327"/>
                <a:gd name="connsiteX14" fmla="*/ 393426 w 600075"/>
                <a:gd name="connsiteY14" fmla="*/ 112326 h 600327"/>
                <a:gd name="connsiteX15" fmla="*/ 393687 w 600075"/>
                <a:gd name="connsiteY15" fmla="*/ 112152 h 600327"/>
                <a:gd name="connsiteX16" fmla="*/ 400050 w 600075"/>
                <a:gd name="connsiteY16" fmla="*/ 107910 h 600327"/>
                <a:gd name="connsiteX17" fmla="*/ 400050 w 600075"/>
                <a:gd name="connsiteY17" fmla="*/ 143127 h 600327"/>
                <a:gd name="connsiteX18" fmla="*/ 42863 w 600075"/>
                <a:gd name="connsiteY18" fmla="*/ 143127 h 600327"/>
                <a:gd name="connsiteX19" fmla="*/ 0 w 600075"/>
                <a:gd name="connsiteY19" fmla="*/ 185990 h 600327"/>
                <a:gd name="connsiteX20" fmla="*/ 0 w 600075"/>
                <a:gd name="connsiteY20" fmla="*/ 557465 h 600327"/>
                <a:gd name="connsiteX21" fmla="*/ 42863 w 600075"/>
                <a:gd name="connsiteY21" fmla="*/ 600327 h 600327"/>
                <a:gd name="connsiteX22" fmla="*/ 557213 w 600075"/>
                <a:gd name="connsiteY22" fmla="*/ 600327 h 600327"/>
                <a:gd name="connsiteX23" fmla="*/ 600075 w 600075"/>
                <a:gd name="connsiteY23" fmla="*/ 557465 h 600327"/>
                <a:gd name="connsiteX24" fmla="*/ 600075 w 600075"/>
                <a:gd name="connsiteY24" fmla="*/ 185990 h 600327"/>
                <a:gd name="connsiteX25" fmla="*/ 557213 w 600075"/>
                <a:gd name="connsiteY25" fmla="*/ 143127 h 600327"/>
                <a:gd name="connsiteX26" fmla="*/ 509588 w 600075"/>
                <a:gd name="connsiteY26" fmla="*/ 28827 h 600327"/>
                <a:gd name="connsiteX27" fmla="*/ 528638 w 600075"/>
                <a:gd name="connsiteY27" fmla="*/ 47877 h 600327"/>
                <a:gd name="connsiteX28" fmla="*/ 509588 w 600075"/>
                <a:gd name="connsiteY28" fmla="*/ 66927 h 600327"/>
                <a:gd name="connsiteX29" fmla="*/ 490538 w 600075"/>
                <a:gd name="connsiteY29" fmla="*/ 47877 h 600327"/>
                <a:gd name="connsiteX30" fmla="*/ 509588 w 600075"/>
                <a:gd name="connsiteY30" fmla="*/ 28827 h 600327"/>
                <a:gd name="connsiteX31" fmla="*/ 571500 w 600075"/>
                <a:gd name="connsiteY31" fmla="*/ 557465 h 600327"/>
                <a:gd name="connsiteX32" fmla="*/ 557213 w 600075"/>
                <a:gd name="connsiteY32" fmla="*/ 571752 h 600327"/>
                <a:gd name="connsiteX33" fmla="*/ 42863 w 600075"/>
                <a:gd name="connsiteY33" fmla="*/ 571752 h 600327"/>
                <a:gd name="connsiteX34" fmla="*/ 28575 w 600075"/>
                <a:gd name="connsiteY34" fmla="*/ 557465 h 600327"/>
                <a:gd name="connsiteX35" fmla="*/ 28575 w 600075"/>
                <a:gd name="connsiteY35" fmla="*/ 185990 h 600327"/>
                <a:gd name="connsiteX36" fmla="*/ 42863 w 600075"/>
                <a:gd name="connsiteY36" fmla="*/ 171702 h 600327"/>
                <a:gd name="connsiteX37" fmla="*/ 401490 w 600075"/>
                <a:gd name="connsiteY37" fmla="*/ 171702 h 600327"/>
                <a:gd name="connsiteX38" fmla="*/ 471488 w 600075"/>
                <a:gd name="connsiteY38" fmla="*/ 228852 h 600327"/>
                <a:gd name="connsiteX39" fmla="*/ 485775 w 600075"/>
                <a:gd name="connsiteY39" fmla="*/ 214565 h 600327"/>
                <a:gd name="connsiteX40" fmla="*/ 471488 w 600075"/>
                <a:gd name="connsiteY40" fmla="*/ 200277 h 600327"/>
                <a:gd name="connsiteX41" fmla="*/ 431258 w 600075"/>
                <a:gd name="connsiteY41" fmla="*/ 171702 h 600327"/>
                <a:gd name="connsiteX42" fmla="*/ 557213 w 600075"/>
                <a:gd name="connsiteY42" fmla="*/ 171702 h 600327"/>
                <a:gd name="connsiteX43" fmla="*/ 571500 w 600075"/>
                <a:gd name="connsiteY43" fmla="*/ 185990 h 6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327">
                  <a:moveTo>
                    <a:pt x="557213" y="143127"/>
                  </a:moveTo>
                  <a:lnTo>
                    <a:pt x="523875" y="143127"/>
                  </a:lnTo>
                  <a:lnTo>
                    <a:pt x="523875" y="93070"/>
                  </a:lnTo>
                  <a:cubicBezTo>
                    <a:pt x="548966" y="85180"/>
                    <a:pt x="562910" y="58442"/>
                    <a:pt x="555019" y="33351"/>
                  </a:cubicBezTo>
                  <a:cubicBezTo>
                    <a:pt x="547129" y="8259"/>
                    <a:pt x="520391" y="-5684"/>
                    <a:pt x="495300" y="2206"/>
                  </a:cubicBezTo>
                  <a:cubicBezTo>
                    <a:pt x="470209" y="10097"/>
                    <a:pt x="456265" y="36834"/>
                    <a:pt x="464156" y="61926"/>
                  </a:cubicBezTo>
                  <a:cubicBezTo>
                    <a:pt x="468825" y="76773"/>
                    <a:pt x="480453" y="88401"/>
                    <a:pt x="495300" y="93070"/>
                  </a:cubicBezTo>
                  <a:lnTo>
                    <a:pt x="495300" y="143127"/>
                  </a:lnTo>
                  <a:lnTo>
                    <a:pt x="428625" y="143127"/>
                  </a:lnTo>
                  <a:lnTo>
                    <a:pt x="428625" y="81215"/>
                  </a:lnTo>
                  <a:cubicBezTo>
                    <a:pt x="428616" y="73319"/>
                    <a:pt x="422208" y="66926"/>
                    <a:pt x="414313" y="66935"/>
                  </a:cubicBezTo>
                  <a:cubicBezTo>
                    <a:pt x="411501" y="66939"/>
                    <a:pt x="408754" y="67771"/>
                    <a:pt x="406413" y="69327"/>
                  </a:cubicBezTo>
                  <a:lnTo>
                    <a:pt x="377838" y="88377"/>
                  </a:lnTo>
                  <a:cubicBezTo>
                    <a:pt x="371224" y="92682"/>
                    <a:pt x="369353" y="101533"/>
                    <a:pt x="373657" y="108146"/>
                  </a:cubicBezTo>
                  <a:cubicBezTo>
                    <a:pt x="377962" y="114759"/>
                    <a:pt x="386813" y="116631"/>
                    <a:pt x="393426" y="112326"/>
                  </a:cubicBezTo>
                  <a:cubicBezTo>
                    <a:pt x="393514" y="112269"/>
                    <a:pt x="393601" y="112211"/>
                    <a:pt x="393687" y="112152"/>
                  </a:cubicBezTo>
                  <a:lnTo>
                    <a:pt x="400050" y="107910"/>
                  </a:lnTo>
                  <a:lnTo>
                    <a:pt x="400050" y="143127"/>
                  </a:lnTo>
                  <a:lnTo>
                    <a:pt x="42863" y="143127"/>
                  </a:lnTo>
                  <a:cubicBezTo>
                    <a:pt x="19201" y="143153"/>
                    <a:pt x="26" y="162328"/>
                    <a:pt x="0" y="185990"/>
                  </a:cubicBezTo>
                  <a:lnTo>
                    <a:pt x="0" y="557465"/>
                  </a:lnTo>
                  <a:cubicBezTo>
                    <a:pt x="26" y="581126"/>
                    <a:pt x="19201" y="600301"/>
                    <a:pt x="42863" y="600327"/>
                  </a:cubicBezTo>
                  <a:lnTo>
                    <a:pt x="557213" y="600327"/>
                  </a:lnTo>
                  <a:cubicBezTo>
                    <a:pt x="580874" y="600301"/>
                    <a:pt x="600049" y="581126"/>
                    <a:pt x="600075" y="557465"/>
                  </a:cubicBezTo>
                  <a:lnTo>
                    <a:pt x="600075" y="185990"/>
                  </a:lnTo>
                  <a:cubicBezTo>
                    <a:pt x="600049" y="162328"/>
                    <a:pt x="580874" y="143153"/>
                    <a:pt x="557213" y="143127"/>
                  </a:cubicBezTo>
                  <a:close/>
                  <a:moveTo>
                    <a:pt x="509588" y="28827"/>
                  </a:moveTo>
                  <a:cubicBezTo>
                    <a:pt x="520109" y="28827"/>
                    <a:pt x="528638" y="37356"/>
                    <a:pt x="528638" y="47877"/>
                  </a:cubicBezTo>
                  <a:cubicBezTo>
                    <a:pt x="528638" y="58398"/>
                    <a:pt x="520109" y="66927"/>
                    <a:pt x="509588" y="66927"/>
                  </a:cubicBezTo>
                  <a:cubicBezTo>
                    <a:pt x="499067" y="66927"/>
                    <a:pt x="490538" y="58398"/>
                    <a:pt x="490538" y="47877"/>
                  </a:cubicBezTo>
                  <a:cubicBezTo>
                    <a:pt x="490550" y="37361"/>
                    <a:pt x="499071" y="28839"/>
                    <a:pt x="509588" y="28827"/>
                  </a:cubicBezTo>
                  <a:close/>
                  <a:moveTo>
                    <a:pt x="571500" y="557465"/>
                  </a:moveTo>
                  <a:cubicBezTo>
                    <a:pt x="571491" y="565352"/>
                    <a:pt x="565100" y="571744"/>
                    <a:pt x="557213" y="571752"/>
                  </a:cubicBezTo>
                  <a:lnTo>
                    <a:pt x="42863" y="571752"/>
                  </a:lnTo>
                  <a:cubicBezTo>
                    <a:pt x="34975" y="571744"/>
                    <a:pt x="28584" y="565352"/>
                    <a:pt x="28575" y="557465"/>
                  </a:cubicBezTo>
                  <a:lnTo>
                    <a:pt x="28575" y="185990"/>
                  </a:lnTo>
                  <a:cubicBezTo>
                    <a:pt x="28584" y="178102"/>
                    <a:pt x="34975" y="171711"/>
                    <a:pt x="42863" y="171702"/>
                  </a:cubicBezTo>
                  <a:lnTo>
                    <a:pt x="401490" y="171702"/>
                  </a:lnTo>
                  <a:cubicBezTo>
                    <a:pt x="408320" y="204940"/>
                    <a:pt x="437556" y="228809"/>
                    <a:pt x="471488" y="228852"/>
                  </a:cubicBezTo>
                  <a:cubicBezTo>
                    <a:pt x="479378" y="228852"/>
                    <a:pt x="485775" y="222455"/>
                    <a:pt x="485775" y="214565"/>
                  </a:cubicBezTo>
                  <a:cubicBezTo>
                    <a:pt x="485775" y="206674"/>
                    <a:pt x="479378" y="200277"/>
                    <a:pt x="471488" y="200277"/>
                  </a:cubicBezTo>
                  <a:cubicBezTo>
                    <a:pt x="453383" y="200221"/>
                    <a:pt x="437273" y="188778"/>
                    <a:pt x="431258" y="171702"/>
                  </a:cubicBezTo>
                  <a:lnTo>
                    <a:pt x="557213" y="171702"/>
                  </a:lnTo>
                  <a:cubicBezTo>
                    <a:pt x="565100" y="171711"/>
                    <a:pt x="571491" y="178102"/>
                    <a:pt x="571500" y="18599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1DCDDDC-B734-B72E-30FB-521615B718D4}"/>
                </a:ext>
              </a:extLst>
            </p:cNvPr>
            <p:cNvSpPr/>
            <p:nvPr/>
          </p:nvSpPr>
          <p:spPr>
            <a:xfrm>
              <a:off x="8602662" y="90709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4B4ED9B-C84B-9325-5801-99CCF4721F30}"/>
                </a:ext>
              </a:extLst>
            </p:cNvPr>
            <p:cNvSpPr/>
            <p:nvPr/>
          </p:nvSpPr>
          <p:spPr>
            <a:xfrm>
              <a:off x="8602662" y="97377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80D18FCE-317D-27E8-4EBE-81E6A9AA3A56}"/>
                </a:ext>
              </a:extLst>
            </p:cNvPr>
            <p:cNvSpPr/>
            <p:nvPr/>
          </p:nvSpPr>
          <p:spPr>
            <a:xfrm>
              <a:off x="8602662" y="104044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82E538E-3B13-31A5-C334-6227BDBA4F90}"/>
                </a:ext>
              </a:extLst>
            </p:cNvPr>
            <p:cNvSpPr/>
            <p:nvPr/>
          </p:nvSpPr>
          <p:spPr>
            <a:xfrm>
              <a:off x="8602662" y="110712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8A3FBA9-CA39-544C-A69F-294722CA6973}"/>
                </a:ext>
              </a:extLst>
            </p:cNvPr>
            <p:cNvSpPr/>
            <p:nvPr/>
          </p:nvSpPr>
          <p:spPr>
            <a:xfrm>
              <a:off x="8307387" y="1059497"/>
              <a:ext cx="200025" cy="119062"/>
            </a:xfrm>
            <a:custGeom>
              <a:avLst/>
              <a:gdLst>
                <a:gd name="connsiteX0" fmla="*/ 0 w 200025"/>
                <a:gd name="connsiteY0" fmla="*/ 100013 h 119062"/>
                <a:gd name="connsiteX1" fmla="*/ 0 w 200025"/>
                <a:gd name="connsiteY1" fmla="*/ 119063 h 119062"/>
                <a:gd name="connsiteX2" fmla="*/ 200025 w 200025"/>
                <a:gd name="connsiteY2" fmla="*/ 119063 h 119062"/>
                <a:gd name="connsiteX3" fmla="*/ 200025 w 200025"/>
                <a:gd name="connsiteY3" fmla="*/ 100013 h 119062"/>
                <a:gd name="connsiteX4" fmla="*/ 100013 w 200025"/>
                <a:gd name="connsiteY4" fmla="*/ 0 h 119062"/>
                <a:gd name="connsiteX5" fmla="*/ 0 w 200025"/>
                <a:gd name="connsiteY5" fmla="*/ 100013 h 11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119062">
                  <a:moveTo>
                    <a:pt x="0" y="100013"/>
                  </a:moveTo>
                  <a:lnTo>
                    <a:pt x="0" y="119063"/>
                  </a:lnTo>
                  <a:lnTo>
                    <a:pt x="200025" y="119063"/>
                  </a:lnTo>
                  <a:lnTo>
                    <a:pt x="200025" y="100013"/>
                  </a:lnTo>
                  <a:cubicBezTo>
                    <a:pt x="200025" y="44777"/>
                    <a:pt x="155248" y="0"/>
                    <a:pt x="100013" y="0"/>
                  </a:cubicBezTo>
                  <a:cubicBezTo>
                    <a:pt x="44777" y="0"/>
                    <a:pt x="0" y="44777"/>
                    <a:pt x="0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66CD0DA-6C44-13BD-2B8B-5862AEEB6D48}"/>
                </a:ext>
              </a:extLst>
            </p:cNvPr>
            <p:cNvSpPr/>
            <p:nvPr/>
          </p:nvSpPr>
          <p:spPr>
            <a:xfrm>
              <a:off x="8364537" y="945197"/>
              <a:ext cx="85725" cy="85725"/>
            </a:xfrm>
            <a:custGeom>
              <a:avLst/>
              <a:gdLst>
                <a:gd name="connsiteX0" fmla="*/ 85725 w 85725"/>
                <a:gd name="connsiteY0" fmla="*/ 42863 h 85725"/>
                <a:gd name="connsiteX1" fmla="*/ 42863 w 85725"/>
                <a:gd name="connsiteY1" fmla="*/ 85725 h 85725"/>
                <a:gd name="connsiteX2" fmla="*/ 0 w 85725"/>
                <a:gd name="connsiteY2" fmla="*/ 42863 h 85725"/>
                <a:gd name="connsiteX3" fmla="*/ 42863 w 85725"/>
                <a:gd name="connsiteY3" fmla="*/ 0 h 85725"/>
                <a:gd name="connsiteX4" fmla="*/ 85725 w 85725"/>
                <a:gd name="connsiteY4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5725" y="42863"/>
                  </a:moveTo>
                  <a:cubicBezTo>
                    <a:pt x="85725" y="66535"/>
                    <a:pt x="66535" y="85725"/>
                    <a:pt x="42863" y="85725"/>
                  </a:cubicBezTo>
                  <a:cubicBezTo>
                    <a:pt x="19190" y="85725"/>
                    <a:pt x="0" y="66535"/>
                    <a:pt x="0" y="42863"/>
                  </a:cubicBezTo>
                  <a:cubicBezTo>
                    <a:pt x="0" y="19190"/>
                    <a:pt x="19190" y="0"/>
                    <a:pt x="42863" y="0"/>
                  </a:cubicBezTo>
                  <a:cubicBezTo>
                    <a:pt x="66535" y="0"/>
                    <a:pt x="85725" y="19190"/>
                    <a:pt x="85725" y="42863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6233446-1313-320A-70C5-0D9507AC9657}"/>
                </a:ext>
              </a:extLst>
            </p:cNvPr>
            <p:cNvSpPr/>
            <p:nvPr/>
          </p:nvSpPr>
          <p:spPr>
            <a:xfrm>
              <a:off x="8250237" y="864235"/>
              <a:ext cx="314325" cy="313843"/>
            </a:xfrm>
            <a:custGeom>
              <a:avLst/>
              <a:gdLst>
                <a:gd name="connsiteX0" fmla="*/ 280988 w 314325"/>
                <a:gd name="connsiteY0" fmla="*/ 0 h 313843"/>
                <a:gd name="connsiteX1" fmla="*/ 33338 w 314325"/>
                <a:gd name="connsiteY1" fmla="*/ 0 h 313843"/>
                <a:gd name="connsiteX2" fmla="*/ 0 w 314325"/>
                <a:gd name="connsiteY2" fmla="*/ 33338 h 313843"/>
                <a:gd name="connsiteX3" fmla="*/ 0 w 314325"/>
                <a:gd name="connsiteY3" fmla="*/ 280988 h 313843"/>
                <a:gd name="connsiteX4" fmla="*/ 28575 w 314325"/>
                <a:gd name="connsiteY4" fmla="*/ 313844 h 313843"/>
                <a:gd name="connsiteX5" fmla="*/ 28575 w 314325"/>
                <a:gd name="connsiteY5" fmla="*/ 295275 h 313843"/>
                <a:gd name="connsiteX6" fmla="*/ 108765 w 314325"/>
                <a:gd name="connsiteY6" fmla="*/ 176219 h 313843"/>
                <a:gd name="connsiteX7" fmla="*/ 104617 w 314325"/>
                <a:gd name="connsiteY7" fmla="*/ 75276 h 313843"/>
                <a:gd name="connsiteX8" fmla="*/ 205560 w 314325"/>
                <a:gd name="connsiteY8" fmla="*/ 71129 h 313843"/>
                <a:gd name="connsiteX9" fmla="*/ 209708 w 314325"/>
                <a:gd name="connsiteY9" fmla="*/ 172072 h 313843"/>
                <a:gd name="connsiteX10" fmla="*/ 205560 w 314325"/>
                <a:gd name="connsiteY10" fmla="*/ 176219 h 313843"/>
                <a:gd name="connsiteX11" fmla="*/ 285750 w 314325"/>
                <a:gd name="connsiteY11" fmla="*/ 295275 h 313843"/>
                <a:gd name="connsiteX12" fmla="*/ 285750 w 314325"/>
                <a:gd name="connsiteY12" fmla="*/ 313844 h 313843"/>
                <a:gd name="connsiteX13" fmla="*/ 314325 w 314325"/>
                <a:gd name="connsiteY13" fmla="*/ 280988 h 313843"/>
                <a:gd name="connsiteX14" fmla="*/ 314325 w 314325"/>
                <a:gd name="connsiteY14" fmla="*/ 33338 h 313843"/>
                <a:gd name="connsiteX15" fmla="*/ 280988 w 314325"/>
                <a:gd name="connsiteY15" fmla="*/ 0 h 31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5" h="31384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49" y="297514"/>
                    <a:pt x="12215" y="311503"/>
                    <a:pt x="28575" y="313844"/>
                  </a:cubicBezTo>
                  <a:lnTo>
                    <a:pt x="28575" y="295275"/>
                  </a:lnTo>
                  <a:cubicBezTo>
                    <a:pt x="28644" y="242986"/>
                    <a:pt x="60336" y="195935"/>
                    <a:pt x="108765" y="176219"/>
                  </a:cubicBezTo>
                  <a:cubicBezTo>
                    <a:pt x="79745" y="149490"/>
                    <a:pt x="77888" y="104296"/>
                    <a:pt x="104617" y="75276"/>
                  </a:cubicBezTo>
                  <a:cubicBezTo>
                    <a:pt x="131347" y="46256"/>
                    <a:pt x="176540" y="44400"/>
                    <a:pt x="205560" y="71129"/>
                  </a:cubicBezTo>
                  <a:cubicBezTo>
                    <a:pt x="234580" y="97858"/>
                    <a:pt x="236437" y="143052"/>
                    <a:pt x="209708" y="172072"/>
                  </a:cubicBezTo>
                  <a:cubicBezTo>
                    <a:pt x="208382" y="173510"/>
                    <a:pt x="206999" y="174894"/>
                    <a:pt x="205560" y="176219"/>
                  </a:cubicBezTo>
                  <a:cubicBezTo>
                    <a:pt x="253989" y="195935"/>
                    <a:pt x="285681" y="242986"/>
                    <a:pt x="285750" y="295275"/>
                  </a:cubicBezTo>
                  <a:lnTo>
                    <a:pt x="285750" y="313844"/>
                  </a:lnTo>
                  <a:cubicBezTo>
                    <a:pt x="302110" y="311503"/>
                    <a:pt x="314276" y="297514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60B5C21-7EDB-9ECF-5AC2-7E0E87022152}"/>
              </a:ext>
            </a:extLst>
          </p:cNvPr>
          <p:cNvGrpSpPr/>
          <p:nvPr/>
        </p:nvGrpSpPr>
        <p:grpSpPr>
          <a:xfrm>
            <a:off x="909002" y="1943339"/>
            <a:ext cx="600075" cy="600073"/>
            <a:chOff x="980122" y="2112964"/>
            <a:chExt cx="600075" cy="600073"/>
          </a:xfrm>
        </p:grpSpPr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8EE80B75-E06D-BBBA-FB90-031115593604}"/>
                </a:ext>
              </a:extLst>
            </p:cNvPr>
            <p:cNvSpPr/>
            <p:nvPr/>
          </p:nvSpPr>
          <p:spPr>
            <a:xfrm>
              <a:off x="1123002" y="2303473"/>
              <a:ext cx="314313" cy="300322"/>
            </a:xfrm>
            <a:custGeom>
              <a:avLst/>
              <a:gdLst>
                <a:gd name="connsiteX0" fmla="*/ 303167 w 314313"/>
                <a:gd name="connsiteY0" fmla="*/ 104145 h 300322"/>
                <a:gd name="connsiteX1" fmla="*/ 215359 w 314313"/>
                <a:gd name="connsiteY1" fmla="*/ 84407 h 300322"/>
                <a:gd name="connsiteX2" fmla="*/ 169445 w 314313"/>
                <a:gd name="connsiteY2" fmla="*/ 6988 h 300322"/>
                <a:gd name="connsiteX3" fmla="*/ 149844 w 314313"/>
                <a:gd name="connsiteY3" fmla="*/ 2014 h 300322"/>
                <a:gd name="connsiteX4" fmla="*/ 144869 w 314313"/>
                <a:gd name="connsiteY4" fmla="*/ 6988 h 300322"/>
                <a:gd name="connsiteX5" fmla="*/ 98956 w 314313"/>
                <a:gd name="connsiteY5" fmla="*/ 84407 h 300322"/>
                <a:gd name="connsiteX6" fmla="*/ 11148 w 314313"/>
                <a:gd name="connsiteY6" fmla="*/ 104145 h 300322"/>
                <a:gd name="connsiteX7" fmla="*/ 355 w 314313"/>
                <a:gd name="connsiteY7" fmla="*/ 121245 h 300322"/>
                <a:gd name="connsiteX8" fmla="*/ 3553 w 314313"/>
                <a:gd name="connsiteY8" fmla="*/ 127520 h 300322"/>
                <a:gd name="connsiteX9" fmla="*/ 62982 w 314313"/>
                <a:gd name="connsiteY9" fmla="*/ 195107 h 300322"/>
                <a:gd name="connsiteX10" fmla="*/ 54628 w 314313"/>
                <a:gd name="connsiteY10" fmla="*/ 284711 h 300322"/>
                <a:gd name="connsiteX11" fmla="*/ 67540 w 314313"/>
                <a:gd name="connsiteY11" fmla="*/ 300261 h 300322"/>
                <a:gd name="connsiteX12" fmla="*/ 74511 w 314313"/>
                <a:gd name="connsiteY12" fmla="*/ 299156 h 300322"/>
                <a:gd name="connsiteX13" fmla="*/ 157157 w 314313"/>
                <a:gd name="connsiteY13" fmla="*/ 263531 h 300322"/>
                <a:gd name="connsiteX14" fmla="*/ 239804 w 314313"/>
                <a:gd name="connsiteY14" fmla="*/ 299157 h 300322"/>
                <a:gd name="connsiteX15" fmla="*/ 258584 w 314313"/>
                <a:gd name="connsiteY15" fmla="*/ 291670 h 300322"/>
                <a:gd name="connsiteX16" fmla="*/ 259686 w 314313"/>
                <a:gd name="connsiteY16" fmla="*/ 284711 h 300322"/>
                <a:gd name="connsiteX17" fmla="*/ 251333 w 314313"/>
                <a:gd name="connsiteY17" fmla="*/ 195107 h 300322"/>
                <a:gd name="connsiteX18" fmla="*/ 310762 w 314313"/>
                <a:gd name="connsiteY18" fmla="*/ 127521 h 300322"/>
                <a:gd name="connsiteX19" fmla="*/ 309446 w 314313"/>
                <a:gd name="connsiteY19" fmla="*/ 107345 h 300322"/>
                <a:gd name="connsiteX20" fmla="*/ 303167 w 314313"/>
                <a:gd name="connsiteY20" fmla="*/ 104145 h 300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13" h="300322">
                  <a:moveTo>
                    <a:pt x="303167" y="104145"/>
                  </a:moveTo>
                  <a:lnTo>
                    <a:pt x="215359" y="84407"/>
                  </a:lnTo>
                  <a:lnTo>
                    <a:pt x="169445" y="6988"/>
                  </a:lnTo>
                  <a:cubicBezTo>
                    <a:pt x="165406" y="202"/>
                    <a:pt x="156631" y="-2025"/>
                    <a:pt x="149844" y="2014"/>
                  </a:cubicBezTo>
                  <a:cubicBezTo>
                    <a:pt x="147798" y="3232"/>
                    <a:pt x="146088" y="4942"/>
                    <a:pt x="144869" y="6988"/>
                  </a:cubicBezTo>
                  <a:lnTo>
                    <a:pt x="98956" y="84407"/>
                  </a:lnTo>
                  <a:lnTo>
                    <a:pt x="11148" y="104145"/>
                  </a:lnTo>
                  <a:cubicBezTo>
                    <a:pt x="3446" y="105887"/>
                    <a:pt x="-1386" y="113542"/>
                    <a:pt x="355" y="121245"/>
                  </a:cubicBezTo>
                  <a:cubicBezTo>
                    <a:pt x="881" y="123571"/>
                    <a:pt x="1980" y="125728"/>
                    <a:pt x="3553" y="127520"/>
                  </a:cubicBezTo>
                  <a:lnTo>
                    <a:pt x="62982" y="195107"/>
                  </a:lnTo>
                  <a:lnTo>
                    <a:pt x="54628" y="284711"/>
                  </a:lnTo>
                  <a:cubicBezTo>
                    <a:pt x="53900" y="292570"/>
                    <a:pt x="59680" y="299532"/>
                    <a:pt x="67540" y="300261"/>
                  </a:cubicBezTo>
                  <a:cubicBezTo>
                    <a:pt x="69919" y="300481"/>
                    <a:pt x="72316" y="300102"/>
                    <a:pt x="74511" y="299156"/>
                  </a:cubicBezTo>
                  <a:lnTo>
                    <a:pt x="157157" y="263531"/>
                  </a:lnTo>
                  <a:lnTo>
                    <a:pt x="239804" y="299157"/>
                  </a:lnTo>
                  <a:cubicBezTo>
                    <a:pt x="247057" y="302275"/>
                    <a:pt x="255465" y="298923"/>
                    <a:pt x="258584" y="291670"/>
                  </a:cubicBezTo>
                  <a:cubicBezTo>
                    <a:pt x="259526" y="289479"/>
                    <a:pt x="259905" y="287086"/>
                    <a:pt x="259686" y="284711"/>
                  </a:cubicBezTo>
                  <a:lnTo>
                    <a:pt x="251333" y="195107"/>
                  </a:lnTo>
                  <a:lnTo>
                    <a:pt x="310762" y="127521"/>
                  </a:lnTo>
                  <a:cubicBezTo>
                    <a:pt x="315970" y="121586"/>
                    <a:pt x="315381" y="112553"/>
                    <a:pt x="309446" y="107345"/>
                  </a:cubicBezTo>
                  <a:cubicBezTo>
                    <a:pt x="307653" y="105771"/>
                    <a:pt x="305494" y="104671"/>
                    <a:pt x="303167" y="10414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BF46214-2335-8310-7C6E-52D7DFDBC26A}"/>
                </a:ext>
              </a:extLst>
            </p:cNvPr>
            <p:cNvSpPr/>
            <p:nvPr/>
          </p:nvSpPr>
          <p:spPr>
            <a:xfrm>
              <a:off x="980122" y="2112964"/>
              <a:ext cx="600075" cy="600073"/>
            </a:xfrm>
            <a:custGeom>
              <a:avLst/>
              <a:gdLst>
                <a:gd name="connsiteX0" fmla="*/ 595570 w 600075"/>
                <a:gd name="connsiteY0" fmla="*/ 110426 h 600073"/>
                <a:gd name="connsiteX1" fmla="*/ 597793 w 600075"/>
                <a:gd name="connsiteY1" fmla="*/ 92269 h 600073"/>
                <a:gd name="connsiteX2" fmla="*/ 542485 w 600075"/>
                <a:gd name="connsiteY2" fmla="*/ 6546 h 600073"/>
                <a:gd name="connsiteX3" fmla="*/ 524830 w 600075"/>
                <a:gd name="connsiteY3" fmla="*/ 1170 h 600073"/>
                <a:gd name="connsiteX4" fmla="*/ 305312 w 600075"/>
                <a:gd name="connsiteY4" fmla="*/ 1011 h 600073"/>
                <a:gd name="connsiteX5" fmla="*/ 294764 w 600075"/>
                <a:gd name="connsiteY5" fmla="*/ 1011 h 600073"/>
                <a:gd name="connsiteX6" fmla="*/ 75246 w 600075"/>
                <a:gd name="connsiteY6" fmla="*/ 1170 h 600073"/>
                <a:gd name="connsiteX7" fmla="*/ 57591 w 600075"/>
                <a:gd name="connsiteY7" fmla="*/ 6546 h 600073"/>
                <a:gd name="connsiteX8" fmla="*/ 2283 w 600075"/>
                <a:gd name="connsiteY8" fmla="*/ 92269 h 600073"/>
                <a:gd name="connsiteX9" fmla="*/ 4506 w 600075"/>
                <a:gd name="connsiteY9" fmla="*/ 110426 h 600073"/>
                <a:gd name="connsiteX10" fmla="*/ 13882 w 600075"/>
                <a:gd name="connsiteY10" fmla="*/ 119235 h 600073"/>
                <a:gd name="connsiteX11" fmla="*/ 34695 w 600075"/>
                <a:gd name="connsiteY11" fmla="*/ 294440 h 600073"/>
                <a:gd name="connsiteX12" fmla="*/ 9217 w 600075"/>
                <a:gd name="connsiteY12" fmla="*/ 381345 h 600073"/>
                <a:gd name="connsiteX13" fmla="*/ 109002 w 600075"/>
                <a:gd name="connsiteY13" fmla="*/ 528683 h 600073"/>
                <a:gd name="connsiteX14" fmla="*/ 294978 w 600075"/>
                <a:gd name="connsiteY14" fmla="*/ 599143 h 600073"/>
                <a:gd name="connsiteX15" fmla="*/ 305098 w 600075"/>
                <a:gd name="connsiteY15" fmla="*/ 599143 h 600073"/>
                <a:gd name="connsiteX16" fmla="*/ 491078 w 600075"/>
                <a:gd name="connsiteY16" fmla="*/ 528683 h 600073"/>
                <a:gd name="connsiteX17" fmla="*/ 590859 w 600075"/>
                <a:gd name="connsiteY17" fmla="*/ 381345 h 600073"/>
                <a:gd name="connsiteX18" fmla="*/ 565381 w 600075"/>
                <a:gd name="connsiteY18" fmla="*/ 294440 h 600073"/>
                <a:gd name="connsiteX19" fmla="*/ 586194 w 600075"/>
                <a:gd name="connsiteY19" fmla="*/ 119235 h 600073"/>
                <a:gd name="connsiteX20" fmla="*/ 562284 w 600075"/>
                <a:gd name="connsiteY20" fmla="*/ 381346 h 600073"/>
                <a:gd name="connsiteX21" fmla="*/ 480953 w 600075"/>
                <a:gd name="connsiteY21" fmla="*/ 501969 h 600073"/>
                <a:gd name="connsiteX22" fmla="*/ 300038 w 600075"/>
                <a:gd name="connsiteY22" fmla="*/ 570503 h 600073"/>
                <a:gd name="connsiteX23" fmla="*/ 119127 w 600075"/>
                <a:gd name="connsiteY23" fmla="*/ 501969 h 600073"/>
                <a:gd name="connsiteX24" fmla="*/ 37792 w 600075"/>
                <a:gd name="connsiteY24" fmla="*/ 381345 h 600073"/>
                <a:gd name="connsiteX25" fmla="*/ 58703 w 600075"/>
                <a:gd name="connsiteY25" fmla="*/ 309937 h 600073"/>
                <a:gd name="connsiteX26" fmla="*/ 75276 w 600075"/>
                <a:gd name="connsiteY26" fmla="*/ 161929 h 600073"/>
                <a:gd name="connsiteX27" fmla="*/ 524799 w 600075"/>
                <a:gd name="connsiteY27" fmla="*/ 161929 h 600073"/>
                <a:gd name="connsiteX28" fmla="*/ 541373 w 600075"/>
                <a:gd name="connsiteY28" fmla="*/ 309937 h 600073"/>
                <a:gd name="connsiteX29" fmla="*/ 562283 w 600075"/>
                <a:gd name="connsiteY29" fmla="*/ 381345 h 600073"/>
                <a:gd name="connsiteX30" fmla="*/ 538407 w 600075"/>
                <a:gd name="connsiteY30" fmla="*/ 133355 h 600073"/>
                <a:gd name="connsiteX31" fmla="*/ 61669 w 600075"/>
                <a:gd name="connsiteY31" fmla="*/ 133355 h 600073"/>
                <a:gd name="connsiteX32" fmla="*/ 32746 w 600075"/>
                <a:gd name="connsiteY32" fmla="*/ 97757 h 600073"/>
                <a:gd name="connsiteX33" fmla="*/ 75176 w 600075"/>
                <a:gd name="connsiteY33" fmla="*/ 31995 h 600073"/>
                <a:gd name="connsiteX34" fmla="*/ 300038 w 600075"/>
                <a:gd name="connsiteY34" fmla="*/ 29670 h 600073"/>
                <a:gd name="connsiteX35" fmla="*/ 524900 w 600075"/>
                <a:gd name="connsiteY35" fmla="*/ 31995 h 600073"/>
                <a:gd name="connsiteX36" fmla="*/ 567330 w 600075"/>
                <a:gd name="connsiteY36" fmla="*/ 97757 h 600073"/>
                <a:gd name="connsiteX37" fmla="*/ 538407 w 600075"/>
                <a:gd name="connsiteY37" fmla="*/ 133355 h 60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5" h="600073">
                  <a:moveTo>
                    <a:pt x="595570" y="110426"/>
                  </a:moveTo>
                  <a:cubicBezTo>
                    <a:pt x="600598" y="105705"/>
                    <a:pt x="601533" y="98065"/>
                    <a:pt x="597793" y="92269"/>
                  </a:cubicBezTo>
                  <a:lnTo>
                    <a:pt x="542485" y="6546"/>
                  </a:lnTo>
                  <a:cubicBezTo>
                    <a:pt x="538705" y="679"/>
                    <a:pt x="531238" y="-1595"/>
                    <a:pt x="524830" y="1170"/>
                  </a:cubicBezTo>
                  <a:cubicBezTo>
                    <a:pt x="454639" y="30769"/>
                    <a:pt x="375459" y="30712"/>
                    <a:pt x="305312" y="1011"/>
                  </a:cubicBezTo>
                  <a:cubicBezTo>
                    <a:pt x="301923" y="-328"/>
                    <a:pt x="298152" y="-328"/>
                    <a:pt x="294764" y="1011"/>
                  </a:cubicBezTo>
                  <a:cubicBezTo>
                    <a:pt x="224702" y="31132"/>
                    <a:pt x="145351" y="31189"/>
                    <a:pt x="75246" y="1170"/>
                  </a:cubicBezTo>
                  <a:cubicBezTo>
                    <a:pt x="68837" y="-1586"/>
                    <a:pt x="61376" y="686"/>
                    <a:pt x="57591" y="6546"/>
                  </a:cubicBezTo>
                  <a:lnTo>
                    <a:pt x="2283" y="92269"/>
                  </a:lnTo>
                  <a:cubicBezTo>
                    <a:pt x="-1457" y="98065"/>
                    <a:pt x="-522" y="105705"/>
                    <a:pt x="4506" y="110426"/>
                  </a:cubicBezTo>
                  <a:lnTo>
                    <a:pt x="13882" y="119235"/>
                  </a:lnTo>
                  <a:cubicBezTo>
                    <a:pt x="61556" y="165278"/>
                    <a:pt x="70256" y="238509"/>
                    <a:pt x="34695" y="294440"/>
                  </a:cubicBezTo>
                  <a:cubicBezTo>
                    <a:pt x="18004" y="320348"/>
                    <a:pt x="9157" y="350527"/>
                    <a:pt x="9217" y="381345"/>
                  </a:cubicBezTo>
                  <a:cubicBezTo>
                    <a:pt x="8869" y="446349"/>
                    <a:pt x="48511" y="504883"/>
                    <a:pt x="109002" y="528683"/>
                  </a:cubicBezTo>
                  <a:lnTo>
                    <a:pt x="294978" y="599143"/>
                  </a:lnTo>
                  <a:cubicBezTo>
                    <a:pt x="298237" y="600383"/>
                    <a:pt x="301839" y="600383"/>
                    <a:pt x="305098" y="599143"/>
                  </a:cubicBezTo>
                  <a:lnTo>
                    <a:pt x="491078" y="528683"/>
                  </a:lnTo>
                  <a:cubicBezTo>
                    <a:pt x="551567" y="504881"/>
                    <a:pt x="591207" y="446348"/>
                    <a:pt x="590859" y="381345"/>
                  </a:cubicBezTo>
                  <a:cubicBezTo>
                    <a:pt x="590919" y="350527"/>
                    <a:pt x="582071" y="320348"/>
                    <a:pt x="565381" y="294440"/>
                  </a:cubicBezTo>
                  <a:cubicBezTo>
                    <a:pt x="529820" y="238509"/>
                    <a:pt x="538519" y="165279"/>
                    <a:pt x="586194" y="119235"/>
                  </a:cubicBezTo>
                  <a:close/>
                  <a:moveTo>
                    <a:pt x="562284" y="381346"/>
                  </a:moveTo>
                  <a:cubicBezTo>
                    <a:pt x="562673" y="434487"/>
                    <a:pt x="530364" y="482405"/>
                    <a:pt x="480953" y="501969"/>
                  </a:cubicBezTo>
                  <a:lnTo>
                    <a:pt x="300038" y="570503"/>
                  </a:lnTo>
                  <a:lnTo>
                    <a:pt x="119127" y="501969"/>
                  </a:lnTo>
                  <a:cubicBezTo>
                    <a:pt x="69714" y="482407"/>
                    <a:pt x="37403" y="434488"/>
                    <a:pt x="37792" y="381345"/>
                  </a:cubicBezTo>
                  <a:cubicBezTo>
                    <a:pt x="37736" y="356025"/>
                    <a:pt x="44997" y="331227"/>
                    <a:pt x="58703" y="309937"/>
                  </a:cubicBezTo>
                  <a:cubicBezTo>
                    <a:pt x="87148" y="265936"/>
                    <a:pt x="93285" y="211132"/>
                    <a:pt x="75276" y="161929"/>
                  </a:cubicBezTo>
                  <a:lnTo>
                    <a:pt x="524799" y="161929"/>
                  </a:lnTo>
                  <a:cubicBezTo>
                    <a:pt x="506791" y="211132"/>
                    <a:pt x="512927" y="265936"/>
                    <a:pt x="541373" y="309937"/>
                  </a:cubicBezTo>
                  <a:cubicBezTo>
                    <a:pt x="555078" y="331227"/>
                    <a:pt x="562340" y="356025"/>
                    <a:pt x="562283" y="381345"/>
                  </a:cubicBezTo>
                  <a:close/>
                  <a:moveTo>
                    <a:pt x="538407" y="133355"/>
                  </a:moveTo>
                  <a:lnTo>
                    <a:pt x="61669" y="133355"/>
                  </a:lnTo>
                  <a:cubicBezTo>
                    <a:pt x="53672" y="120242"/>
                    <a:pt x="43943" y="108269"/>
                    <a:pt x="32746" y="97757"/>
                  </a:cubicBezTo>
                  <a:lnTo>
                    <a:pt x="75176" y="31995"/>
                  </a:lnTo>
                  <a:cubicBezTo>
                    <a:pt x="147829" y="59110"/>
                    <a:pt x="227962" y="58281"/>
                    <a:pt x="300038" y="29670"/>
                  </a:cubicBezTo>
                  <a:cubicBezTo>
                    <a:pt x="372102" y="58345"/>
                    <a:pt x="452258" y="59174"/>
                    <a:pt x="524900" y="31995"/>
                  </a:cubicBezTo>
                  <a:lnTo>
                    <a:pt x="567330" y="97757"/>
                  </a:lnTo>
                  <a:cubicBezTo>
                    <a:pt x="556084" y="108224"/>
                    <a:pt x="546350" y="120205"/>
                    <a:pt x="538407" y="13335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2F613D3-E0D4-C9F8-48F6-747549335615}"/>
              </a:ext>
            </a:extLst>
          </p:cNvPr>
          <p:cNvGrpSpPr/>
          <p:nvPr/>
        </p:nvGrpSpPr>
        <p:grpSpPr>
          <a:xfrm>
            <a:off x="3296602" y="1943338"/>
            <a:ext cx="600074" cy="600075"/>
            <a:chOff x="3367722" y="2112962"/>
            <a:chExt cx="600074" cy="600075"/>
          </a:xfrm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F689713-5086-BE56-EA2B-00ED9E1B6754}"/>
                </a:ext>
              </a:extLst>
            </p:cNvPr>
            <p:cNvSpPr/>
            <p:nvPr/>
          </p:nvSpPr>
          <p:spPr>
            <a:xfrm>
              <a:off x="3839378" y="2401468"/>
              <a:ext cx="115663" cy="92493"/>
            </a:xfrm>
            <a:custGeom>
              <a:avLst/>
              <a:gdLst>
                <a:gd name="connsiteX0" fmla="*/ 37963 w 115663"/>
                <a:gd name="connsiteY0" fmla="*/ 92494 h 92493"/>
                <a:gd name="connsiteX1" fmla="*/ 115664 w 115663"/>
                <a:gd name="connsiteY1" fmla="*/ 92494 h 92493"/>
                <a:gd name="connsiteX2" fmla="*/ 0 w 115663"/>
                <a:gd name="connsiteY2" fmla="*/ 0 h 92493"/>
                <a:gd name="connsiteX3" fmla="*/ 37963 w 115663"/>
                <a:gd name="connsiteY3" fmla="*/ 92494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63" h="92493">
                  <a:moveTo>
                    <a:pt x="37963" y="92494"/>
                  </a:moveTo>
                  <a:lnTo>
                    <a:pt x="115664" y="92494"/>
                  </a:lnTo>
                  <a:cubicBezTo>
                    <a:pt x="94898" y="44340"/>
                    <a:pt x="51542" y="9668"/>
                    <a:pt x="0" y="0"/>
                  </a:cubicBezTo>
                  <a:cubicBezTo>
                    <a:pt x="18843" y="17583"/>
                    <a:pt x="31600" y="52291"/>
                    <a:pt x="37963" y="9249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1D3BC51-0334-FDEE-1BE7-9FC1F8A787FF}"/>
                </a:ext>
              </a:extLst>
            </p:cNvPr>
            <p:cNvSpPr/>
            <p:nvPr/>
          </p:nvSpPr>
          <p:spPr>
            <a:xfrm>
              <a:off x="3767772" y="2522537"/>
              <a:ext cx="85725" cy="66675"/>
            </a:xfrm>
            <a:custGeom>
              <a:avLst/>
              <a:gdLst>
                <a:gd name="connsiteX0" fmla="*/ 85725 w 85725"/>
                <a:gd name="connsiteY0" fmla="*/ 33338 h 66675"/>
                <a:gd name="connsiteX1" fmla="*/ 84234 w 85725"/>
                <a:gd name="connsiteY1" fmla="*/ 0 h 66675"/>
                <a:gd name="connsiteX2" fmla="*/ 1491 w 85725"/>
                <a:gd name="connsiteY2" fmla="*/ 0 h 66675"/>
                <a:gd name="connsiteX3" fmla="*/ 0 w 85725"/>
                <a:gd name="connsiteY3" fmla="*/ 33338 h 66675"/>
                <a:gd name="connsiteX4" fmla="*/ 1491 w 85725"/>
                <a:gd name="connsiteY4" fmla="*/ 66675 h 66675"/>
                <a:gd name="connsiteX5" fmla="*/ 84234 w 85725"/>
                <a:gd name="connsiteY5" fmla="*/ 66675 h 66675"/>
                <a:gd name="connsiteX6" fmla="*/ 85725 w 85725"/>
                <a:gd name="connsiteY6" fmla="*/ 333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66675">
                  <a:moveTo>
                    <a:pt x="85725" y="33338"/>
                  </a:moveTo>
                  <a:cubicBezTo>
                    <a:pt x="85725" y="21619"/>
                    <a:pt x="85165" y="10529"/>
                    <a:pt x="84234" y="0"/>
                  </a:cubicBezTo>
                  <a:lnTo>
                    <a:pt x="1491" y="0"/>
                  </a:lnTo>
                  <a:cubicBezTo>
                    <a:pt x="560" y="10529"/>
                    <a:pt x="0" y="21619"/>
                    <a:pt x="0" y="33338"/>
                  </a:cubicBezTo>
                  <a:cubicBezTo>
                    <a:pt x="0" y="45056"/>
                    <a:pt x="560" y="56146"/>
                    <a:pt x="1491" y="66675"/>
                  </a:cubicBezTo>
                  <a:lnTo>
                    <a:pt x="84234" y="66675"/>
                  </a:lnTo>
                  <a:cubicBezTo>
                    <a:pt x="85165" y="56146"/>
                    <a:pt x="85725" y="45056"/>
                    <a:pt x="85725" y="3333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610D877-4FE9-5946-C1F6-3BFEBED900E1}"/>
                </a:ext>
              </a:extLst>
            </p:cNvPr>
            <p:cNvSpPr/>
            <p:nvPr/>
          </p:nvSpPr>
          <p:spPr>
            <a:xfrm>
              <a:off x="3773028" y="2617787"/>
              <a:ext cx="75212" cy="76200"/>
            </a:xfrm>
            <a:custGeom>
              <a:avLst/>
              <a:gdLst>
                <a:gd name="connsiteX0" fmla="*/ 0 w 75212"/>
                <a:gd name="connsiteY0" fmla="*/ 0 h 76200"/>
                <a:gd name="connsiteX1" fmla="*/ 37606 w 75212"/>
                <a:gd name="connsiteY1" fmla="*/ 76200 h 76200"/>
                <a:gd name="connsiteX2" fmla="*/ 75213 w 75212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12" h="76200">
                  <a:moveTo>
                    <a:pt x="0" y="0"/>
                  </a:moveTo>
                  <a:cubicBezTo>
                    <a:pt x="8419" y="47315"/>
                    <a:pt x="25272" y="76200"/>
                    <a:pt x="37606" y="76200"/>
                  </a:cubicBezTo>
                  <a:cubicBezTo>
                    <a:pt x="49941" y="76200"/>
                    <a:pt x="66794" y="47315"/>
                    <a:pt x="7521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0F166F0-27A0-61EA-E473-C5654C7F0D93}"/>
                </a:ext>
              </a:extLst>
            </p:cNvPr>
            <p:cNvSpPr/>
            <p:nvPr/>
          </p:nvSpPr>
          <p:spPr>
            <a:xfrm>
              <a:off x="3880700" y="2522537"/>
              <a:ext cx="87096" cy="66675"/>
            </a:xfrm>
            <a:custGeom>
              <a:avLst/>
              <a:gdLst>
                <a:gd name="connsiteX0" fmla="*/ 83458 w 87096"/>
                <a:gd name="connsiteY0" fmla="*/ 66675 h 66675"/>
                <a:gd name="connsiteX1" fmla="*/ 83458 w 87096"/>
                <a:gd name="connsiteY1" fmla="*/ 0 h 66675"/>
                <a:gd name="connsiteX2" fmla="*/ 0 w 87096"/>
                <a:gd name="connsiteY2" fmla="*/ 0 h 66675"/>
                <a:gd name="connsiteX3" fmla="*/ 1371 w 87096"/>
                <a:gd name="connsiteY3" fmla="*/ 33338 h 66675"/>
                <a:gd name="connsiteX4" fmla="*/ 0 w 87096"/>
                <a:gd name="connsiteY4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96" h="66675">
                  <a:moveTo>
                    <a:pt x="83458" y="66675"/>
                  </a:moveTo>
                  <a:cubicBezTo>
                    <a:pt x="88309" y="44715"/>
                    <a:pt x="88309" y="21960"/>
                    <a:pt x="83458" y="0"/>
                  </a:cubicBezTo>
                  <a:lnTo>
                    <a:pt x="0" y="0"/>
                  </a:lnTo>
                  <a:cubicBezTo>
                    <a:pt x="887" y="10999"/>
                    <a:pt x="1371" y="22168"/>
                    <a:pt x="1371" y="33338"/>
                  </a:cubicBezTo>
                  <a:cubicBezTo>
                    <a:pt x="1371" y="44507"/>
                    <a:pt x="887" y="55676"/>
                    <a:pt x="0" y="666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A5753B8-B322-8366-3CA5-D8472A1BB45A}"/>
                </a:ext>
              </a:extLst>
            </p:cNvPr>
            <p:cNvSpPr/>
            <p:nvPr/>
          </p:nvSpPr>
          <p:spPr>
            <a:xfrm>
              <a:off x="3839378" y="2617787"/>
              <a:ext cx="115663" cy="92493"/>
            </a:xfrm>
            <a:custGeom>
              <a:avLst/>
              <a:gdLst>
                <a:gd name="connsiteX0" fmla="*/ 37963 w 115663"/>
                <a:gd name="connsiteY0" fmla="*/ 0 h 92493"/>
                <a:gd name="connsiteX1" fmla="*/ 0 w 115663"/>
                <a:gd name="connsiteY1" fmla="*/ 92494 h 92493"/>
                <a:gd name="connsiteX2" fmla="*/ 115664 w 115663"/>
                <a:gd name="connsiteY2" fmla="*/ 0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663" h="92493">
                  <a:moveTo>
                    <a:pt x="37963" y="0"/>
                  </a:moveTo>
                  <a:cubicBezTo>
                    <a:pt x="31601" y="40203"/>
                    <a:pt x="18843" y="74911"/>
                    <a:pt x="0" y="92494"/>
                  </a:cubicBezTo>
                  <a:cubicBezTo>
                    <a:pt x="51542" y="82825"/>
                    <a:pt x="94898" y="48154"/>
                    <a:pt x="11566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D04C8AA-4AA9-A9A7-F55D-3F548FDDFC8E}"/>
                </a:ext>
              </a:extLst>
            </p:cNvPr>
            <p:cNvSpPr/>
            <p:nvPr/>
          </p:nvSpPr>
          <p:spPr>
            <a:xfrm>
              <a:off x="3666227" y="2617787"/>
              <a:ext cx="115663" cy="92493"/>
            </a:xfrm>
            <a:custGeom>
              <a:avLst/>
              <a:gdLst>
                <a:gd name="connsiteX0" fmla="*/ 77701 w 115663"/>
                <a:gd name="connsiteY0" fmla="*/ 0 h 92493"/>
                <a:gd name="connsiteX1" fmla="*/ 0 w 115663"/>
                <a:gd name="connsiteY1" fmla="*/ 0 h 92493"/>
                <a:gd name="connsiteX2" fmla="*/ 115664 w 115663"/>
                <a:gd name="connsiteY2" fmla="*/ 92494 h 92493"/>
                <a:gd name="connsiteX3" fmla="*/ 77701 w 115663"/>
                <a:gd name="connsiteY3" fmla="*/ 0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63" h="92493">
                  <a:moveTo>
                    <a:pt x="77701" y="0"/>
                  </a:moveTo>
                  <a:lnTo>
                    <a:pt x="0" y="0"/>
                  </a:lnTo>
                  <a:cubicBezTo>
                    <a:pt x="20766" y="48154"/>
                    <a:pt x="64122" y="82825"/>
                    <a:pt x="115664" y="92494"/>
                  </a:cubicBezTo>
                  <a:cubicBezTo>
                    <a:pt x="96821" y="74911"/>
                    <a:pt x="84064" y="40203"/>
                    <a:pt x="77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B228175-C996-E5AD-01FD-6947105EC56D}"/>
                </a:ext>
              </a:extLst>
            </p:cNvPr>
            <p:cNvSpPr/>
            <p:nvPr/>
          </p:nvSpPr>
          <p:spPr>
            <a:xfrm>
              <a:off x="3773028" y="2417762"/>
              <a:ext cx="75213" cy="76200"/>
            </a:xfrm>
            <a:custGeom>
              <a:avLst/>
              <a:gdLst>
                <a:gd name="connsiteX0" fmla="*/ 75214 w 75213"/>
                <a:gd name="connsiteY0" fmla="*/ 76200 h 76200"/>
                <a:gd name="connsiteX1" fmla="*/ 37607 w 75213"/>
                <a:gd name="connsiteY1" fmla="*/ 0 h 76200"/>
                <a:gd name="connsiteX2" fmla="*/ 0 w 75213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13" h="76200">
                  <a:moveTo>
                    <a:pt x="75214" y="76200"/>
                  </a:moveTo>
                  <a:cubicBezTo>
                    <a:pt x="66795" y="28885"/>
                    <a:pt x="49942" y="0"/>
                    <a:pt x="37607" y="0"/>
                  </a:cubicBezTo>
                  <a:cubicBezTo>
                    <a:pt x="25272" y="0"/>
                    <a:pt x="8419" y="28885"/>
                    <a:pt x="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5D32B81-54D3-0B5D-4E98-29EEF07DCA78}"/>
                </a:ext>
              </a:extLst>
            </p:cNvPr>
            <p:cNvSpPr/>
            <p:nvPr/>
          </p:nvSpPr>
          <p:spPr>
            <a:xfrm>
              <a:off x="3653472" y="2522537"/>
              <a:ext cx="87096" cy="66675"/>
            </a:xfrm>
            <a:custGeom>
              <a:avLst/>
              <a:gdLst>
                <a:gd name="connsiteX0" fmla="*/ 3638 w 87096"/>
                <a:gd name="connsiteY0" fmla="*/ 0 h 66675"/>
                <a:gd name="connsiteX1" fmla="*/ 3638 w 87096"/>
                <a:gd name="connsiteY1" fmla="*/ 66675 h 66675"/>
                <a:gd name="connsiteX2" fmla="*/ 87096 w 87096"/>
                <a:gd name="connsiteY2" fmla="*/ 66675 h 66675"/>
                <a:gd name="connsiteX3" fmla="*/ 85725 w 87096"/>
                <a:gd name="connsiteY3" fmla="*/ 33338 h 66675"/>
                <a:gd name="connsiteX4" fmla="*/ 87095 w 87096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96" h="66675">
                  <a:moveTo>
                    <a:pt x="3638" y="0"/>
                  </a:moveTo>
                  <a:cubicBezTo>
                    <a:pt x="-1213" y="21960"/>
                    <a:pt x="-1213" y="44715"/>
                    <a:pt x="3638" y="66675"/>
                  </a:cubicBezTo>
                  <a:lnTo>
                    <a:pt x="87096" y="66675"/>
                  </a:lnTo>
                  <a:cubicBezTo>
                    <a:pt x="86208" y="55676"/>
                    <a:pt x="85725" y="44507"/>
                    <a:pt x="85725" y="33338"/>
                  </a:cubicBezTo>
                  <a:cubicBezTo>
                    <a:pt x="85725" y="22168"/>
                    <a:pt x="86208" y="10999"/>
                    <a:pt x="8709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BD0FC9C-45FC-4163-8AC7-A2776BC1B58B}"/>
                </a:ext>
              </a:extLst>
            </p:cNvPr>
            <p:cNvSpPr/>
            <p:nvPr/>
          </p:nvSpPr>
          <p:spPr>
            <a:xfrm>
              <a:off x="3666227" y="2401468"/>
              <a:ext cx="115663" cy="92493"/>
            </a:xfrm>
            <a:custGeom>
              <a:avLst/>
              <a:gdLst>
                <a:gd name="connsiteX0" fmla="*/ 77701 w 115663"/>
                <a:gd name="connsiteY0" fmla="*/ 92494 h 92493"/>
                <a:gd name="connsiteX1" fmla="*/ 115664 w 115663"/>
                <a:gd name="connsiteY1" fmla="*/ 0 h 92493"/>
                <a:gd name="connsiteX2" fmla="*/ 0 w 115663"/>
                <a:gd name="connsiteY2" fmla="*/ 92494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663" h="92493">
                  <a:moveTo>
                    <a:pt x="77701" y="92494"/>
                  </a:moveTo>
                  <a:cubicBezTo>
                    <a:pt x="84064" y="52291"/>
                    <a:pt x="96821" y="17583"/>
                    <a:pt x="115664" y="0"/>
                  </a:cubicBezTo>
                  <a:cubicBezTo>
                    <a:pt x="64122" y="9668"/>
                    <a:pt x="20766" y="44340"/>
                    <a:pt x="0" y="9249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CDF3C0D-938E-406D-C85B-1C72FC807AAC}"/>
                </a:ext>
              </a:extLst>
            </p:cNvPr>
            <p:cNvSpPr/>
            <p:nvPr/>
          </p:nvSpPr>
          <p:spPr>
            <a:xfrm>
              <a:off x="3367722" y="2112962"/>
              <a:ext cx="533400" cy="600075"/>
            </a:xfrm>
            <a:custGeom>
              <a:avLst/>
              <a:gdLst>
                <a:gd name="connsiteX0" fmla="*/ 533400 w 533400"/>
                <a:gd name="connsiteY0" fmla="*/ 33338 h 600075"/>
                <a:gd name="connsiteX1" fmla="*/ 500063 w 533400"/>
                <a:gd name="connsiteY1" fmla="*/ 0 h 600075"/>
                <a:gd name="connsiteX2" fmla="*/ 33338 w 533400"/>
                <a:gd name="connsiteY2" fmla="*/ 0 h 600075"/>
                <a:gd name="connsiteX3" fmla="*/ 0 w 533400"/>
                <a:gd name="connsiteY3" fmla="*/ 33338 h 600075"/>
                <a:gd name="connsiteX4" fmla="*/ 0 w 533400"/>
                <a:gd name="connsiteY4" fmla="*/ 185738 h 600075"/>
                <a:gd name="connsiteX5" fmla="*/ 6053 w 533400"/>
                <a:gd name="connsiteY5" fmla="*/ 204788 h 600075"/>
                <a:gd name="connsiteX6" fmla="*/ 0 w 533400"/>
                <a:gd name="connsiteY6" fmla="*/ 223838 h 600075"/>
                <a:gd name="connsiteX7" fmla="*/ 0 w 533400"/>
                <a:gd name="connsiteY7" fmla="*/ 376238 h 600075"/>
                <a:gd name="connsiteX8" fmla="*/ 6053 w 533400"/>
                <a:gd name="connsiteY8" fmla="*/ 395288 h 600075"/>
                <a:gd name="connsiteX9" fmla="*/ 0 w 533400"/>
                <a:gd name="connsiteY9" fmla="*/ 414338 h 600075"/>
                <a:gd name="connsiteX10" fmla="*/ 0 w 533400"/>
                <a:gd name="connsiteY10" fmla="*/ 566738 h 600075"/>
                <a:gd name="connsiteX11" fmla="*/ 33338 w 533400"/>
                <a:gd name="connsiteY11" fmla="*/ 600075 h 600075"/>
                <a:gd name="connsiteX12" fmla="*/ 319083 w 533400"/>
                <a:gd name="connsiteY12" fmla="*/ 600075 h 600075"/>
                <a:gd name="connsiteX13" fmla="*/ 333370 w 533400"/>
                <a:gd name="connsiteY13" fmla="*/ 585788 h 600075"/>
                <a:gd name="connsiteX14" fmla="*/ 319083 w 533400"/>
                <a:gd name="connsiteY14" fmla="*/ 571500 h 600075"/>
                <a:gd name="connsiteX15" fmla="*/ 33338 w 533400"/>
                <a:gd name="connsiteY15" fmla="*/ 571500 h 600075"/>
                <a:gd name="connsiteX16" fmla="*/ 28575 w 533400"/>
                <a:gd name="connsiteY16" fmla="*/ 566738 h 600075"/>
                <a:gd name="connsiteX17" fmla="*/ 28575 w 533400"/>
                <a:gd name="connsiteY17" fmla="*/ 414338 h 600075"/>
                <a:gd name="connsiteX18" fmla="*/ 33338 w 533400"/>
                <a:gd name="connsiteY18" fmla="*/ 409575 h 600075"/>
                <a:gd name="connsiteX19" fmla="*/ 252413 w 533400"/>
                <a:gd name="connsiteY19" fmla="*/ 409575 h 600075"/>
                <a:gd name="connsiteX20" fmla="*/ 266700 w 533400"/>
                <a:gd name="connsiteY20" fmla="*/ 395288 h 600075"/>
                <a:gd name="connsiteX21" fmla="*/ 252413 w 533400"/>
                <a:gd name="connsiteY21" fmla="*/ 381000 h 600075"/>
                <a:gd name="connsiteX22" fmla="*/ 33338 w 533400"/>
                <a:gd name="connsiteY22" fmla="*/ 381000 h 600075"/>
                <a:gd name="connsiteX23" fmla="*/ 28575 w 533400"/>
                <a:gd name="connsiteY23" fmla="*/ 376238 h 600075"/>
                <a:gd name="connsiteX24" fmla="*/ 28575 w 533400"/>
                <a:gd name="connsiteY24" fmla="*/ 223838 h 600075"/>
                <a:gd name="connsiteX25" fmla="*/ 33338 w 533400"/>
                <a:gd name="connsiteY25" fmla="*/ 219075 h 600075"/>
                <a:gd name="connsiteX26" fmla="*/ 500063 w 533400"/>
                <a:gd name="connsiteY26" fmla="*/ 219075 h 600075"/>
                <a:gd name="connsiteX27" fmla="*/ 504825 w 533400"/>
                <a:gd name="connsiteY27" fmla="*/ 223838 h 600075"/>
                <a:gd name="connsiteX28" fmla="*/ 504825 w 533400"/>
                <a:gd name="connsiteY28" fmla="*/ 261938 h 600075"/>
                <a:gd name="connsiteX29" fmla="*/ 519113 w 533400"/>
                <a:gd name="connsiteY29" fmla="*/ 276225 h 600075"/>
                <a:gd name="connsiteX30" fmla="*/ 533400 w 533400"/>
                <a:gd name="connsiteY30" fmla="*/ 261938 h 600075"/>
                <a:gd name="connsiteX31" fmla="*/ 533400 w 533400"/>
                <a:gd name="connsiteY31" fmla="*/ 223838 h 600075"/>
                <a:gd name="connsiteX32" fmla="*/ 527347 w 533400"/>
                <a:gd name="connsiteY32" fmla="*/ 204788 h 600075"/>
                <a:gd name="connsiteX33" fmla="*/ 533400 w 533400"/>
                <a:gd name="connsiteY33" fmla="*/ 185738 h 600075"/>
                <a:gd name="connsiteX34" fmla="*/ 33338 w 533400"/>
                <a:gd name="connsiteY34" fmla="*/ 190500 h 600075"/>
                <a:gd name="connsiteX35" fmla="*/ 28575 w 533400"/>
                <a:gd name="connsiteY35" fmla="*/ 185738 h 600075"/>
                <a:gd name="connsiteX36" fmla="*/ 28575 w 533400"/>
                <a:gd name="connsiteY36" fmla="*/ 33338 h 600075"/>
                <a:gd name="connsiteX37" fmla="*/ 33338 w 533400"/>
                <a:gd name="connsiteY37" fmla="*/ 28575 h 600075"/>
                <a:gd name="connsiteX38" fmla="*/ 500063 w 533400"/>
                <a:gd name="connsiteY38" fmla="*/ 28575 h 600075"/>
                <a:gd name="connsiteX39" fmla="*/ 504825 w 533400"/>
                <a:gd name="connsiteY39" fmla="*/ 33338 h 600075"/>
                <a:gd name="connsiteX40" fmla="*/ 504825 w 533400"/>
                <a:gd name="connsiteY40" fmla="*/ 185738 h 600075"/>
                <a:gd name="connsiteX41" fmla="*/ 500063 w 533400"/>
                <a:gd name="connsiteY41" fmla="*/ 190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33400" h="600075">
                  <a:moveTo>
                    <a:pt x="533400" y="33338"/>
                  </a:moveTo>
                  <a:cubicBezTo>
                    <a:pt x="533378" y="14935"/>
                    <a:pt x="518465" y="22"/>
                    <a:pt x="500063" y="0"/>
                  </a:cubicBez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185738"/>
                  </a:lnTo>
                  <a:cubicBezTo>
                    <a:pt x="5" y="192560"/>
                    <a:pt x="2119" y="199213"/>
                    <a:pt x="6053" y="204788"/>
                  </a:cubicBezTo>
                  <a:cubicBezTo>
                    <a:pt x="2119" y="210362"/>
                    <a:pt x="5" y="217015"/>
                    <a:pt x="0" y="223838"/>
                  </a:cubicBezTo>
                  <a:lnTo>
                    <a:pt x="0" y="376238"/>
                  </a:lnTo>
                  <a:cubicBezTo>
                    <a:pt x="5" y="383060"/>
                    <a:pt x="2119" y="389713"/>
                    <a:pt x="6053" y="395288"/>
                  </a:cubicBezTo>
                  <a:cubicBezTo>
                    <a:pt x="2119" y="400862"/>
                    <a:pt x="5" y="407515"/>
                    <a:pt x="0" y="414338"/>
                  </a:cubicBezTo>
                  <a:lnTo>
                    <a:pt x="0" y="566738"/>
                  </a:lnTo>
                  <a:cubicBezTo>
                    <a:pt x="22" y="585140"/>
                    <a:pt x="14935" y="600053"/>
                    <a:pt x="33338" y="600075"/>
                  </a:cubicBezTo>
                  <a:lnTo>
                    <a:pt x="319083" y="600075"/>
                  </a:lnTo>
                  <a:cubicBezTo>
                    <a:pt x="326974" y="600075"/>
                    <a:pt x="333370" y="593678"/>
                    <a:pt x="333370" y="585788"/>
                  </a:cubicBezTo>
                  <a:cubicBezTo>
                    <a:pt x="333370" y="577897"/>
                    <a:pt x="326974" y="571500"/>
                    <a:pt x="319083" y="571500"/>
                  </a:cubicBezTo>
                  <a:lnTo>
                    <a:pt x="33338" y="571500"/>
                  </a:lnTo>
                  <a:cubicBezTo>
                    <a:pt x="30709" y="571497"/>
                    <a:pt x="28578" y="569366"/>
                    <a:pt x="28575" y="566738"/>
                  </a:cubicBezTo>
                  <a:lnTo>
                    <a:pt x="28575" y="414338"/>
                  </a:lnTo>
                  <a:cubicBezTo>
                    <a:pt x="28578" y="411709"/>
                    <a:pt x="30709" y="409578"/>
                    <a:pt x="33338" y="409575"/>
                  </a:cubicBezTo>
                  <a:lnTo>
                    <a:pt x="252413" y="409575"/>
                  </a:lnTo>
                  <a:cubicBezTo>
                    <a:pt x="260303" y="409575"/>
                    <a:pt x="266700" y="403178"/>
                    <a:pt x="266700" y="395288"/>
                  </a:cubicBezTo>
                  <a:cubicBezTo>
                    <a:pt x="266700" y="387397"/>
                    <a:pt x="260303" y="381000"/>
                    <a:pt x="252413" y="381000"/>
                  </a:cubicBezTo>
                  <a:lnTo>
                    <a:pt x="33338" y="381000"/>
                  </a:lnTo>
                  <a:cubicBezTo>
                    <a:pt x="30709" y="380997"/>
                    <a:pt x="28578" y="378866"/>
                    <a:pt x="28575" y="376238"/>
                  </a:cubicBezTo>
                  <a:lnTo>
                    <a:pt x="28575" y="223838"/>
                  </a:lnTo>
                  <a:cubicBezTo>
                    <a:pt x="28577" y="221208"/>
                    <a:pt x="30708" y="219077"/>
                    <a:pt x="33338" y="219075"/>
                  </a:cubicBezTo>
                  <a:lnTo>
                    <a:pt x="500063" y="219075"/>
                  </a:lnTo>
                  <a:cubicBezTo>
                    <a:pt x="502692" y="219077"/>
                    <a:pt x="504823" y="221208"/>
                    <a:pt x="504825" y="223838"/>
                  </a:cubicBezTo>
                  <a:lnTo>
                    <a:pt x="504825" y="261938"/>
                  </a:lnTo>
                  <a:cubicBezTo>
                    <a:pt x="504825" y="269828"/>
                    <a:pt x="511222" y="276225"/>
                    <a:pt x="519113" y="276225"/>
                  </a:cubicBezTo>
                  <a:cubicBezTo>
                    <a:pt x="527003" y="276225"/>
                    <a:pt x="533400" y="269828"/>
                    <a:pt x="533400" y="261938"/>
                  </a:cubicBezTo>
                  <a:lnTo>
                    <a:pt x="533400" y="223838"/>
                  </a:lnTo>
                  <a:cubicBezTo>
                    <a:pt x="533395" y="217015"/>
                    <a:pt x="531281" y="210362"/>
                    <a:pt x="527347" y="204788"/>
                  </a:cubicBezTo>
                  <a:cubicBezTo>
                    <a:pt x="531281" y="199213"/>
                    <a:pt x="533395" y="192560"/>
                    <a:pt x="533400" y="185738"/>
                  </a:cubicBezTo>
                  <a:close/>
                  <a:moveTo>
                    <a:pt x="33338" y="190500"/>
                  </a:moveTo>
                  <a:cubicBezTo>
                    <a:pt x="30708" y="190498"/>
                    <a:pt x="28577" y="188367"/>
                    <a:pt x="28575" y="185738"/>
                  </a:cubicBezTo>
                  <a:lnTo>
                    <a:pt x="28575" y="33338"/>
                  </a:lnTo>
                  <a:cubicBezTo>
                    <a:pt x="28577" y="30708"/>
                    <a:pt x="30708" y="28577"/>
                    <a:pt x="33338" y="28575"/>
                  </a:cubicBezTo>
                  <a:lnTo>
                    <a:pt x="500063" y="28575"/>
                  </a:lnTo>
                  <a:cubicBezTo>
                    <a:pt x="502692" y="28577"/>
                    <a:pt x="504823" y="30708"/>
                    <a:pt x="504825" y="33338"/>
                  </a:cubicBezTo>
                  <a:lnTo>
                    <a:pt x="504825" y="185738"/>
                  </a:lnTo>
                  <a:cubicBezTo>
                    <a:pt x="504823" y="188367"/>
                    <a:pt x="502692" y="190498"/>
                    <a:pt x="500063" y="190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C03B5F1-C105-1492-402F-52393B9F1D14}"/>
                </a:ext>
              </a:extLst>
            </p:cNvPr>
            <p:cNvSpPr/>
            <p:nvPr/>
          </p:nvSpPr>
          <p:spPr>
            <a:xfrm>
              <a:off x="3424872" y="2170112"/>
              <a:ext cx="95250" cy="104775"/>
            </a:xfrm>
            <a:custGeom>
              <a:avLst/>
              <a:gdLst>
                <a:gd name="connsiteX0" fmla="*/ 80963 w 95250"/>
                <a:gd name="connsiteY0" fmla="*/ 0 h 104775"/>
                <a:gd name="connsiteX1" fmla="*/ 14288 w 95250"/>
                <a:gd name="connsiteY1" fmla="*/ 0 h 104775"/>
                <a:gd name="connsiteX2" fmla="*/ 0 w 95250"/>
                <a:gd name="connsiteY2" fmla="*/ 14283 h 104775"/>
                <a:gd name="connsiteX3" fmla="*/ 0 w 95250"/>
                <a:gd name="connsiteY3" fmla="*/ 14288 h 104775"/>
                <a:gd name="connsiteX4" fmla="*/ 0 w 95250"/>
                <a:gd name="connsiteY4" fmla="*/ 90488 h 104775"/>
                <a:gd name="connsiteX5" fmla="*/ 14283 w 95250"/>
                <a:gd name="connsiteY5" fmla="*/ 104775 h 104775"/>
                <a:gd name="connsiteX6" fmla="*/ 14288 w 95250"/>
                <a:gd name="connsiteY6" fmla="*/ 104775 h 104775"/>
                <a:gd name="connsiteX7" fmla="*/ 80963 w 95250"/>
                <a:gd name="connsiteY7" fmla="*/ 104775 h 104775"/>
                <a:gd name="connsiteX8" fmla="*/ 95250 w 95250"/>
                <a:gd name="connsiteY8" fmla="*/ 90492 h 104775"/>
                <a:gd name="connsiteX9" fmla="*/ 95250 w 95250"/>
                <a:gd name="connsiteY9" fmla="*/ 90488 h 104775"/>
                <a:gd name="connsiteX10" fmla="*/ 95250 w 95250"/>
                <a:gd name="connsiteY10" fmla="*/ 14288 h 104775"/>
                <a:gd name="connsiteX11" fmla="*/ 80967 w 95250"/>
                <a:gd name="connsiteY11" fmla="*/ 0 h 104775"/>
                <a:gd name="connsiteX12" fmla="*/ 80963 w 95250"/>
                <a:gd name="connsiteY12" fmla="*/ 0 h 104775"/>
                <a:gd name="connsiteX13" fmla="*/ 66675 w 95250"/>
                <a:gd name="connsiteY13" fmla="*/ 76200 h 104775"/>
                <a:gd name="connsiteX14" fmla="*/ 28575 w 95250"/>
                <a:gd name="connsiteY14" fmla="*/ 76200 h 104775"/>
                <a:gd name="connsiteX15" fmla="*/ 28575 w 95250"/>
                <a:gd name="connsiteY15" fmla="*/ 28575 h 104775"/>
                <a:gd name="connsiteX16" fmla="*/ 66675 w 95250"/>
                <a:gd name="connsiteY16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104775">
                  <a:moveTo>
                    <a:pt x="80963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-1" y="98377"/>
                    <a:pt x="6394" y="104774"/>
                    <a:pt x="14283" y="104775"/>
                  </a:cubicBezTo>
                  <a:cubicBezTo>
                    <a:pt x="14285" y="104775"/>
                    <a:pt x="14286" y="104775"/>
                    <a:pt x="14288" y="104775"/>
                  </a:cubicBezTo>
                  <a:lnTo>
                    <a:pt x="80963" y="104775"/>
                  </a:lnTo>
                  <a:cubicBezTo>
                    <a:pt x="88852" y="104776"/>
                    <a:pt x="95249" y="98381"/>
                    <a:pt x="95250" y="90492"/>
                  </a:cubicBezTo>
                  <a:cubicBezTo>
                    <a:pt x="95250" y="90490"/>
                    <a:pt x="95250" y="90489"/>
                    <a:pt x="95250" y="90488"/>
                  </a:cubicBezTo>
                  <a:lnTo>
                    <a:pt x="95250" y="14288"/>
                  </a:ln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C8EBE0B-B6F2-5F73-3F4D-E607A7FA79C4}"/>
                </a:ext>
              </a:extLst>
            </p:cNvPr>
            <p:cNvSpPr/>
            <p:nvPr/>
          </p:nvSpPr>
          <p:spPr>
            <a:xfrm>
              <a:off x="3548697" y="2170112"/>
              <a:ext cx="95250" cy="104775"/>
            </a:xfrm>
            <a:custGeom>
              <a:avLst/>
              <a:gdLst>
                <a:gd name="connsiteX0" fmla="*/ 80963 w 95250"/>
                <a:gd name="connsiteY0" fmla="*/ 0 h 104775"/>
                <a:gd name="connsiteX1" fmla="*/ 14288 w 95250"/>
                <a:gd name="connsiteY1" fmla="*/ 0 h 104775"/>
                <a:gd name="connsiteX2" fmla="*/ 0 w 95250"/>
                <a:gd name="connsiteY2" fmla="*/ 14283 h 104775"/>
                <a:gd name="connsiteX3" fmla="*/ 0 w 95250"/>
                <a:gd name="connsiteY3" fmla="*/ 14288 h 104775"/>
                <a:gd name="connsiteX4" fmla="*/ 0 w 95250"/>
                <a:gd name="connsiteY4" fmla="*/ 90488 h 104775"/>
                <a:gd name="connsiteX5" fmla="*/ 14283 w 95250"/>
                <a:gd name="connsiteY5" fmla="*/ 104775 h 104775"/>
                <a:gd name="connsiteX6" fmla="*/ 14288 w 95250"/>
                <a:gd name="connsiteY6" fmla="*/ 104775 h 104775"/>
                <a:gd name="connsiteX7" fmla="*/ 80963 w 95250"/>
                <a:gd name="connsiteY7" fmla="*/ 104775 h 104775"/>
                <a:gd name="connsiteX8" fmla="*/ 95250 w 95250"/>
                <a:gd name="connsiteY8" fmla="*/ 90492 h 104775"/>
                <a:gd name="connsiteX9" fmla="*/ 95250 w 95250"/>
                <a:gd name="connsiteY9" fmla="*/ 90488 h 104775"/>
                <a:gd name="connsiteX10" fmla="*/ 95250 w 95250"/>
                <a:gd name="connsiteY10" fmla="*/ 14288 h 104775"/>
                <a:gd name="connsiteX11" fmla="*/ 80967 w 95250"/>
                <a:gd name="connsiteY11" fmla="*/ 0 h 104775"/>
                <a:gd name="connsiteX12" fmla="*/ 80963 w 95250"/>
                <a:gd name="connsiteY12" fmla="*/ 0 h 104775"/>
                <a:gd name="connsiteX13" fmla="*/ 66675 w 95250"/>
                <a:gd name="connsiteY13" fmla="*/ 76200 h 104775"/>
                <a:gd name="connsiteX14" fmla="*/ 28575 w 95250"/>
                <a:gd name="connsiteY14" fmla="*/ 76200 h 104775"/>
                <a:gd name="connsiteX15" fmla="*/ 28575 w 95250"/>
                <a:gd name="connsiteY15" fmla="*/ 28575 h 104775"/>
                <a:gd name="connsiteX16" fmla="*/ 66675 w 95250"/>
                <a:gd name="connsiteY16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104775">
                  <a:moveTo>
                    <a:pt x="80963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-1" y="98377"/>
                    <a:pt x="6394" y="104774"/>
                    <a:pt x="14283" y="104775"/>
                  </a:cubicBezTo>
                  <a:cubicBezTo>
                    <a:pt x="14285" y="104775"/>
                    <a:pt x="14286" y="104775"/>
                    <a:pt x="14288" y="104775"/>
                  </a:cubicBezTo>
                  <a:lnTo>
                    <a:pt x="80963" y="104775"/>
                  </a:lnTo>
                  <a:cubicBezTo>
                    <a:pt x="88852" y="104776"/>
                    <a:pt x="95249" y="98381"/>
                    <a:pt x="95250" y="90492"/>
                  </a:cubicBezTo>
                  <a:cubicBezTo>
                    <a:pt x="95250" y="90490"/>
                    <a:pt x="95250" y="90489"/>
                    <a:pt x="95250" y="90488"/>
                  </a:cubicBezTo>
                  <a:lnTo>
                    <a:pt x="95250" y="14288"/>
                  </a:ln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DCE416B-A929-9FAA-F865-55F0823579A1}"/>
                </a:ext>
              </a:extLst>
            </p:cNvPr>
            <p:cNvSpPr/>
            <p:nvPr/>
          </p:nvSpPr>
          <p:spPr>
            <a:xfrm>
              <a:off x="3691572" y="2208212"/>
              <a:ext cx="152400" cy="28575"/>
            </a:xfrm>
            <a:custGeom>
              <a:avLst/>
              <a:gdLst>
                <a:gd name="connsiteX0" fmla="*/ 138113 w 152400"/>
                <a:gd name="connsiteY0" fmla="*/ 0 h 28575"/>
                <a:gd name="connsiteX1" fmla="*/ 14288 w 152400"/>
                <a:gd name="connsiteY1" fmla="*/ 0 h 28575"/>
                <a:gd name="connsiteX2" fmla="*/ 0 w 152400"/>
                <a:gd name="connsiteY2" fmla="*/ 14288 h 28575"/>
                <a:gd name="connsiteX3" fmla="*/ 14288 w 152400"/>
                <a:gd name="connsiteY3" fmla="*/ 28575 h 28575"/>
                <a:gd name="connsiteX4" fmla="*/ 138113 w 152400"/>
                <a:gd name="connsiteY4" fmla="*/ 28575 h 28575"/>
                <a:gd name="connsiteX5" fmla="*/ 152400 w 152400"/>
                <a:gd name="connsiteY5" fmla="*/ 14288 h 28575"/>
                <a:gd name="connsiteX6" fmla="*/ 138113 w 1524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381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38113" y="28575"/>
                  </a:lnTo>
                  <a:cubicBezTo>
                    <a:pt x="146003" y="28575"/>
                    <a:pt x="152400" y="22178"/>
                    <a:pt x="152400" y="14288"/>
                  </a:cubicBezTo>
                  <a:cubicBezTo>
                    <a:pt x="152400" y="6397"/>
                    <a:pt x="146003" y="0"/>
                    <a:pt x="1381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84BAF30-C27E-1BA9-0E58-C2364872AE82}"/>
                </a:ext>
              </a:extLst>
            </p:cNvPr>
            <p:cNvSpPr/>
            <p:nvPr/>
          </p:nvSpPr>
          <p:spPr>
            <a:xfrm>
              <a:off x="3424872" y="2360612"/>
              <a:ext cx="95250" cy="104775"/>
            </a:xfrm>
            <a:custGeom>
              <a:avLst/>
              <a:gdLst>
                <a:gd name="connsiteX0" fmla="*/ 14288 w 95250"/>
                <a:gd name="connsiteY0" fmla="*/ 0 h 104775"/>
                <a:gd name="connsiteX1" fmla="*/ 0 w 95250"/>
                <a:gd name="connsiteY1" fmla="*/ 14283 h 104775"/>
                <a:gd name="connsiteX2" fmla="*/ 0 w 95250"/>
                <a:gd name="connsiteY2" fmla="*/ 14288 h 104775"/>
                <a:gd name="connsiteX3" fmla="*/ 0 w 95250"/>
                <a:gd name="connsiteY3" fmla="*/ 90488 h 104775"/>
                <a:gd name="connsiteX4" fmla="*/ 14288 w 95250"/>
                <a:gd name="connsiteY4" fmla="*/ 104775 h 104775"/>
                <a:gd name="connsiteX5" fmla="*/ 80963 w 95250"/>
                <a:gd name="connsiteY5" fmla="*/ 104775 h 104775"/>
                <a:gd name="connsiteX6" fmla="*/ 95250 w 95250"/>
                <a:gd name="connsiteY6" fmla="*/ 90488 h 104775"/>
                <a:gd name="connsiteX7" fmla="*/ 95250 w 95250"/>
                <a:gd name="connsiteY7" fmla="*/ 14288 h 104775"/>
                <a:gd name="connsiteX8" fmla="*/ 80967 w 95250"/>
                <a:gd name="connsiteY8" fmla="*/ 0 h 104775"/>
                <a:gd name="connsiteX9" fmla="*/ 80963 w 95250"/>
                <a:gd name="connsiteY9" fmla="*/ 0 h 104775"/>
                <a:gd name="connsiteX10" fmla="*/ 66675 w 95250"/>
                <a:gd name="connsiteY10" fmla="*/ 76200 h 104775"/>
                <a:gd name="connsiteX11" fmla="*/ 28575 w 95250"/>
                <a:gd name="connsiteY11" fmla="*/ 76200 h 104775"/>
                <a:gd name="connsiteX12" fmla="*/ 28575 w 95250"/>
                <a:gd name="connsiteY12" fmla="*/ 28575 h 104775"/>
                <a:gd name="connsiteX13" fmla="*/ 66675 w 95250"/>
                <a:gd name="connsiteY13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14288" y="0"/>
                  </a:move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lnTo>
                    <a:pt x="95250" y="14288"/>
                  </a:ln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822A81C-1BE6-91AC-57D5-F49BED50B300}"/>
                </a:ext>
              </a:extLst>
            </p:cNvPr>
            <p:cNvSpPr/>
            <p:nvPr/>
          </p:nvSpPr>
          <p:spPr>
            <a:xfrm>
              <a:off x="3548697" y="2360612"/>
              <a:ext cx="95250" cy="104775"/>
            </a:xfrm>
            <a:custGeom>
              <a:avLst/>
              <a:gdLst>
                <a:gd name="connsiteX0" fmla="*/ 95250 w 95250"/>
                <a:gd name="connsiteY0" fmla="*/ 14288 h 104775"/>
                <a:gd name="connsiteX1" fmla="*/ 80967 w 95250"/>
                <a:gd name="connsiteY1" fmla="*/ 0 h 104775"/>
                <a:gd name="connsiteX2" fmla="*/ 80963 w 95250"/>
                <a:gd name="connsiteY2" fmla="*/ 0 h 104775"/>
                <a:gd name="connsiteX3" fmla="*/ 14288 w 95250"/>
                <a:gd name="connsiteY3" fmla="*/ 0 h 104775"/>
                <a:gd name="connsiteX4" fmla="*/ 0 w 95250"/>
                <a:gd name="connsiteY4" fmla="*/ 14283 h 104775"/>
                <a:gd name="connsiteX5" fmla="*/ 0 w 95250"/>
                <a:gd name="connsiteY5" fmla="*/ 14288 h 104775"/>
                <a:gd name="connsiteX6" fmla="*/ 0 w 95250"/>
                <a:gd name="connsiteY6" fmla="*/ 90488 h 104775"/>
                <a:gd name="connsiteX7" fmla="*/ 14288 w 95250"/>
                <a:gd name="connsiteY7" fmla="*/ 104775 h 104775"/>
                <a:gd name="connsiteX8" fmla="*/ 80963 w 95250"/>
                <a:gd name="connsiteY8" fmla="*/ 104775 h 104775"/>
                <a:gd name="connsiteX9" fmla="*/ 95250 w 95250"/>
                <a:gd name="connsiteY9" fmla="*/ 90488 h 104775"/>
                <a:gd name="connsiteX10" fmla="*/ 66675 w 95250"/>
                <a:gd name="connsiteY10" fmla="*/ 76200 h 104775"/>
                <a:gd name="connsiteX11" fmla="*/ 28575 w 95250"/>
                <a:gd name="connsiteY11" fmla="*/ 76200 h 104775"/>
                <a:gd name="connsiteX12" fmla="*/ 28575 w 95250"/>
                <a:gd name="connsiteY12" fmla="*/ 28575 h 104775"/>
                <a:gd name="connsiteX13" fmla="*/ 66675 w 95250"/>
                <a:gd name="connsiteY13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95250" y="14288"/>
                  </a:move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14FE688-19CA-9D75-98F7-D9ADCB6E0769}"/>
                </a:ext>
              </a:extLst>
            </p:cNvPr>
            <p:cNvSpPr/>
            <p:nvPr/>
          </p:nvSpPr>
          <p:spPr>
            <a:xfrm>
              <a:off x="3424872" y="2551112"/>
              <a:ext cx="95250" cy="104775"/>
            </a:xfrm>
            <a:custGeom>
              <a:avLst/>
              <a:gdLst>
                <a:gd name="connsiteX0" fmla="*/ 14288 w 95250"/>
                <a:gd name="connsiteY0" fmla="*/ 0 h 104775"/>
                <a:gd name="connsiteX1" fmla="*/ 0 w 95250"/>
                <a:gd name="connsiteY1" fmla="*/ 14288 h 104775"/>
                <a:gd name="connsiteX2" fmla="*/ 0 w 95250"/>
                <a:gd name="connsiteY2" fmla="*/ 90488 h 104775"/>
                <a:gd name="connsiteX3" fmla="*/ 14288 w 95250"/>
                <a:gd name="connsiteY3" fmla="*/ 104775 h 104775"/>
                <a:gd name="connsiteX4" fmla="*/ 80963 w 95250"/>
                <a:gd name="connsiteY4" fmla="*/ 104775 h 104775"/>
                <a:gd name="connsiteX5" fmla="*/ 95250 w 95250"/>
                <a:gd name="connsiteY5" fmla="*/ 90488 h 104775"/>
                <a:gd name="connsiteX6" fmla="*/ 95250 w 95250"/>
                <a:gd name="connsiteY6" fmla="*/ 14288 h 104775"/>
                <a:gd name="connsiteX7" fmla="*/ 80963 w 95250"/>
                <a:gd name="connsiteY7" fmla="*/ 0 h 104775"/>
                <a:gd name="connsiteX8" fmla="*/ 66675 w 95250"/>
                <a:gd name="connsiteY8" fmla="*/ 76200 h 104775"/>
                <a:gd name="connsiteX9" fmla="*/ 28575 w 95250"/>
                <a:gd name="connsiteY9" fmla="*/ 76200 h 104775"/>
                <a:gd name="connsiteX10" fmla="*/ 28575 w 95250"/>
                <a:gd name="connsiteY10" fmla="*/ 28575 h 104775"/>
                <a:gd name="connsiteX11" fmla="*/ 66675 w 95250"/>
                <a:gd name="connsiteY11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250" h="104775">
                  <a:moveTo>
                    <a:pt x="14288" y="0"/>
                  </a:move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lnTo>
                    <a:pt x="95250" y="14288"/>
                  </a:lnTo>
                  <a:cubicBezTo>
                    <a:pt x="95250" y="6397"/>
                    <a:pt x="88853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09F622C-CAD7-7F5D-40DC-4E5DBDBEDD4A}"/>
                </a:ext>
              </a:extLst>
            </p:cNvPr>
            <p:cNvSpPr/>
            <p:nvPr/>
          </p:nvSpPr>
          <p:spPr>
            <a:xfrm>
              <a:off x="3548697" y="2551112"/>
              <a:ext cx="95250" cy="104775"/>
            </a:xfrm>
            <a:custGeom>
              <a:avLst/>
              <a:gdLst>
                <a:gd name="connsiteX0" fmla="*/ 52388 w 95250"/>
                <a:gd name="connsiteY0" fmla="*/ 28575 h 104775"/>
                <a:gd name="connsiteX1" fmla="*/ 66675 w 95250"/>
                <a:gd name="connsiteY1" fmla="*/ 14288 h 104775"/>
                <a:gd name="connsiteX2" fmla="*/ 52388 w 95250"/>
                <a:gd name="connsiteY2" fmla="*/ 0 h 104775"/>
                <a:gd name="connsiteX3" fmla="*/ 14288 w 95250"/>
                <a:gd name="connsiteY3" fmla="*/ 0 h 104775"/>
                <a:gd name="connsiteX4" fmla="*/ 0 w 95250"/>
                <a:gd name="connsiteY4" fmla="*/ 14288 h 104775"/>
                <a:gd name="connsiteX5" fmla="*/ 0 w 95250"/>
                <a:gd name="connsiteY5" fmla="*/ 90488 h 104775"/>
                <a:gd name="connsiteX6" fmla="*/ 14288 w 95250"/>
                <a:gd name="connsiteY6" fmla="*/ 104775 h 104775"/>
                <a:gd name="connsiteX7" fmla="*/ 80963 w 95250"/>
                <a:gd name="connsiteY7" fmla="*/ 104775 h 104775"/>
                <a:gd name="connsiteX8" fmla="*/ 95250 w 95250"/>
                <a:gd name="connsiteY8" fmla="*/ 90488 h 104775"/>
                <a:gd name="connsiteX9" fmla="*/ 80963 w 95250"/>
                <a:gd name="connsiteY9" fmla="*/ 76200 h 104775"/>
                <a:gd name="connsiteX10" fmla="*/ 28575 w 95250"/>
                <a:gd name="connsiteY10" fmla="*/ 76200 h 104775"/>
                <a:gd name="connsiteX11" fmla="*/ 28575 w 95250"/>
                <a:gd name="connsiteY11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250" h="104775">
                  <a:moveTo>
                    <a:pt x="52388" y="28575"/>
                  </a:move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cubicBezTo>
                    <a:pt x="95250" y="82597"/>
                    <a:pt x="88853" y="76200"/>
                    <a:pt x="80963" y="76200"/>
                  </a:cubicBezTo>
                  <a:lnTo>
                    <a:pt x="28575" y="76200"/>
                  </a:lnTo>
                  <a:lnTo>
                    <a:pt x="285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B3E2AE00-ECF2-7140-4120-7FAD9D59F318}"/>
              </a:ext>
            </a:extLst>
          </p:cNvPr>
          <p:cNvGrpSpPr/>
          <p:nvPr/>
        </p:nvGrpSpPr>
        <p:grpSpPr>
          <a:xfrm>
            <a:off x="923189" y="5283215"/>
            <a:ext cx="523875" cy="600075"/>
            <a:chOff x="7053262" y="736282"/>
            <a:chExt cx="523875" cy="600075"/>
          </a:xfrm>
        </p:grpSpPr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5F2DB6C-DB3A-9DAB-8923-6563FD717CD5}"/>
                </a:ext>
              </a:extLst>
            </p:cNvPr>
            <p:cNvSpPr/>
            <p:nvPr/>
          </p:nvSpPr>
          <p:spPr>
            <a:xfrm>
              <a:off x="7053262" y="736282"/>
              <a:ext cx="523875" cy="600075"/>
            </a:xfrm>
            <a:custGeom>
              <a:avLst/>
              <a:gdLst>
                <a:gd name="connsiteX0" fmla="*/ 513787 w 523875"/>
                <a:gd name="connsiteY0" fmla="*/ 76835 h 600075"/>
                <a:gd name="connsiteX1" fmla="*/ 266137 w 523875"/>
                <a:gd name="connsiteY1" fmla="*/ 635 h 600075"/>
                <a:gd name="connsiteX2" fmla="*/ 257738 w 523875"/>
                <a:gd name="connsiteY2" fmla="*/ 635 h 600075"/>
                <a:gd name="connsiteX3" fmla="*/ 10088 w 523875"/>
                <a:gd name="connsiteY3" fmla="*/ 76835 h 600075"/>
                <a:gd name="connsiteX4" fmla="*/ 0 w 523875"/>
                <a:gd name="connsiteY4" fmla="*/ 90490 h 600075"/>
                <a:gd name="connsiteX5" fmla="*/ 0 w 523875"/>
                <a:gd name="connsiteY5" fmla="*/ 285975 h 600075"/>
                <a:gd name="connsiteX6" fmla="*/ 259240 w 523875"/>
                <a:gd name="connsiteY6" fmla="*/ 599820 h 600075"/>
                <a:gd name="connsiteX7" fmla="*/ 264635 w 523875"/>
                <a:gd name="connsiteY7" fmla="*/ 599820 h 600075"/>
                <a:gd name="connsiteX8" fmla="*/ 523875 w 523875"/>
                <a:gd name="connsiteY8" fmla="*/ 285975 h 600075"/>
                <a:gd name="connsiteX9" fmla="*/ 523875 w 523875"/>
                <a:gd name="connsiteY9" fmla="*/ 90490 h 600075"/>
                <a:gd name="connsiteX10" fmla="*/ 513787 w 523875"/>
                <a:gd name="connsiteY10" fmla="*/ 76835 h 600075"/>
                <a:gd name="connsiteX11" fmla="*/ 495300 w 523875"/>
                <a:gd name="connsiteY11" fmla="*/ 285975 h 600075"/>
                <a:gd name="connsiteX12" fmla="*/ 276225 w 523875"/>
                <a:gd name="connsiteY12" fmla="*/ 567930 h 600075"/>
                <a:gd name="connsiteX13" fmla="*/ 276225 w 523875"/>
                <a:gd name="connsiteY13" fmla="*/ 500059 h 600075"/>
                <a:gd name="connsiteX14" fmla="*/ 261938 w 523875"/>
                <a:gd name="connsiteY14" fmla="*/ 485771 h 600075"/>
                <a:gd name="connsiteX15" fmla="*/ 247650 w 523875"/>
                <a:gd name="connsiteY15" fmla="*/ 500059 h 600075"/>
                <a:gd name="connsiteX16" fmla="*/ 247650 w 523875"/>
                <a:gd name="connsiteY16" fmla="*/ 567930 h 600075"/>
                <a:gd name="connsiteX17" fmla="*/ 28575 w 523875"/>
                <a:gd name="connsiteY17" fmla="*/ 285975 h 600075"/>
                <a:gd name="connsiteX18" fmla="*/ 28575 w 523875"/>
                <a:gd name="connsiteY18" fmla="*/ 101043 h 600075"/>
                <a:gd name="connsiteX19" fmla="*/ 247650 w 523875"/>
                <a:gd name="connsiteY19" fmla="*/ 33634 h 600075"/>
                <a:gd name="connsiteX20" fmla="*/ 247650 w 523875"/>
                <a:gd name="connsiteY20" fmla="*/ 100001 h 600075"/>
                <a:gd name="connsiteX21" fmla="*/ 261938 w 523875"/>
                <a:gd name="connsiteY21" fmla="*/ 114288 h 600075"/>
                <a:gd name="connsiteX22" fmla="*/ 276225 w 523875"/>
                <a:gd name="connsiteY22" fmla="*/ 100001 h 600075"/>
                <a:gd name="connsiteX23" fmla="*/ 276225 w 523875"/>
                <a:gd name="connsiteY23" fmla="*/ 33634 h 600075"/>
                <a:gd name="connsiteX24" fmla="*/ 495300 w 523875"/>
                <a:gd name="connsiteY24" fmla="*/ 10104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3875" h="600075">
                  <a:moveTo>
                    <a:pt x="513787" y="76835"/>
                  </a:moveTo>
                  <a:lnTo>
                    <a:pt x="266137" y="635"/>
                  </a:lnTo>
                  <a:cubicBezTo>
                    <a:pt x="263401" y="-212"/>
                    <a:pt x="260474" y="-212"/>
                    <a:pt x="257738" y="635"/>
                  </a:cubicBezTo>
                  <a:lnTo>
                    <a:pt x="10088" y="76835"/>
                  </a:lnTo>
                  <a:cubicBezTo>
                    <a:pt x="4092" y="78678"/>
                    <a:pt x="0" y="84217"/>
                    <a:pt x="0" y="90490"/>
                  </a:cubicBezTo>
                  <a:lnTo>
                    <a:pt x="0" y="285975"/>
                  </a:lnTo>
                  <a:cubicBezTo>
                    <a:pt x="172" y="439148"/>
                    <a:pt x="108855" y="570724"/>
                    <a:pt x="259240" y="599820"/>
                  </a:cubicBezTo>
                  <a:cubicBezTo>
                    <a:pt x="261022" y="600161"/>
                    <a:pt x="262853" y="600161"/>
                    <a:pt x="264635" y="599820"/>
                  </a:cubicBezTo>
                  <a:cubicBezTo>
                    <a:pt x="415020" y="570724"/>
                    <a:pt x="523703" y="439148"/>
                    <a:pt x="523875" y="285975"/>
                  </a:cubicBezTo>
                  <a:lnTo>
                    <a:pt x="523875" y="90490"/>
                  </a:lnTo>
                  <a:cubicBezTo>
                    <a:pt x="523875" y="84217"/>
                    <a:pt x="519783" y="78678"/>
                    <a:pt x="513787" y="76835"/>
                  </a:cubicBezTo>
                  <a:close/>
                  <a:moveTo>
                    <a:pt x="495300" y="285975"/>
                  </a:moveTo>
                  <a:cubicBezTo>
                    <a:pt x="495137" y="418928"/>
                    <a:pt x="405015" y="534917"/>
                    <a:pt x="276225" y="567930"/>
                  </a:cubicBezTo>
                  <a:lnTo>
                    <a:pt x="276225" y="500059"/>
                  </a:lnTo>
                  <a:cubicBezTo>
                    <a:pt x="276225" y="492168"/>
                    <a:pt x="269828" y="485771"/>
                    <a:pt x="261938" y="485771"/>
                  </a:cubicBezTo>
                  <a:cubicBezTo>
                    <a:pt x="254047" y="485771"/>
                    <a:pt x="247650" y="492168"/>
                    <a:pt x="247650" y="500059"/>
                  </a:cubicBezTo>
                  <a:lnTo>
                    <a:pt x="247650" y="567930"/>
                  </a:lnTo>
                  <a:cubicBezTo>
                    <a:pt x="118860" y="534917"/>
                    <a:pt x="28738" y="418928"/>
                    <a:pt x="28575" y="285975"/>
                  </a:cubicBezTo>
                  <a:lnTo>
                    <a:pt x="28575" y="101043"/>
                  </a:lnTo>
                  <a:lnTo>
                    <a:pt x="247650" y="33634"/>
                  </a:lnTo>
                  <a:lnTo>
                    <a:pt x="247650" y="100001"/>
                  </a:lnTo>
                  <a:cubicBezTo>
                    <a:pt x="247650" y="107892"/>
                    <a:pt x="254047" y="114288"/>
                    <a:pt x="261938" y="114288"/>
                  </a:cubicBezTo>
                  <a:cubicBezTo>
                    <a:pt x="269828" y="114288"/>
                    <a:pt x="276225" y="107892"/>
                    <a:pt x="276225" y="100001"/>
                  </a:cubicBezTo>
                  <a:lnTo>
                    <a:pt x="276225" y="33634"/>
                  </a:lnTo>
                  <a:lnTo>
                    <a:pt x="495300" y="10104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4E711F4-A793-2184-B4CB-580791B9EE69}"/>
                </a:ext>
              </a:extLst>
            </p:cNvPr>
            <p:cNvSpPr/>
            <p:nvPr/>
          </p:nvSpPr>
          <p:spPr>
            <a:xfrm>
              <a:off x="7158038" y="879159"/>
              <a:ext cx="314323" cy="314323"/>
            </a:xfrm>
            <a:custGeom>
              <a:avLst/>
              <a:gdLst>
                <a:gd name="connsiteX0" fmla="*/ 157161 w 314323"/>
                <a:gd name="connsiteY0" fmla="*/ 0 h 314323"/>
                <a:gd name="connsiteX1" fmla="*/ 0 w 314323"/>
                <a:gd name="connsiteY1" fmla="*/ 157162 h 314323"/>
                <a:gd name="connsiteX2" fmla="*/ 157162 w 314323"/>
                <a:gd name="connsiteY2" fmla="*/ 314324 h 314323"/>
                <a:gd name="connsiteX3" fmla="*/ 314324 w 314323"/>
                <a:gd name="connsiteY3" fmla="*/ 157162 h 314323"/>
                <a:gd name="connsiteX4" fmla="*/ 157161 w 314323"/>
                <a:gd name="connsiteY4" fmla="*/ 0 h 314323"/>
                <a:gd name="connsiteX5" fmla="*/ 233394 w 314323"/>
                <a:gd name="connsiteY5" fmla="*/ 124918 h 314323"/>
                <a:gd name="connsiteX6" fmla="*/ 138144 w 314323"/>
                <a:gd name="connsiteY6" fmla="*/ 210643 h 314323"/>
                <a:gd name="connsiteX7" fmla="*/ 117966 w 314323"/>
                <a:gd name="connsiteY7" fmla="*/ 209583 h 314323"/>
                <a:gd name="connsiteX8" fmla="*/ 117429 w 314323"/>
                <a:gd name="connsiteY8" fmla="*/ 208950 h 314323"/>
                <a:gd name="connsiteX9" fmla="*/ 79329 w 314323"/>
                <a:gd name="connsiteY9" fmla="*/ 161325 h 314323"/>
                <a:gd name="connsiteX10" fmla="*/ 81561 w 314323"/>
                <a:gd name="connsiteY10" fmla="*/ 141242 h 314323"/>
                <a:gd name="connsiteX11" fmla="*/ 101644 w 314323"/>
                <a:gd name="connsiteY11" fmla="*/ 143475 h 314323"/>
                <a:gd name="connsiteX12" fmla="*/ 130284 w 314323"/>
                <a:gd name="connsiteY12" fmla="*/ 179277 h 314323"/>
                <a:gd name="connsiteX13" fmla="*/ 214279 w 314323"/>
                <a:gd name="connsiteY13" fmla="*/ 103682 h 314323"/>
                <a:gd name="connsiteX14" fmla="*/ 234454 w 314323"/>
                <a:gd name="connsiteY14" fmla="*/ 104742 h 314323"/>
                <a:gd name="connsiteX15" fmla="*/ 233394 w 314323"/>
                <a:gd name="connsiteY15" fmla="*/ 124918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3" h="314323">
                  <a:moveTo>
                    <a:pt x="157161" y="0"/>
                  </a:moveTo>
                  <a:cubicBezTo>
                    <a:pt x="70363" y="0"/>
                    <a:pt x="0" y="70364"/>
                    <a:pt x="0" y="157162"/>
                  </a:cubicBezTo>
                  <a:cubicBezTo>
                    <a:pt x="0" y="243961"/>
                    <a:pt x="70364" y="314324"/>
                    <a:pt x="157162" y="314324"/>
                  </a:cubicBezTo>
                  <a:cubicBezTo>
                    <a:pt x="243960" y="314324"/>
                    <a:pt x="314324" y="243960"/>
                    <a:pt x="314324" y="157162"/>
                  </a:cubicBezTo>
                  <a:cubicBezTo>
                    <a:pt x="314226" y="70404"/>
                    <a:pt x="243919" y="98"/>
                    <a:pt x="157161" y="0"/>
                  </a:cubicBezTo>
                  <a:close/>
                  <a:moveTo>
                    <a:pt x="233394" y="124918"/>
                  </a:moveTo>
                  <a:lnTo>
                    <a:pt x="138144" y="210643"/>
                  </a:lnTo>
                  <a:cubicBezTo>
                    <a:pt x="132279" y="215922"/>
                    <a:pt x="123245" y="215447"/>
                    <a:pt x="117966" y="209583"/>
                  </a:cubicBezTo>
                  <a:cubicBezTo>
                    <a:pt x="117781" y="209377"/>
                    <a:pt x="117602" y="209166"/>
                    <a:pt x="117429" y="208950"/>
                  </a:cubicBezTo>
                  <a:lnTo>
                    <a:pt x="79329" y="161325"/>
                  </a:lnTo>
                  <a:cubicBezTo>
                    <a:pt x="74400" y="155163"/>
                    <a:pt x="75399" y="146171"/>
                    <a:pt x="81561" y="141242"/>
                  </a:cubicBezTo>
                  <a:cubicBezTo>
                    <a:pt x="87724" y="136313"/>
                    <a:pt x="96715" y="137313"/>
                    <a:pt x="101644" y="143475"/>
                  </a:cubicBezTo>
                  <a:lnTo>
                    <a:pt x="130284" y="179277"/>
                  </a:lnTo>
                  <a:lnTo>
                    <a:pt x="214279" y="103682"/>
                  </a:lnTo>
                  <a:cubicBezTo>
                    <a:pt x="220143" y="98404"/>
                    <a:pt x="229176" y="98878"/>
                    <a:pt x="234454" y="104742"/>
                  </a:cubicBezTo>
                  <a:cubicBezTo>
                    <a:pt x="239733" y="110607"/>
                    <a:pt x="239258" y="119639"/>
                    <a:pt x="233394" y="1249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7482290-3EF7-C99E-9A8D-BC6349152713}"/>
              </a:ext>
            </a:extLst>
          </p:cNvPr>
          <p:cNvGrpSpPr/>
          <p:nvPr/>
        </p:nvGrpSpPr>
        <p:grpSpPr>
          <a:xfrm>
            <a:off x="4692332" y="859783"/>
            <a:ext cx="409575" cy="600075"/>
            <a:chOff x="4763452" y="771842"/>
            <a:chExt cx="409575" cy="600075"/>
          </a:xfrm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3862FF6-FD59-2E4C-F2C9-EBA89E688A91}"/>
                </a:ext>
              </a:extLst>
            </p:cNvPr>
            <p:cNvSpPr/>
            <p:nvPr/>
          </p:nvSpPr>
          <p:spPr>
            <a:xfrm>
              <a:off x="4763452" y="771842"/>
              <a:ext cx="409575" cy="600075"/>
            </a:xfrm>
            <a:custGeom>
              <a:avLst/>
              <a:gdLst>
                <a:gd name="connsiteX0" fmla="*/ 366713 w 409575"/>
                <a:gd name="connsiteY0" fmla="*/ 0 h 600075"/>
                <a:gd name="connsiteX1" fmla="*/ 42863 w 409575"/>
                <a:gd name="connsiteY1" fmla="*/ 0 h 600075"/>
                <a:gd name="connsiteX2" fmla="*/ 0 w 409575"/>
                <a:gd name="connsiteY2" fmla="*/ 42863 h 600075"/>
                <a:gd name="connsiteX3" fmla="*/ 0 w 409575"/>
                <a:gd name="connsiteY3" fmla="*/ 557213 h 600075"/>
                <a:gd name="connsiteX4" fmla="*/ 42863 w 409575"/>
                <a:gd name="connsiteY4" fmla="*/ 600075 h 600075"/>
                <a:gd name="connsiteX5" fmla="*/ 366713 w 409575"/>
                <a:gd name="connsiteY5" fmla="*/ 600075 h 600075"/>
                <a:gd name="connsiteX6" fmla="*/ 409575 w 409575"/>
                <a:gd name="connsiteY6" fmla="*/ 557213 h 600075"/>
                <a:gd name="connsiteX7" fmla="*/ 409575 w 409575"/>
                <a:gd name="connsiteY7" fmla="*/ 42863 h 600075"/>
                <a:gd name="connsiteX8" fmla="*/ 366713 w 409575"/>
                <a:gd name="connsiteY8" fmla="*/ 0 h 600075"/>
                <a:gd name="connsiteX9" fmla="*/ 28575 w 409575"/>
                <a:gd name="connsiteY9" fmla="*/ 85725 h 600075"/>
                <a:gd name="connsiteX10" fmla="*/ 381000 w 409575"/>
                <a:gd name="connsiteY10" fmla="*/ 85725 h 600075"/>
                <a:gd name="connsiteX11" fmla="*/ 381000 w 409575"/>
                <a:gd name="connsiteY11" fmla="*/ 514350 h 600075"/>
                <a:gd name="connsiteX12" fmla="*/ 28575 w 409575"/>
                <a:gd name="connsiteY12" fmla="*/ 514350 h 600075"/>
                <a:gd name="connsiteX13" fmla="*/ 42863 w 409575"/>
                <a:gd name="connsiteY13" fmla="*/ 28575 h 600075"/>
                <a:gd name="connsiteX14" fmla="*/ 366713 w 409575"/>
                <a:gd name="connsiteY14" fmla="*/ 28575 h 600075"/>
                <a:gd name="connsiteX15" fmla="*/ 381000 w 409575"/>
                <a:gd name="connsiteY15" fmla="*/ 42863 h 600075"/>
                <a:gd name="connsiteX16" fmla="*/ 381000 w 409575"/>
                <a:gd name="connsiteY16" fmla="*/ 57150 h 600075"/>
                <a:gd name="connsiteX17" fmla="*/ 28575 w 409575"/>
                <a:gd name="connsiteY17" fmla="*/ 57150 h 600075"/>
                <a:gd name="connsiteX18" fmla="*/ 28575 w 409575"/>
                <a:gd name="connsiteY18" fmla="*/ 42863 h 600075"/>
                <a:gd name="connsiteX19" fmla="*/ 42863 w 409575"/>
                <a:gd name="connsiteY19" fmla="*/ 28575 h 600075"/>
                <a:gd name="connsiteX20" fmla="*/ 366713 w 409575"/>
                <a:gd name="connsiteY20" fmla="*/ 571500 h 600075"/>
                <a:gd name="connsiteX21" fmla="*/ 42863 w 409575"/>
                <a:gd name="connsiteY21" fmla="*/ 571500 h 600075"/>
                <a:gd name="connsiteX22" fmla="*/ 28575 w 409575"/>
                <a:gd name="connsiteY22" fmla="*/ 557213 h 600075"/>
                <a:gd name="connsiteX23" fmla="*/ 28575 w 409575"/>
                <a:gd name="connsiteY23" fmla="*/ 542925 h 600075"/>
                <a:gd name="connsiteX24" fmla="*/ 381000 w 409575"/>
                <a:gd name="connsiteY24" fmla="*/ 542925 h 600075"/>
                <a:gd name="connsiteX25" fmla="*/ 381000 w 409575"/>
                <a:gd name="connsiteY25" fmla="*/ 557213 h 600075"/>
                <a:gd name="connsiteX26" fmla="*/ 366713 w 409575"/>
                <a:gd name="connsiteY26" fmla="*/ 571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09575" h="600075">
                  <a:moveTo>
                    <a:pt x="3667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366713" y="600075"/>
                  </a:lnTo>
                  <a:cubicBezTo>
                    <a:pt x="390374" y="600049"/>
                    <a:pt x="409549" y="580874"/>
                    <a:pt x="409575" y="557213"/>
                  </a:cubicBezTo>
                  <a:lnTo>
                    <a:pt x="409575" y="42863"/>
                  </a:lnTo>
                  <a:cubicBezTo>
                    <a:pt x="409549" y="19201"/>
                    <a:pt x="390374" y="26"/>
                    <a:pt x="366713" y="0"/>
                  </a:cubicBezTo>
                  <a:close/>
                  <a:moveTo>
                    <a:pt x="28575" y="85725"/>
                  </a:moveTo>
                  <a:lnTo>
                    <a:pt x="381000" y="85725"/>
                  </a:lnTo>
                  <a:lnTo>
                    <a:pt x="381000" y="514350"/>
                  </a:lnTo>
                  <a:lnTo>
                    <a:pt x="28575" y="514350"/>
                  </a:lnTo>
                  <a:close/>
                  <a:moveTo>
                    <a:pt x="42863" y="28575"/>
                  </a:moveTo>
                  <a:lnTo>
                    <a:pt x="366713" y="28575"/>
                  </a:lnTo>
                  <a:cubicBezTo>
                    <a:pt x="374600" y="28584"/>
                    <a:pt x="380991" y="34975"/>
                    <a:pt x="381000" y="42863"/>
                  </a:cubicBezTo>
                  <a:lnTo>
                    <a:pt x="381000" y="57150"/>
                  </a:lnTo>
                  <a:lnTo>
                    <a:pt x="28575" y="57150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close/>
                  <a:moveTo>
                    <a:pt x="366713" y="571500"/>
                  </a:move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542925"/>
                  </a:lnTo>
                  <a:lnTo>
                    <a:pt x="381000" y="542925"/>
                  </a:lnTo>
                  <a:lnTo>
                    <a:pt x="381000" y="557213"/>
                  </a:lnTo>
                  <a:cubicBezTo>
                    <a:pt x="380991" y="565100"/>
                    <a:pt x="374600" y="571491"/>
                    <a:pt x="366713" y="571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55B589E-600A-4CB4-4DAA-B92789BB9372}"/>
                </a:ext>
              </a:extLst>
            </p:cNvPr>
            <p:cNvSpPr/>
            <p:nvPr/>
          </p:nvSpPr>
          <p:spPr>
            <a:xfrm>
              <a:off x="4839652" y="914719"/>
              <a:ext cx="257175" cy="314322"/>
            </a:xfrm>
            <a:custGeom>
              <a:avLst/>
              <a:gdLst>
                <a:gd name="connsiteX0" fmla="*/ 247408 w 257175"/>
                <a:gd name="connsiteY0" fmla="*/ 38832 h 314322"/>
                <a:gd name="connsiteX1" fmla="*/ 133108 w 257175"/>
                <a:gd name="connsiteY1" fmla="*/ 732 h 314322"/>
                <a:gd name="connsiteX2" fmla="*/ 124067 w 257175"/>
                <a:gd name="connsiteY2" fmla="*/ 732 h 314322"/>
                <a:gd name="connsiteX3" fmla="*/ 9767 w 257175"/>
                <a:gd name="connsiteY3" fmla="*/ 38832 h 314322"/>
                <a:gd name="connsiteX4" fmla="*/ 0 w 257175"/>
                <a:gd name="connsiteY4" fmla="*/ 52385 h 314322"/>
                <a:gd name="connsiteX5" fmla="*/ 0 w 257175"/>
                <a:gd name="connsiteY5" fmla="*/ 141454 h 314322"/>
                <a:gd name="connsiteX6" fmla="*/ 124067 w 257175"/>
                <a:gd name="connsiteY6" fmla="*/ 313588 h 314322"/>
                <a:gd name="connsiteX7" fmla="*/ 133108 w 257175"/>
                <a:gd name="connsiteY7" fmla="*/ 313588 h 314322"/>
                <a:gd name="connsiteX8" fmla="*/ 257175 w 257175"/>
                <a:gd name="connsiteY8" fmla="*/ 141454 h 314322"/>
                <a:gd name="connsiteX9" fmla="*/ 257175 w 257175"/>
                <a:gd name="connsiteY9" fmla="*/ 52385 h 314322"/>
                <a:gd name="connsiteX10" fmla="*/ 247408 w 257175"/>
                <a:gd name="connsiteY10" fmla="*/ 38832 h 314322"/>
                <a:gd name="connsiteX11" fmla="*/ 182594 w 257175"/>
                <a:gd name="connsiteY11" fmla="*/ 139203 h 314322"/>
                <a:gd name="connsiteX12" fmla="*/ 119100 w 257175"/>
                <a:gd name="connsiteY12" fmla="*/ 196353 h 314322"/>
                <a:gd name="connsiteX13" fmla="*/ 98924 w 257175"/>
                <a:gd name="connsiteY13" fmla="*/ 195296 h 314322"/>
                <a:gd name="connsiteX14" fmla="*/ 98385 w 257175"/>
                <a:gd name="connsiteY14" fmla="*/ 194660 h 314322"/>
                <a:gd name="connsiteX15" fmla="*/ 72982 w 257175"/>
                <a:gd name="connsiteY15" fmla="*/ 162909 h 314322"/>
                <a:gd name="connsiteX16" fmla="*/ 75131 w 257175"/>
                <a:gd name="connsiteY16" fmla="*/ 142822 h 314322"/>
                <a:gd name="connsiteX17" fmla="*/ 95218 w 257175"/>
                <a:gd name="connsiteY17" fmla="*/ 144972 h 314322"/>
                <a:gd name="connsiteX18" fmla="*/ 95287 w 257175"/>
                <a:gd name="connsiteY18" fmla="*/ 145059 h 314322"/>
                <a:gd name="connsiteX19" fmla="*/ 111230 w 257175"/>
                <a:gd name="connsiteY19" fmla="*/ 164988 h 314322"/>
                <a:gd name="connsiteX20" fmla="*/ 163478 w 257175"/>
                <a:gd name="connsiteY20" fmla="*/ 117967 h 314322"/>
                <a:gd name="connsiteX21" fmla="*/ 183656 w 257175"/>
                <a:gd name="connsiteY21" fmla="*/ 118984 h 314322"/>
                <a:gd name="connsiteX22" fmla="*/ 182640 w 257175"/>
                <a:gd name="connsiteY22" fmla="*/ 139161 h 314322"/>
                <a:gd name="connsiteX23" fmla="*/ 182593 w 257175"/>
                <a:gd name="connsiteY23" fmla="*/ 139203 h 31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314322">
                  <a:moveTo>
                    <a:pt x="247408" y="38832"/>
                  </a:moveTo>
                  <a:lnTo>
                    <a:pt x="133108" y="732"/>
                  </a:lnTo>
                  <a:cubicBezTo>
                    <a:pt x="130174" y="-244"/>
                    <a:pt x="127002" y="-244"/>
                    <a:pt x="124067" y="732"/>
                  </a:cubicBezTo>
                  <a:lnTo>
                    <a:pt x="9767" y="38832"/>
                  </a:lnTo>
                  <a:cubicBezTo>
                    <a:pt x="3934" y="40778"/>
                    <a:pt x="0" y="46237"/>
                    <a:pt x="0" y="52385"/>
                  </a:cubicBezTo>
                  <a:lnTo>
                    <a:pt x="0" y="141454"/>
                  </a:lnTo>
                  <a:cubicBezTo>
                    <a:pt x="-73" y="219577"/>
                    <a:pt x="49930" y="288953"/>
                    <a:pt x="124067" y="313588"/>
                  </a:cubicBezTo>
                  <a:cubicBezTo>
                    <a:pt x="127001" y="314568"/>
                    <a:pt x="130174" y="314568"/>
                    <a:pt x="133108" y="313588"/>
                  </a:cubicBezTo>
                  <a:cubicBezTo>
                    <a:pt x="207246" y="288953"/>
                    <a:pt x="257249" y="219577"/>
                    <a:pt x="257175" y="141454"/>
                  </a:cubicBezTo>
                  <a:lnTo>
                    <a:pt x="257175" y="52385"/>
                  </a:lnTo>
                  <a:cubicBezTo>
                    <a:pt x="257175" y="46237"/>
                    <a:pt x="253241" y="40778"/>
                    <a:pt x="247408" y="38832"/>
                  </a:cubicBezTo>
                  <a:close/>
                  <a:moveTo>
                    <a:pt x="182594" y="139203"/>
                  </a:moveTo>
                  <a:lnTo>
                    <a:pt x="119100" y="196353"/>
                  </a:lnTo>
                  <a:cubicBezTo>
                    <a:pt x="113237" y="201632"/>
                    <a:pt x="104204" y="201159"/>
                    <a:pt x="98924" y="195296"/>
                  </a:cubicBezTo>
                  <a:cubicBezTo>
                    <a:pt x="98738" y="195089"/>
                    <a:pt x="98558" y="194877"/>
                    <a:pt x="98385" y="194660"/>
                  </a:cubicBezTo>
                  <a:lnTo>
                    <a:pt x="72982" y="162909"/>
                  </a:lnTo>
                  <a:cubicBezTo>
                    <a:pt x="68028" y="156768"/>
                    <a:pt x="68991" y="147775"/>
                    <a:pt x="75131" y="142822"/>
                  </a:cubicBezTo>
                  <a:cubicBezTo>
                    <a:pt x="81271" y="137869"/>
                    <a:pt x="90264" y="138831"/>
                    <a:pt x="95218" y="144972"/>
                  </a:cubicBezTo>
                  <a:cubicBezTo>
                    <a:pt x="95241" y="145001"/>
                    <a:pt x="95264" y="145030"/>
                    <a:pt x="95287" y="145059"/>
                  </a:cubicBezTo>
                  <a:lnTo>
                    <a:pt x="111230" y="164988"/>
                  </a:lnTo>
                  <a:lnTo>
                    <a:pt x="163478" y="117967"/>
                  </a:lnTo>
                  <a:cubicBezTo>
                    <a:pt x="169331" y="112676"/>
                    <a:pt x="178365" y="113131"/>
                    <a:pt x="183656" y="118984"/>
                  </a:cubicBezTo>
                  <a:cubicBezTo>
                    <a:pt x="188948" y="124836"/>
                    <a:pt x="188493" y="133870"/>
                    <a:pt x="182640" y="139161"/>
                  </a:cubicBezTo>
                  <a:cubicBezTo>
                    <a:pt x="182625" y="139175"/>
                    <a:pt x="182609" y="139189"/>
                    <a:pt x="182593" y="1392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5DBEDC7-2D19-60B2-85E7-491338941558}"/>
              </a:ext>
            </a:extLst>
          </p:cNvPr>
          <p:cNvGrpSpPr/>
          <p:nvPr/>
        </p:nvGrpSpPr>
        <p:grpSpPr>
          <a:xfrm>
            <a:off x="5724842" y="916946"/>
            <a:ext cx="600075" cy="485748"/>
            <a:chOff x="5795962" y="793459"/>
            <a:chExt cx="600075" cy="485748"/>
          </a:xfrm>
        </p:grpSpPr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7244298C-B02A-5897-8C0C-AB7FD6CCE61B}"/>
                </a:ext>
              </a:extLst>
            </p:cNvPr>
            <p:cNvSpPr/>
            <p:nvPr/>
          </p:nvSpPr>
          <p:spPr>
            <a:xfrm>
              <a:off x="5938840" y="907734"/>
              <a:ext cx="314323" cy="314323"/>
            </a:xfrm>
            <a:custGeom>
              <a:avLst/>
              <a:gdLst>
                <a:gd name="connsiteX0" fmla="*/ 157160 w 314323"/>
                <a:gd name="connsiteY0" fmla="*/ 0 h 314323"/>
                <a:gd name="connsiteX1" fmla="*/ 0 w 314323"/>
                <a:gd name="connsiteY1" fmla="*/ 157164 h 314323"/>
                <a:gd name="connsiteX2" fmla="*/ 157164 w 314323"/>
                <a:gd name="connsiteY2" fmla="*/ 314324 h 314323"/>
                <a:gd name="connsiteX3" fmla="*/ 314324 w 314323"/>
                <a:gd name="connsiteY3" fmla="*/ 157162 h 314323"/>
                <a:gd name="connsiteX4" fmla="*/ 157160 w 314323"/>
                <a:gd name="connsiteY4" fmla="*/ 0 h 314323"/>
                <a:gd name="connsiteX5" fmla="*/ 171447 w 314323"/>
                <a:gd name="connsiteY5" fmla="*/ 238124 h 314323"/>
                <a:gd name="connsiteX6" fmla="*/ 157160 w 314323"/>
                <a:gd name="connsiteY6" fmla="*/ 252412 h 314323"/>
                <a:gd name="connsiteX7" fmla="*/ 142872 w 314323"/>
                <a:gd name="connsiteY7" fmla="*/ 238124 h 314323"/>
                <a:gd name="connsiteX8" fmla="*/ 142872 w 314323"/>
                <a:gd name="connsiteY8" fmla="*/ 233352 h 314323"/>
                <a:gd name="connsiteX9" fmla="*/ 157160 w 314323"/>
                <a:gd name="connsiteY9" fmla="*/ 219065 h 314323"/>
                <a:gd name="connsiteX10" fmla="*/ 171447 w 314323"/>
                <a:gd name="connsiteY10" fmla="*/ 233352 h 314323"/>
                <a:gd name="connsiteX11" fmla="*/ 171447 w 314323"/>
                <a:gd name="connsiteY11" fmla="*/ 180974 h 314323"/>
                <a:gd name="connsiteX12" fmla="*/ 157160 w 314323"/>
                <a:gd name="connsiteY12" fmla="*/ 195262 h 314323"/>
                <a:gd name="connsiteX13" fmla="*/ 142872 w 314323"/>
                <a:gd name="connsiteY13" fmla="*/ 180974 h 314323"/>
                <a:gd name="connsiteX14" fmla="*/ 142872 w 314323"/>
                <a:gd name="connsiteY14" fmla="*/ 76200 h 314323"/>
                <a:gd name="connsiteX15" fmla="*/ 157160 w 314323"/>
                <a:gd name="connsiteY15" fmla="*/ 61912 h 314323"/>
                <a:gd name="connsiteX16" fmla="*/ 171447 w 314323"/>
                <a:gd name="connsiteY16" fmla="*/ 76200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4323" h="314323">
                  <a:moveTo>
                    <a:pt x="157160" y="0"/>
                  </a:moveTo>
                  <a:cubicBezTo>
                    <a:pt x="70362" y="1"/>
                    <a:pt x="-1" y="70366"/>
                    <a:pt x="0" y="157164"/>
                  </a:cubicBezTo>
                  <a:cubicBezTo>
                    <a:pt x="1" y="243962"/>
                    <a:pt x="70366" y="314325"/>
                    <a:pt x="157164" y="314324"/>
                  </a:cubicBezTo>
                  <a:cubicBezTo>
                    <a:pt x="243961" y="314323"/>
                    <a:pt x="314324" y="243959"/>
                    <a:pt x="314324" y="157162"/>
                  </a:cubicBezTo>
                  <a:cubicBezTo>
                    <a:pt x="314222" y="70405"/>
                    <a:pt x="243917" y="101"/>
                    <a:pt x="157160" y="0"/>
                  </a:cubicBezTo>
                  <a:close/>
                  <a:moveTo>
                    <a:pt x="171447" y="238124"/>
                  </a:moveTo>
                  <a:cubicBezTo>
                    <a:pt x="171447" y="246015"/>
                    <a:pt x="165051" y="252412"/>
                    <a:pt x="157160" y="252412"/>
                  </a:cubicBezTo>
                  <a:cubicBezTo>
                    <a:pt x="149269" y="252412"/>
                    <a:pt x="142872" y="246015"/>
                    <a:pt x="142872" y="238124"/>
                  </a:cubicBezTo>
                  <a:lnTo>
                    <a:pt x="142872" y="233352"/>
                  </a:lnTo>
                  <a:cubicBezTo>
                    <a:pt x="142872" y="225461"/>
                    <a:pt x="149269" y="219065"/>
                    <a:pt x="157160" y="219065"/>
                  </a:cubicBezTo>
                  <a:cubicBezTo>
                    <a:pt x="165051" y="219065"/>
                    <a:pt x="171447" y="225461"/>
                    <a:pt x="171447" y="233352"/>
                  </a:cubicBezTo>
                  <a:close/>
                  <a:moveTo>
                    <a:pt x="171447" y="180974"/>
                  </a:moveTo>
                  <a:cubicBezTo>
                    <a:pt x="171447" y="188865"/>
                    <a:pt x="165051" y="195262"/>
                    <a:pt x="157160" y="195262"/>
                  </a:cubicBezTo>
                  <a:cubicBezTo>
                    <a:pt x="149269" y="195262"/>
                    <a:pt x="142872" y="188865"/>
                    <a:pt x="142872" y="180974"/>
                  </a:cubicBezTo>
                  <a:lnTo>
                    <a:pt x="142872" y="76200"/>
                  </a:lnTo>
                  <a:cubicBezTo>
                    <a:pt x="142872" y="68309"/>
                    <a:pt x="149269" y="61912"/>
                    <a:pt x="157160" y="61912"/>
                  </a:cubicBezTo>
                  <a:cubicBezTo>
                    <a:pt x="165051" y="61912"/>
                    <a:pt x="171447" y="68309"/>
                    <a:pt x="171447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A01BABE-4A61-F256-245A-E6219B49E9D3}"/>
                </a:ext>
              </a:extLst>
            </p:cNvPr>
            <p:cNvSpPr/>
            <p:nvPr/>
          </p:nvSpPr>
          <p:spPr>
            <a:xfrm>
              <a:off x="5795962" y="793459"/>
              <a:ext cx="600075" cy="485748"/>
            </a:xfrm>
            <a:custGeom>
              <a:avLst/>
              <a:gdLst>
                <a:gd name="connsiteX0" fmla="*/ 596022 w 600075"/>
                <a:gd name="connsiteY0" fmla="*/ 261465 h 485748"/>
                <a:gd name="connsiteX1" fmla="*/ 488316 w 600075"/>
                <a:gd name="connsiteY1" fmla="*/ 150989 h 485748"/>
                <a:gd name="connsiteX2" fmla="*/ 529216 w 600075"/>
                <a:gd name="connsiteY2" fmla="*/ 110089 h 485748"/>
                <a:gd name="connsiteX3" fmla="*/ 529216 w 600075"/>
                <a:gd name="connsiteY3" fmla="*/ 89886 h 485748"/>
                <a:gd name="connsiteX4" fmla="*/ 509013 w 600075"/>
                <a:gd name="connsiteY4" fmla="*/ 89886 h 485748"/>
                <a:gd name="connsiteX5" fmla="*/ 468369 w 600075"/>
                <a:gd name="connsiteY5" fmla="*/ 130529 h 485748"/>
                <a:gd name="connsiteX6" fmla="*/ 383840 w 600075"/>
                <a:gd name="connsiteY6" fmla="*/ 73003 h 485748"/>
                <a:gd name="connsiteX7" fmla="*/ 399502 w 600075"/>
                <a:gd name="connsiteY7" fmla="*/ 18188 h 485748"/>
                <a:gd name="connsiteX8" fmla="*/ 389650 w 600075"/>
                <a:gd name="connsiteY8" fmla="*/ 545 h 485748"/>
                <a:gd name="connsiteX9" fmla="*/ 372025 w 600075"/>
                <a:gd name="connsiteY9" fmla="*/ 10337 h 485748"/>
                <a:gd name="connsiteX10" fmla="*/ 356642 w 600075"/>
                <a:gd name="connsiteY10" fmla="*/ 64174 h 485748"/>
                <a:gd name="connsiteX11" fmla="*/ 243433 w 600075"/>
                <a:gd name="connsiteY11" fmla="*/ 64174 h 485748"/>
                <a:gd name="connsiteX12" fmla="*/ 228050 w 600075"/>
                <a:gd name="connsiteY12" fmla="*/ 10337 h 485748"/>
                <a:gd name="connsiteX13" fmla="*/ 210365 w 600075"/>
                <a:gd name="connsiteY13" fmla="*/ 562 h 485748"/>
                <a:gd name="connsiteX14" fmla="*/ 200572 w 600075"/>
                <a:gd name="connsiteY14" fmla="*/ 18188 h 485748"/>
                <a:gd name="connsiteX15" fmla="*/ 216234 w 600075"/>
                <a:gd name="connsiteY15" fmla="*/ 73003 h 485748"/>
                <a:gd name="connsiteX16" fmla="*/ 131706 w 600075"/>
                <a:gd name="connsiteY16" fmla="*/ 130529 h 485748"/>
                <a:gd name="connsiteX17" fmla="*/ 91062 w 600075"/>
                <a:gd name="connsiteY17" fmla="*/ 89886 h 485748"/>
                <a:gd name="connsiteX18" fmla="*/ 70858 w 600075"/>
                <a:gd name="connsiteY18" fmla="*/ 89885 h 485748"/>
                <a:gd name="connsiteX19" fmla="*/ 70858 w 600075"/>
                <a:gd name="connsiteY19" fmla="*/ 110089 h 485748"/>
                <a:gd name="connsiteX20" fmla="*/ 111759 w 600075"/>
                <a:gd name="connsiteY20" fmla="*/ 150989 h 485748"/>
                <a:gd name="connsiteX21" fmla="*/ 4053 w 600075"/>
                <a:gd name="connsiteY21" fmla="*/ 261465 h 485748"/>
                <a:gd name="connsiteX22" fmla="*/ 4053 w 600075"/>
                <a:gd name="connsiteY22" fmla="*/ 281408 h 485748"/>
                <a:gd name="connsiteX23" fmla="*/ 134893 w 600075"/>
                <a:gd name="connsiteY23" fmla="*/ 415613 h 485748"/>
                <a:gd name="connsiteX24" fmla="*/ 459401 w 600075"/>
                <a:gd name="connsiteY24" fmla="*/ 421395 h 485748"/>
                <a:gd name="connsiteX25" fmla="*/ 465183 w 600075"/>
                <a:gd name="connsiteY25" fmla="*/ 415613 h 485748"/>
                <a:gd name="connsiteX26" fmla="*/ 596022 w 600075"/>
                <a:gd name="connsiteY26" fmla="*/ 281408 h 485748"/>
                <a:gd name="connsiteX27" fmla="*/ 596022 w 600075"/>
                <a:gd name="connsiteY27" fmla="*/ 261465 h 485748"/>
                <a:gd name="connsiteX28" fmla="*/ 444718 w 600075"/>
                <a:gd name="connsiteY28" fmla="*/ 395670 h 485748"/>
                <a:gd name="connsiteX29" fmla="*/ 160614 w 600075"/>
                <a:gd name="connsiteY29" fmla="*/ 400928 h 485748"/>
                <a:gd name="connsiteX30" fmla="*/ 155357 w 600075"/>
                <a:gd name="connsiteY30" fmla="*/ 395670 h 485748"/>
                <a:gd name="connsiteX31" fmla="*/ 34238 w 600075"/>
                <a:gd name="connsiteY31" fmla="*/ 271437 h 485748"/>
                <a:gd name="connsiteX32" fmla="*/ 155357 w 600075"/>
                <a:gd name="connsiteY32" fmla="*/ 147203 h 485748"/>
                <a:gd name="connsiteX33" fmla="*/ 439460 w 600075"/>
                <a:gd name="connsiteY33" fmla="*/ 141945 h 485748"/>
                <a:gd name="connsiteX34" fmla="*/ 444718 w 600075"/>
                <a:gd name="connsiteY34" fmla="*/ 147203 h 485748"/>
                <a:gd name="connsiteX35" fmla="*/ 565837 w 600075"/>
                <a:gd name="connsiteY35" fmla="*/ 271437 h 48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0075" h="485748">
                  <a:moveTo>
                    <a:pt x="596022" y="261465"/>
                  </a:moveTo>
                  <a:lnTo>
                    <a:pt x="488316" y="150989"/>
                  </a:lnTo>
                  <a:lnTo>
                    <a:pt x="529216" y="110089"/>
                  </a:lnTo>
                  <a:cubicBezTo>
                    <a:pt x="534795" y="104510"/>
                    <a:pt x="534795" y="95465"/>
                    <a:pt x="529216" y="89886"/>
                  </a:cubicBezTo>
                  <a:cubicBezTo>
                    <a:pt x="523637" y="84306"/>
                    <a:pt x="514592" y="84307"/>
                    <a:pt x="509013" y="89886"/>
                  </a:cubicBezTo>
                  <a:lnTo>
                    <a:pt x="468369" y="130529"/>
                  </a:lnTo>
                  <a:cubicBezTo>
                    <a:pt x="445152" y="104923"/>
                    <a:pt x="416179" y="85206"/>
                    <a:pt x="383840" y="73003"/>
                  </a:cubicBezTo>
                  <a:lnTo>
                    <a:pt x="399502" y="18188"/>
                  </a:lnTo>
                  <a:cubicBezTo>
                    <a:pt x="401654" y="10595"/>
                    <a:pt x="397243" y="2696"/>
                    <a:pt x="389650" y="545"/>
                  </a:cubicBezTo>
                  <a:cubicBezTo>
                    <a:pt x="382081" y="-1600"/>
                    <a:pt x="374202" y="2777"/>
                    <a:pt x="372025" y="10337"/>
                  </a:cubicBezTo>
                  <a:lnTo>
                    <a:pt x="356642" y="64174"/>
                  </a:lnTo>
                  <a:cubicBezTo>
                    <a:pt x="319491" y="54775"/>
                    <a:pt x="280584" y="54775"/>
                    <a:pt x="243433" y="64174"/>
                  </a:cubicBezTo>
                  <a:lnTo>
                    <a:pt x="228050" y="10337"/>
                  </a:lnTo>
                  <a:cubicBezTo>
                    <a:pt x="225866" y="2754"/>
                    <a:pt x="217948" y="-1622"/>
                    <a:pt x="210365" y="562"/>
                  </a:cubicBezTo>
                  <a:cubicBezTo>
                    <a:pt x="202805" y="2740"/>
                    <a:pt x="198428" y="10619"/>
                    <a:pt x="200572" y="18188"/>
                  </a:cubicBezTo>
                  <a:lnTo>
                    <a:pt x="216234" y="73003"/>
                  </a:lnTo>
                  <a:cubicBezTo>
                    <a:pt x="184172" y="85731"/>
                    <a:pt x="155310" y="105373"/>
                    <a:pt x="131706" y="130529"/>
                  </a:cubicBezTo>
                  <a:lnTo>
                    <a:pt x="91062" y="89886"/>
                  </a:lnTo>
                  <a:cubicBezTo>
                    <a:pt x="85483" y="84307"/>
                    <a:pt x="76437" y="84306"/>
                    <a:pt x="70858" y="89885"/>
                  </a:cubicBezTo>
                  <a:cubicBezTo>
                    <a:pt x="65279" y="95464"/>
                    <a:pt x="65279" y="104510"/>
                    <a:pt x="70858" y="110089"/>
                  </a:cubicBezTo>
                  <a:lnTo>
                    <a:pt x="111759" y="150989"/>
                  </a:lnTo>
                  <a:lnTo>
                    <a:pt x="4053" y="261465"/>
                  </a:lnTo>
                  <a:cubicBezTo>
                    <a:pt x="-1351" y="267014"/>
                    <a:pt x="-1351" y="275859"/>
                    <a:pt x="4053" y="281408"/>
                  </a:cubicBezTo>
                  <a:lnTo>
                    <a:pt x="134893" y="415613"/>
                  </a:lnTo>
                  <a:cubicBezTo>
                    <a:pt x="222907" y="506820"/>
                    <a:pt x="368194" y="509409"/>
                    <a:pt x="459401" y="421395"/>
                  </a:cubicBezTo>
                  <a:cubicBezTo>
                    <a:pt x="461362" y="419502"/>
                    <a:pt x="463290" y="417575"/>
                    <a:pt x="465183" y="415613"/>
                  </a:cubicBezTo>
                  <a:lnTo>
                    <a:pt x="596022" y="281408"/>
                  </a:lnTo>
                  <a:cubicBezTo>
                    <a:pt x="601426" y="275859"/>
                    <a:pt x="601426" y="267014"/>
                    <a:pt x="596022" y="261465"/>
                  </a:cubicBezTo>
                  <a:close/>
                  <a:moveTo>
                    <a:pt x="444718" y="395670"/>
                  </a:moveTo>
                  <a:cubicBezTo>
                    <a:pt x="367717" y="475575"/>
                    <a:pt x="240519" y="477929"/>
                    <a:pt x="160614" y="400928"/>
                  </a:cubicBezTo>
                  <a:cubicBezTo>
                    <a:pt x="158830" y="399208"/>
                    <a:pt x="157077" y="397455"/>
                    <a:pt x="155357" y="395670"/>
                  </a:cubicBezTo>
                  <a:lnTo>
                    <a:pt x="34238" y="271437"/>
                  </a:lnTo>
                  <a:lnTo>
                    <a:pt x="155357" y="147203"/>
                  </a:lnTo>
                  <a:cubicBezTo>
                    <a:pt x="232358" y="67298"/>
                    <a:pt x="359556" y="64944"/>
                    <a:pt x="439460" y="141945"/>
                  </a:cubicBezTo>
                  <a:cubicBezTo>
                    <a:pt x="441245" y="143665"/>
                    <a:pt x="442998" y="145418"/>
                    <a:pt x="444718" y="147203"/>
                  </a:cubicBezTo>
                  <a:lnTo>
                    <a:pt x="565837" y="27143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3A6FEEF8-9F22-5058-5486-632743C7E4FF}"/>
              </a:ext>
            </a:extLst>
          </p:cNvPr>
          <p:cNvGrpSpPr/>
          <p:nvPr/>
        </p:nvGrpSpPr>
        <p:grpSpPr>
          <a:xfrm>
            <a:off x="3296602" y="869307"/>
            <a:ext cx="600075" cy="581027"/>
            <a:chOff x="3367722" y="781367"/>
            <a:chExt cx="600075" cy="581027"/>
          </a:xfrm>
        </p:grpSpPr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807334E-E269-0551-34C9-7BEAD0FDF261}"/>
                </a:ext>
              </a:extLst>
            </p:cNvPr>
            <p:cNvSpPr/>
            <p:nvPr/>
          </p:nvSpPr>
          <p:spPr>
            <a:xfrm>
              <a:off x="3596319" y="876625"/>
              <a:ext cx="142882" cy="200025"/>
            </a:xfrm>
            <a:custGeom>
              <a:avLst/>
              <a:gdLst>
                <a:gd name="connsiteX0" fmla="*/ 128590 w 142882"/>
                <a:gd name="connsiteY0" fmla="*/ 0 h 200025"/>
                <a:gd name="connsiteX1" fmla="*/ 14290 w 142882"/>
                <a:gd name="connsiteY1" fmla="*/ 0 h 200025"/>
                <a:gd name="connsiteX2" fmla="*/ 0 w 142882"/>
                <a:gd name="connsiteY2" fmla="*/ 14296 h 200025"/>
                <a:gd name="connsiteX3" fmla="*/ 87 w 142882"/>
                <a:gd name="connsiteY3" fmla="*/ 15864 h 200025"/>
                <a:gd name="connsiteX4" fmla="*/ 19137 w 142882"/>
                <a:gd name="connsiteY4" fmla="*/ 187314 h 200025"/>
                <a:gd name="connsiteX5" fmla="*/ 33340 w 142882"/>
                <a:gd name="connsiteY5" fmla="*/ 200025 h 200025"/>
                <a:gd name="connsiteX6" fmla="*/ 109540 w 142882"/>
                <a:gd name="connsiteY6" fmla="*/ 200025 h 200025"/>
                <a:gd name="connsiteX7" fmla="*/ 123744 w 142882"/>
                <a:gd name="connsiteY7" fmla="*/ 187314 h 200025"/>
                <a:gd name="connsiteX8" fmla="*/ 142794 w 142882"/>
                <a:gd name="connsiteY8" fmla="*/ 15864 h 200025"/>
                <a:gd name="connsiteX9" fmla="*/ 130160 w 142882"/>
                <a:gd name="connsiteY9" fmla="*/ 87 h 200025"/>
                <a:gd name="connsiteX10" fmla="*/ 128590 w 142882"/>
                <a:gd name="connsiteY10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82" h="200025">
                  <a:moveTo>
                    <a:pt x="128590" y="0"/>
                  </a:moveTo>
                  <a:lnTo>
                    <a:pt x="14290" y="0"/>
                  </a:lnTo>
                  <a:cubicBezTo>
                    <a:pt x="6396" y="2"/>
                    <a:pt x="-2" y="6402"/>
                    <a:pt x="0" y="14296"/>
                  </a:cubicBezTo>
                  <a:cubicBezTo>
                    <a:pt x="0" y="14820"/>
                    <a:pt x="29" y="15343"/>
                    <a:pt x="87" y="15864"/>
                  </a:cubicBezTo>
                  <a:lnTo>
                    <a:pt x="19137" y="187314"/>
                  </a:lnTo>
                  <a:cubicBezTo>
                    <a:pt x="19942" y="194550"/>
                    <a:pt x="26059" y="200024"/>
                    <a:pt x="33340" y="200025"/>
                  </a:cubicBezTo>
                  <a:lnTo>
                    <a:pt x="109540" y="200025"/>
                  </a:lnTo>
                  <a:cubicBezTo>
                    <a:pt x="116821" y="200024"/>
                    <a:pt x="122938" y="194551"/>
                    <a:pt x="123744" y="187314"/>
                  </a:cubicBezTo>
                  <a:lnTo>
                    <a:pt x="142794" y="15864"/>
                  </a:lnTo>
                  <a:cubicBezTo>
                    <a:pt x="143662" y="8019"/>
                    <a:pt x="138006" y="955"/>
                    <a:pt x="130160" y="87"/>
                  </a:cubicBezTo>
                  <a:cubicBezTo>
                    <a:pt x="129639" y="29"/>
                    <a:pt x="129115" y="0"/>
                    <a:pt x="12859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A534199-2816-50B9-AA79-4F52599A4BBA}"/>
                </a:ext>
              </a:extLst>
            </p:cNvPr>
            <p:cNvSpPr/>
            <p:nvPr/>
          </p:nvSpPr>
          <p:spPr>
            <a:xfrm>
              <a:off x="3615372" y="1105225"/>
              <a:ext cx="104775" cy="85725"/>
            </a:xfrm>
            <a:custGeom>
              <a:avLst/>
              <a:gdLst>
                <a:gd name="connsiteX0" fmla="*/ 90488 w 104775"/>
                <a:gd name="connsiteY0" fmla="*/ 0 h 85725"/>
                <a:gd name="connsiteX1" fmla="*/ 104775 w 104775"/>
                <a:gd name="connsiteY1" fmla="*/ 0 h 85725"/>
                <a:gd name="connsiteX2" fmla="*/ 104775 w 104775"/>
                <a:gd name="connsiteY2" fmla="*/ 85725 h 85725"/>
                <a:gd name="connsiteX3" fmla="*/ 90488 w 104775"/>
                <a:gd name="connsiteY3" fmla="*/ 85725 h 85725"/>
                <a:gd name="connsiteX4" fmla="*/ 14288 w 104775"/>
                <a:gd name="connsiteY4" fmla="*/ 85725 h 85725"/>
                <a:gd name="connsiteX5" fmla="*/ 0 w 104775"/>
                <a:gd name="connsiteY5" fmla="*/ 85725 h 85725"/>
                <a:gd name="connsiteX6" fmla="*/ 0 w 104775"/>
                <a:gd name="connsiteY6" fmla="*/ 0 h 85725"/>
                <a:gd name="connsiteX7" fmla="*/ 14288 w 104775"/>
                <a:gd name="connsiteY7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85725">
                  <a:moveTo>
                    <a:pt x="90488" y="0"/>
                  </a:moveTo>
                  <a:cubicBezTo>
                    <a:pt x="98378" y="0"/>
                    <a:pt x="104775" y="0"/>
                    <a:pt x="104775" y="0"/>
                  </a:cubicBezTo>
                  <a:lnTo>
                    <a:pt x="104775" y="85725"/>
                  </a:lnTo>
                  <a:cubicBezTo>
                    <a:pt x="104775" y="85725"/>
                    <a:pt x="98378" y="85725"/>
                    <a:pt x="90488" y="85725"/>
                  </a:cubicBezTo>
                  <a:lnTo>
                    <a:pt x="14288" y="85725"/>
                  </a:lnTo>
                  <a:cubicBezTo>
                    <a:pt x="6397" y="85725"/>
                    <a:pt x="0" y="85725"/>
                    <a:pt x="0" y="85725"/>
                  </a:cubicBezTo>
                  <a:lnTo>
                    <a:pt x="0" y="0"/>
                  </a:lnTo>
                  <a:cubicBezTo>
                    <a:pt x="0" y="0"/>
                    <a:pt x="6397" y="0"/>
                    <a:pt x="142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A3E7872-EFBD-A834-3FB0-7BE846BD1E0F}"/>
                </a:ext>
              </a:extLst>
            </p:cNvPr>
            <p:cNvSpPr/>
            <p:nvPr/>
          </p:nvSpPr>
          <p:spPr>
            <a:xfrm>
              <a:off x="3367722" y="781367"/>
              <a:ext cx="600075" cy="581027"/>
            </a:xfrm>
            <a:custGeom>
              <a:avLst/>
              <a:gdLst>
                <a:gd name="connsiteX0" fmla="*/ 300038 w 600075"/>
                <a:gd name="connsiteY0" fmla="*/ 0 h 581027"/>
                <a:gd name="connsiteX1" fmla="*/ 0 w 600075"/>
                <a:gd name="connsiteY1" fmla="*/ 252419 h 581027"/>
                <a:gd name="connsiteX2" fmla="*/ 254347 w 600075"/>
                <a:gd name="connsiteY2" fmla="*/ 501862 h 581027"/>
                <a:gd name="connsiteX3" fmla="*/ 287062 w 600075"/>
                <a:gd name="connsiteY3" fmla="*/ 572743 h 581027"/>
                <a:gd name="connsiteX4" fmla="*/ 306063 w 600075"/>
                <a:gd name="connsiteY4" fmla="*/ 579694 h 581027"/>
                <a:gd name="connsiteX5" fmla="*/ 313013 w 600075"/>
                <a:gd name="connsiteY5" fmla="*/ 572743 h 581027"/>
                <a:gd name="connsiteX6" fmla="*/ 345728 w 600075"/>
                <a:gd name="connsiteY6" fmla="*/ 501862 h 581027"/>
                <a:gd name="connsiteX7" fmla="*/ 600075 w 600075"/>
                <a:gd name="connsiteY7" fmla="*/ 252419 h 581027"/>
                <a:gd name="connsiteX8" fmla="*/ 300038 w 600075"/>
                <a:gd name="connsiteY8" fmla="*/ 0 h 581027"/>
                <a:gd name="connsiteX9" fmla="*/ 334621 w 600075"/>
                <a:gd name="connsiteY9" fmla="*/ 474384 h 581027"/>
                <a:gd name="connsiteX10" fmla="*/ 323134 w 600075"/>
                <a:gd name="connsiteY10" fmla="*/ 482607 h 581027"/>
                <a:gd name="connsiteX11" fmla="*/ 300038 w 600075"/>
                <a:gd name="connsiteY11" fmla="*/ 532661 h 581027"/>
                <a:gd name="connsiteX12" fmla="*/ 276941 w 600075"/>
                <a:gd name="connsiteY12" fmla="*/ 482607 h 581027"/>
                <a:gd name="connsiteX13" fmla="*/ 265454 w 600075"/>
                <a:gd name="connsiteY13" fmla="*/ 474384 h 581027"/>
                <a:gd name="connsiteX14" fmla="*/ 28575 w 600075"/>
                <a:gd name="connsiteY14" fmla="*/ 252419 h 581027"/>
                <a:gd name="connsiteX15" fmla="*/ 300038 w 600075"/>
                <a:gd name="connsiteY15" fmla="*/ 28576 h 581027"/>
                <a:gd name="connsiteX16" fmla="*/ 571500 w 600075"/>
                <a:gd name="connsiteY16" fmla="*/ 252419 h 581027"/>
                <a:gd name="connsiteX17" fmla="*/ 334621 w 600075"/>
                <a:gd name="connsiteY17" fmla="*/ 474384 h 58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0075" h="581027">
                  <a:moveTo>
                    <a:pt x="300038" y="0"/>
                  </a:moveTo>
                  <a:cubicBezTo>
                    <a:pt x="134596" y="0"/>
                    <a:pt x="0" y="113233"/>
                    <a:pt x="0" y="252419"/>
                  </a:cubicBezTo>
                  <a:cubicBezTo>
                    <a:pt x="0" y="377131"/>
                    <a:pt x="108775" y="483165"/>
                    <a:pt x="254347" y="501862"/>
                  </a:cubicBezTo>
                  <a:lnTo>
                    <a:pt x="287062" y="572743"/>
                  </a:lnTo>
                  <a:cubicBezTo>
                    <a:pt x="290389" y="579910"/>
                    <a:pt x="298896" y="583022"/>
                    <a:pt x="306063" y="579694"/>
                  </a:cubicBezTo>
                  <a:cubicBezTo>
                    <a:pt x="309128" y="578271"/>
                    <a:pt x="311590" y="575808"/>
                    <a:pt x="313013" y="572743"/>
                  </a:cubicBezTo>
                  <a:lnTo>
                    <a:pt x="345728" y="501862"/>
                  </a:lnTo>
                  <a:cubicBezTo>
                    <a:pt x="491300" y="483165"/>
                    <a:pt x="600075" y="377131"/>
                    <a:pt x="600075" y="252419"/>
                  </a:cubicBezTo>
                  <a:cubicBezTo>
                    <a:pt x="600075" y="113233"/>
                    <a:pt x="465479" y="0"/>
                    <a:pt x="300038" y="0"/>
                  </a:cubicBezTo>
                  <a:close/>
                  <a:moveTo>
                    <a:pt x="334621" y="474384"/>
                  </a:moveTo>
                  <a:cubicBezTo>
                    <a:pt x="329612" y="474912"/>
                    <a:pt x="325249" y="478035"/>
                    <a:pt x="323134" y="482607"/>
                  </a:cubicBezTo>
                  <a:lnTo>
                    <a:pt x="300038" y="532661"/>
                  </a:lnTo>
                  <a:lnTo>
                    <a:pt x="276941" y="482607"/>
                  </a:lnTo>
                  <a:cubicBezTo>
                    <a:pt x="274826" y="478035"/>
                    <a:pt x="270463" y="474913"/>
                    <a:pt x="265454" y="474384"/>
                  </a:cubicBezTo>
                  <a:cubicBezTo>
                    <a:pt x="130411" y="460198"/>
                    <a:pt x="28575" y="364769"/>
                    <a:pt x="28575" y="252419"/>
                  </a:cubicBezTo>
                  <a:cubicBezTo>
                    <a:pt x="28575" y="128991"/>
                    <a:pt x="150354" y="28576"/>
                    <a:pt x="300038" y="28576"/>
                  </a:cubicBezTo>
                  <a:cubicBezTo>
                    <a:pt x="449721" y="28576"/>
                    <a:pt x="571500" y="128991"/>
                    <a:pt x="571500" y="252419"/>
                  </a:cubicBezTo>
                  <a:cubicBezTo>
                    <a:pt x="571500" y="364769"/>
                    <a:pt x="469664" y="460198"/>
                    <a:pt x="334621" y="47438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054DC1A0-0FCF-3FE1-0FC2-F21928494274}"/>
              </a:ext>
            </a:extLst>
          </p:cNvPr>
          <p:cNvGrpSpPr/>
          <p:nvPr/>
        </p:nvGrpSpPr>
        <p:grpSpPr>
          <a:xfrm>
            <a:off x="2077402" y="859783"/>
            <a:ext cx="600075" cy="600075"/>
            <a:chOff x="2148522" y="771842"/>
            <a:chExt cx="600075" cy="60007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E38D6B8-6772-333A-A6C0-85E0FAEF0B00}"/>
                </a:ext>
              </a:extLst>
            </p:cNvPr>
            <p:cNvSpPr/>
            <p:nvPr/>
          </p:nvSpPr>
          <p:spPr>
            <a:xfrm>
              <a:off x="2291397" y="914717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57150 w 314325"/>
                <a:gd name="connsiteY5" fmla="*/ 314325 h 314325"/>
                <a:gd name="connsiteX6" fmla="*/ 57150 w 314325"/>
                <a:gd name="connsiteY6" fmla="*/ 157163 h 314325"/>
                <a:gd name="connsiteX7" fmla="*/ 157163 w 314325"/>
                <a:gd name="connsiteY7" fmla="*/ 57150 h 314325"/>
                <a:gd name="connsiteX8" fmla="*/ 257175 w 314325"/>
                <a:gd name="connsiteY8" fmla="*/ 157163 h 314325"/>
                <a:gd name="connsiteX9" fmla="*/ 257175 w 314325"/>
                <a:gd name="connsiteY9" fmla="*/ 314325 h 314325"/>
                <a:gd name="connsiteX10" fmla="*/ 280988 w 314325"/>
                <a:gd name="connsiteY10" fmla="*/ 314325 h 314325"/>
                <a:gd name="connsiteX11" fmla="*/ 314325 w 314325"/>
                <a:gd name="connsiteY11" fmla="*/ 280988 h 314325"/>
                <a:gd name="connsiteX12" fmla="*/ 314325 w 314325"/>
                <a:gd name="connsiteY12" fmla="*/ 33338 h 314325"/>
                <a:gd name="connsiteX13" fmla="*/ 280988 w 314325"/>
                <a:gd name="connsiteY1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57150" y="314325"/>
                  </a:lnTo>
                  <a:lnTo>
                    <a:pt x="57150" y="157163"/>
                  </a:lnTo>
                  <a:cubicBezTo>
                    <a:pt x="57150" y="101927"/>
                    <a:pt x="101927" y="57150"/>
                    <a:pt x="157163" y="57150"/>
                  </a:cubicBezTo>
                  <a:cubicBezTo>
                    <a:pt x="212398" y="57150"/>
                    <a:pt x="257175" y="101927"/>
                    <a:pt x="257175" y="157163"/>
                  </a:cubicBezTo>
                  <a:lnTo>
                    <a:pt x="257175" y="314325"/>
                  </a:ln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CB8DD50-C7F7-49CA-6D48-4D250DBCF8A4}"/>
                </a:ext>
              </a:extLst>
            </p:cNvPr>
            <p:cNvSpPr/>
            <p:nvPr/>
          </p:nvSpPr>
          <p:spPr>
            <a:xfrm>
              <a:off x="2377122" y="1000442"/>
              <a:ext cx="142875" cy="228600"/>
            </a:xfrm>
            <a:custGeom>
              <a:avLst/>
              <a:gdLst>
                <a:gd name="connsiteX0" fmla="*/ 71438 w 142875"/>
                <a:gd name="connsiteY0" fmla="*/ 0 h 228600"/>
                <a:gd name="connsiteX1" fmla="*/ 0 w 142875"/>
                <a:gd name="connsiteY1" fmla="*/ 71438 h 228600"/>
                <a:gd name="connsiteX2" fmla="*/ 0 w 142875"/>
                <a:gd name="connsiteY2" fmla="*/ 228600 h 228600"/>
                <a:gd name="connsiteX3" fmla="*/ 142875 w 142875"/>
                <a:gd name="connsiteY3" fmla="*/ 228600 h 228600"/>
                <a:gd name="connsiteX4" fmla="*/ 142875 w 142875"/>
                <a:gd name="connsiteY4" fmla="*/ 166553 h 228600"/>
                <a:gd name="connsiteX5" fmla="*/ 42997 w 142875"/>
                <a:gd name="connsiteY5" fmla="*/ 152669 h 228600"/>
                <a:gd name="connsiteX6" fmla="*/ 28575 w 142875"/>
                <a:gd name="connsiteY6" fmla="*/ 109538 h 228600"/>
                <a:gd name="connsiteX7" fmla="*/ 28575 w 142875"/>
                <a:gd name="connsiteY7" fmla="*/ 71438 h 228600"/>
                <a:gd name="connsiteX8" fmla="*/ 71438 w 142875"/>
                <a:gd name="connsiteY8" fmla="*/ 28575 h 228600"/>
                <a:gd name="connsiteX9" fmla="*/ 114300 w 142875"/>
                <a:gd name="connsiteY9" fmla="*/ 71438 h 228600"/>
                <a:gd name="connsiteX10" fmla="*/ 114300 w 142875"/>
                <a:gd name="connsiteY10" fmla="*/ 109538 h 228600"/>
                <a:gd name="connsiteX11" fmla="*/ 100013 w 142875"/>
                <a:gd name="connsiteY11" fmla="*/ 123825 h 228600"/>
                <a:gd name="connsiteX12" fmla="*/ 85725 w 142875"/>
                <a:gd name="connsiteY12" fmla="*/ 109538 h 228600"/>
                <a:gd name="connsiteX13" fmla="*/ 85725 w 142875"/>
                <a:gd name="connsiteY13" fmla="*/ 71438 h 228600"/>
                <a:gd name="connsiteX14" fmla="*/ 71438 w 142875"/>
                <a:gd name="connsiteY14" fmla="*/ 57150 h 228600"/>
                <a:gd name="connsiteX15" fmla="*/ 57150 w 142875"/>
                <a:gd name="connsiteY15" fmla="*/ 71438 h 228600"/>
                <a:gd name="connsiteX16" fmla="*/ 57150 w 142875"/>
                <a:gd name="connsiteY16" fmla="*/ 109538 h 228600"/>
                <a:gd name="connsiteX17" fmla="*/ 100013 w 142875"/>
                <a:gd name="connsiteY17" fmla="*/ 152400 h 228600"/>
                <a:gd name="connsiteX18" fmla="*/ 142875 w 142875"/>
                <a:gd name="connsiteY18" fmla="*/ 109538 h 228600"/>
                <a:gd name="connsiteX19" fmla="*/ 142875 w 142875"/>
                <a:gd name="connsiteY19" fmla="*/ 71438 h 228600"/>
                <a:gd name="connsiteX20" fmla="*/ 71438 w 142875"/>
                <a:gd name="connsiteY20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2875" h="228600">
                  <a:moveTo>
                    <a:pt x="71438" y="0"/>
                  </a:moveTo>
                  <a:cubicBezTo>
                    <a:pt x="32001" y="43"/>
                    <a:pt x="43" y="32001"/>
                    <a:pt x="0" y="71438"/>
                  </a:cubicBezTo>
                  <a:lnTo>
                    <a:pt x="0" y="228600"/>
                  </a:lnTo>
                  <a:lnTo>
                    <a:pt x="142875" y="228600"/>
                  </a:lnTo>
                  <a:lnTo>
                    <a:pt x="142875" y="166553"/>
                  </a:lnTo>
                  <a:cubicBezTo>
                    <a:pt x="111461" y="190299"/>
                    <a:pt x="66744" y="184083"/>
                    <a:pt x="42997" y="152669"/>
                  </a:cubicBezTo>
                  <a:cubicBezTo>
                    <a:pt x="33611" y="140251"/>
                    <a:pt x="28546" y="125103"/>
                    <a:pt x="28575" y="109538"/>
                  </a:cubicBezTo>
                  <a:lnTo>
                    <a:pt x="28575" y="71438"/>
                  </a:lnTo>
                  <a:cubicBezTo>
                    <a:pt x="28575" y="47765"/>
                    <a:pt x="47765" y="28575"/>
                    <a:pt x="71438" y="28575"/>
                  </a:cubicBezTo>
                  <a:cubicBezTo>
                    <a:pt x="95110" y="28575"/>
                    <a:pt x="114300" y="47765"/>
                    <a:pt x="114300" y="71438"/>
                  </a:cubicBezTo>
                  <a:lnTo>
                    <a:pt x="114300" y="109538"/>
                  </a:lnTo>
                  <a:cubicBezTo>
                    <a:pt x="114300" y="117428"/>
                    <a:pt x="107903" y="123825"/>
                    <a:pt x="100013" y="123825"/>
                  </a:cubicBezTo>
                  <a:cubicBezTo>
                    <a:pt x="92122" y="123825"/>
                    <a:pt x="85725" y="117428"/>
                    <a:pt x="85725" y="109538"/>
                  </a:cubicBezTo>
                  <a:lnTo>
                    <a:pt x="85725" y="71438"/>
                  </a:lnTo>
                  <a:cubicBezTo>
                    <a:pt x="85725" y="63547"/>
                    <a:pt x="79328" y="57150"/>
                    <a:pt x="71438" y="57150"/>
                  </a:cubicBezTo>
                  <a:cubicBezTo>
                    <a:pt x="63547" y="57150"/>
                    <a:pt x="57150" y="63547"/>
                    <a:pt x="57150" y="71438"/>
                  </a:cubicBezTo>
                  <a:lnTo>
                    <a:pt x="57150" y="109538"/>
                  </a:lnTo>
                  <a:cubicBezTo>
                    <a:pt x="57150" y="133210"/>
                    <a:pt x="76340" y="152400"/>
                    <a:pt x="100013" y="152400"/>
                  </a:cubicBezTo>
                  <a:cubicBezTo>
                    <a:pt x="123685" y="152400"/>
                    <a:pt x="142875" y="133210"/>
                    <a:pt x="142875" y="109538"/>
                  </a:cubicBezTo>
                  <a:lnTo>
                    <a:pt x="142875" y="71438"/>
                  </a:lnTo>
                  <a:cubicBezTo>
                    <a:pt x="142832" y="32001"/>
                    <a:pt x="110874" y="43"/>
                    <a:pt x="714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B9304B5-3CE9-746F-FF06-F70B04C290DA}"/>
                </a:ext>
              </a:extLst>
            </p:cNvPr>
            <p:cNvSpPr/>
            <p:nvPr/>
          </p:nvSpPr>
          <p:spPr>
            <a:xfrm>
              <a:off x="2148522" y="771842"/>
              <a:ext cx="600075" cy="600075"/>
            </a:xfrm>
            <a:custGeom>
              <a:avLst/>
              <a:gdLst>
                <a:gd name="connsiteX0" fmla="*/ 557213 w 600075"/>
                <a:gd name="connsiteY0" fmla="*/ 0 h 600075"/>
                <a:gd name="connsiteX1" fmla="*/ 42863 w 600075"/>
                <a:gd name="connsiteY1" fmla="*/ 0 h 600075"/>
                <a:gd name="connsiteX2" fmla="*/ 0 w 600075"/>
                <a:gd name="connsiteY2" fmla="*/ 42863 h 600075"/>
                <a:gd name="connsiteX3" fmla="*/ 0 w 600075"/>
                <a:gd name="connsiteY3" fmla="*/ 557213 h 600075"/>
                <a:gd name="connsiteX4" fmla="*/ 42863 w 600075"/>
                <a:gd name="connsiteY4" fmla="*/ 600075 h 600075"/>
                <a:gd name="connsiteX5" fmla="*/ 557213 w 600075"/>
                <a:gd name="connsiteY5" fmla="*/ 600075 h 600075"/>
                <a:gd name="connsiteX6" fmla="*/ 600075 w 600075"/>
                <a:gd name="connsiteY6" fmla="*/ 557213 h 600075"/>
                <a:gd name="connsiteX7" fmla="*/ 600075 w 600075"/>
                <a:gd name="connsiteY7" fmla="*/ 42863 h 600075"/>
                <a:gd name="connsiteX8" fmla="*/ 557213 w 600075"/>
                <a:gd name="connsiteY8" fmla="*/ 0 h 600075"/>
                <a:gd name="connsiteX9" fmla="*/ 571500 w 600075"/>
                <a:gd name="connsiteY9" fmla="*/ 557213 h 600075"/>
                <a:gd name="connsiteX10" fmla="*/ 557213 w 600075"/>
                <a:gd name="connsiteY10" fmla="*/ 571500 h 600075"/>
                <a:gd name="connsiteX11" fmla="*/ 42863 w 600075"/>
                <a:gd name="connsiteY11" fmla="*/ 571500 h 600075"/>
                <a:gd name="connsiteX12" fmla="*/ 28575 w 600075"/>
                <a:gd name="connsiteY12" fmla="*/ 557213 h 600075"/>
                <a:gd name="connsiteX13" fmla="*/ 28575 w 600075"/>
                <a:gd name="connsiteY13" fmla="*/ 42863 h 600075"/>
                <a:gd name="connsiteX14" fmla="*/ 42863 w 600075"/>
                <a:gd name="connsiteY14" fmla="*/ 28575 h 600075"/>
                <a:gd name="connsiteX15" fmla="*/ 557213 w 600075"/>
                <a:gd name="connsiteY15" fmla="*/ 28575 h 600075"/>
                <a:gd name="connsiteX16" fmla="*/ 571500 w 600075"/>
                <a:gd name="connsiteY16" fmla="*/ 428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0075" h="600075">
                  <a:moveTo>
                    <a:pt x="5572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557213" y="600075"/>
                  </a:lnTo>
                  <a:cubicBezTo>
                    <a:pt x="580874" y="600049"/>
                    <a:pt x="600049" y="580874"/>
                    <a:pt x="600075" y="557213"/>
                  </a:cubicBezTo>
                  <a:lnTo>
                    <a:pt x="600075" y="42863"/>
                  </a:lnTo>
                  <a:cubicBezTo>
                    <a:pt x="600049" y="19201"/>
                    <a:pt x="580874" y="26"/>
                    <a:pt x="557213" y="0"/>
                  </a:cubicBezTo>
                  <a:close/>
                  <a:moveTo>
                    <a:pt x="571500" y="557213"/>
                  </a:moveTo>
                  <a:cubicBezTo>
                    <a:pt x="571491" y="565100"/>
                    <a:pt x="565100" y="571491"/>
                    <a:pt x="557213" y="571500"/>
                  </a:cubicBez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57213" y="28575"/>
                  </a:lnTo>
                  <a:cubicBezTo>
                    <a:pt x="565100" y="28584"/>
                    <a:pt x="571491" y="34975"/>
                    <a:pt x="571500" y="4286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445F8AC-0876-8AB0-CA5C-9218E5D842FC}"/>
                </a:ext>
              </a:extLst>
            </p:cNvPr>
            <p:cNvSpPr/>
            <p:nvPr/>
          </p:nvSpPr>
          <p:spPr>
            <a:xfrm>
              <a:off x="2219960" y="83851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14288 w 104775"/>
                <a:gd name="connsiteY1" fmla="*/ 0 h 104775"/>
                <a:gd name="connsiteX2" fmla="*/ 0 w 104775"/>
                <a:gd name="connsiteY2" fmla="*/ 14288 h 104775"/>
                <a:gd name="connsiteX3" fmla="*/ 0 w 104775"/>
                <a:gd name="connsiteY3" fmla="*/ 90488 h 104775"/>
                <a:gd name="connsiteX4" fmla="*/ 14288 w 104775"/>
                <a:gd name="connsiteY4" fmla="*/ 104775 h 104775"/>
                <a:gd name="connsiteX5" fmla="*/ 28575 w 104775"/>
                <a:gd name="connsiteY5" fmla="*/ 90488 h 104775"/>
                <a:gd name="connsiteX6" fmla="*/ 28575 w 104775"/>
                <a:gd name="connsiteY6" fmla="*/ 28575 h 104775"/>
                <a:gd name="connsiteX7" fmla="*/ 90488 w 104775"/>
                <a:gd name="connsiteY7" fmla="*/ 28575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lnTo>
                    <a:pt x="14288" y="0"/>
                  </a:lnTo>
                  <a:cubicBezTo>
                    <a:pt x="6398" y="2"/>
                    <a:pt x="2" y="6398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cubicBezTo>
                    <a:pt x="22178" y="104775"/>
                    <a:pt x="28575" y="98378"/>
                    <a:pt x="28575" y="90488"/>
                  </a:cubicBezTo>
                  <a:lnTo>
                    <a:pt x="28575" y="28575"/>
                  </a:lnTo>
                  <a:lnTo>
                    <a:pt x="90488" y="28575"/>
                  </a:lnTo>
                  <a:cubicBezTo>
                    <a:pt x="98378" y="28575"/>
                    <a:pt x="104775" y="22178"/>
                    <a:pt x="104775" y="14288"/>
                  </a:cubicBezTo>
                  <a:cubicBezTo>
                    <a:pt x="104775" y="6397"/>
                    <a:pt x="98378" y="0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AC2B7D7-D894-1A2D-12EB-45D3A5B11389}"/>
                </a:ext>
              </a:extLst>
            </p:cNvPr>
            <p:cNvSpPr/>
            <p:nvPr/>
          </p:nvSpPr>
          <p:spPr>
            <a:xfrm>
              <a:off x="2572385" y="83851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14288 w 104775"/>
                <a:gd name="connsiteY1" fmla="*/ 0 h 104775"/>
                <a:gd name="connsiteX2" fmla="*/ 0 w 104775"/>
                <a:gd name="connsiteY2" fmla="*/ 14288 h 104775"/>
                <a:gd name="connsiteX3" fmla="*/ 14288 w 104775"/>
                <a:gd name="connsiteY3" fmla="*/ 28575 h 104775"/>
                <a:gd name="connsiteX4" fmla="*/ 76200 w 104775"/>
                <a:gd name="connsiteY4" fmla="*/ 28575 h 104775"/>
                <a:gd name="connsiteX5" fmla="*/ 76200 w 104775"/>
                <a:gd name="connsiteY5" fmla="*/ 90488 h 104775"/>
                <a:gd name="connsiteX6" fmla="*/ 90488 w 104775"/>
                <a:gd name="connsiteY6" fmla="*/ 104775 h 104775"/>
                <a:gd name="connsiteX7" fmla="*/ 104775 w 104775"/>
                <a:gd name="connsiteY7" fmla="*/ 90488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76200" y="28575"/>
                  </a:lnTo>
                  <a:lnTo>
                    <a:pt x="76200" y="90488"/>
                  </a:lnTo>
                  <a:cubicBezTo>
                    <a:pt x="76200" y="98378"/>
                    <a:pt x="82597" y="104775"/>
                    <a:pt x="90488" y="104775"/>
                  </a:cubicBezTo>
                  <a:cubicBezTo>
                    <a:pt x="98378" y="104775"/>
                    <a:pt x="104775" y="98378"/>
                    <a:pt x="104775" y="90488"/>
                  </a:cubicBezTo>
                  <a:lnTo>
                    <a:pt x="104775" y="14288"/>
                  </a:lnTo>
                  <a:cubicBezTo>
                    <a:pt x="104773" y="6398"/>
                    <a:pt x="98377" y="2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F7F2F61-604A-7A12-8A19-30481F6DFA0E}"/>
                </a:ext>
              </a:extLst>
            </p:cNvPr>
            <p:cNvSpPr/>
            <p:nvPr/>
          </p:nvSpPr>
          <p:spPr>
            <a:xfrm>
              <a:off x="2219960" y="1200467"/>
              <a:ext cx="104775" cy="104775"/>
            </a:xfrm>
            <a:custGeom>
              <a:avLst/>
              <a:gdLst>
                <a:gd name="connsiteX0" fmla="*/ 90488 w 104775"/>
                <a:gd name="connsiteY0" fmla="*/ 76200 h 104775"/>
                <a:gd name="connsiteX1" fmla="*/ 28575 w 104775"/>
                <a:gd name="connsiteY1" fmla="*/ 76200 h 104775"/>
                <a:gd name="connsiteX2" fmla="*/ 28575 w 104775"/>
                <a:gd name="connsiteY2" fmla="*/ 14288 h 104775"/>
                <a:gd name="connsiteX3" fmla="*/ 14288 w 104775"/>
                <a:gd name="connsiteY3" fmla="*/ 0 h 104775"/>
                <a:gd name="connsiteX4" fmla="*/ 0 w 104775"/>
                <a:gd name="connsiteY4" fmla="*/ 14288 h 104775"/>
                <a:gd name="connsiteX5" fmla="*/ 0 w 104775"/>
                <a:gd name="connsiteY5" fmla="*/ 90488 h 104775"/>
                <a:gd name="connsiteX6" fmla="*/ 14288 w 104775"/>
                <a:gd name="connsiteY6" fmla="*/ 104775 h 104775"/>
                <a:gd name="connsiteX7" fmla="*/ 90488 w 104775"/>
                <a:gd name="connsiteY7" fmla="*/ 104775 h 104775"/>
                <a:gd name="connsiteX8" fmla="*/ 104775 w 104775"/>
                <a:gd name="connsiteY8" fmla="*/ 90488 h 104775"/>
                <a:gd name="connsiteX9" fmla="*/ 90488 w 104775"/>
                <a:gd name="connsiteY9" fmla="*/ 7620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76200"/>
                  </a:moveTo>
                  <a:lnTo>
                    <a:pt x="28575" y="76200"/>
                  </a:lnTo>
                  <a:lnTo>
                    <a:pt x="28575" y="14288"/>
                  </a:lnTo>
                  <a:cubicBezTo>
                    <a:pt x="28575" y="6397"/>
                    <a:pt x="22178" y="0"/>
                    <a:pt x="14288" y="0"/>
                  </a:cubicBez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2" y="98377"/>
                    <a:pt x="6398" y="104773"/>
                    <a:pt x="14288" y="104775"/>
                  </a:cubicBezTo>
                  <a:lnTo>
                    <a:pt x="90488" y="104775"/>
                  </a:lnTo>
                  <a:cubicBezTo>
                    <a:pt x="98378" y="104775"/>
                    <a:pt x="104775" y="98378"/>
                    <a:pt x="104775" y="90488"/>
                  </a:cubicBezTo>
                  <a:cubicBezTo>
                    <a:pt x="104775" y="82597"/>
                    <a:pt x="98378" y="76200"/>
                    <a:pt x="90488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E39C7A5-41C6-8AB9-5121-829E2934CD03}"/>
                </a:ext>
              </a:extLst>
            </p:cNvPr>
            <p:cNvSpPr/>
            <p:nvPr/>
          </p:nvSpPr>
          <p:spPr>
            <a:xfrm>
              <a:off x="2572385" y="120046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76200 w 104775"/>
                <a:gd name="connsiteY1" fmla="*/ 14288 h 104775"/>
                <a:gd name="connsiteX2" fmla="*/ 76200 w 104775"/>
                <a:gd name="connsiteY2" fmla="*/ 76200 h 104775"/>
                <a:gd name="connsiteX3" fmla="*/ 14288 w 104775"/>
                <a:gd name="connsiteY3" fmla="*/ 76200 h 104775"/>
                <a:gd name="connsiteX4" fmla="*/ 0 w 104775"/>
                <a:gd name="connsiteY4" fmla="*/ 90488 h 104775"/>
                <a:gd name="connsiteX5" fmla="*/ 14288 w 104775"/>
                <a:gd name="connsiteY5" fmla="*/ 104775 h 104775"/>
                <a:gd name="connsiteX6" fmla="*/ 90488 w 104775"/>
                <a:gd name="connsiteY6" fmla="*/ 104775 h 104775"/>
                <a:gd name="connsiteX7" fmla="*/ 104775 w 104775"/>
                <a:gd name="connsiteY7" fmla="*/ 90488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cubicBezTo>
                    <a:pt x="82598" y="2"/>
                    <a:pt x="76202" y="6398"/>
                    <a:pt x="76200" y="14288"/>
                  </a:cubicBezTo>
                  <a:lnTo>
                    <a:pt x="76200" y="76200"/>
                  </a:lnTo>
                  <a:lnTo>
                    <a:pt x="14288" y="76200"/>
                  </a:lnTo>
                  <a:cubicBezTo>
                    <a:pt x="6397" y="76200"/>
                    <a:pt x="0" y="82597"/>
                    <a:pt x="0" y="90488"/>
                  </a:cubicBezTo>
                  <a:cubicBezTo>
                    <a:pt x="0" y="98378"/>
                    <a:pt x="6397" y="104775"/>
                    <a:pt x="14288" y="104775"/>
                  </a:cubicBezTo>
                  <a:lnTo>
                    <a:pt x="90488" y="104775"/>
                  </a:lnTo>
                  <a:cubicBezTo>
                    <a:pt x="98377" y="104773"/>
                    <a:pt x="104773" y="98377"/>
                    <a:pt x="104775" y="90488"/>
                  </a:cubicBezTo>
                  <a:lnTo>
                    <a:pt x="104775" y="14288"/>
                  </a:lnTo>
                  <a:cubicBezTo>
                    <a:pt x="104773" y="6398"/>
                    <a:pt x="98377" y="2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C949F5E-5396-2D36-BA1E-001014737769}"/>
              </a:ext>
            </a:extLst>
          </p:cNvPr>
          <p:cNvGrpSpPr/>
          <p:nvPr/>
        </p:nvGrpSpPr>
        <p:grpSpPr>
          <a:xfrm>
            <a:off x="909002" y="859783"/>
            <a:ext cx="600075" cy="600075"/>
            <a:chOff x="980122" y="771842"/>
            <a:chExt cx="600075" cy="60007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8B07735-BAF8-19C8-8D62-EF8F20507528}"/>
                </a:ext>
              </a:extLst>
            </p:cNvPr>
            <p:cNvSpPr/>
            <p:nvPr/>
          </p:nvSpPr>
          <p:spPr>
            <a:xfrm>
              <a:off x="1122997" y="971867"/>
              <a:ext cx="314325" cy="314325"/>
            </a:xfrm>
            <a:custGeom>
              <a:avLst/>
              <a:gdLst>
                <a:gd name="connsiteX0" fmla="*/ 157163 w 314325"/>
                <a:gd name="connsiteY0" fmla="*/ 0 h 314325"/>
                <a:gd name="connsiteX1" fmla="*/ 0 w 314325"/>
                <a:gd name="connsiteY1" fmla="*/ 157163 h 314325"/>
                <a:gd name="connsiteX2" fmla="*/ 157163 w 314325"/>
                <a:gd name="connsiteY2" fmla="*/ 314325 h 314325"/>
                <a:gd name="connsiteX3" fmla="*/ 314325 w 314325"/>
                <a:gd name="connsiteY3" fmla="*/ 157163 h 314325"/>
                <a:gd name="connsiteX4" fmla="*/ 157163 w 314325"/>
                <a:gd name="connsiteY4" fmla="*/ 0 h 314325"/>
                <a:gd name="connsiteX5" fmla="*/ 157163 w 314325"/>
                <a:gd name="connsiteY5" fmla="*/ 257175 h 314325"/>
                <a:gd name="connsiteX6" fmla="*/ 57150 w 314325"/>
                <a:gd name="connsiteY6" fmla="*/ 157163 h 314325"/>
                <a:gd name="connsiteX7" fmla="*/ 157163 w 314325"/>
                <a:gd name="connsiteY7" fmla="*/ 57150 h 314325"/>
                <a:gd name="connsiteX8" fmla="*/ 257175 w 314325"/>
                <a:gd name="connsiteY8" fmla="*/ 157163 h 314325"/>
                <a:gd name="connsiteX9" fmla="*/ 157163 w 314325"/>
                <a:gd name="connsiteY9" fmla="*/ 25717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4325" h="314325">
                  <a:moveTo>
                    <a:pt x="157163" y="0"/>
                  </a:moveTo>
                  <a:cubicBezTo>
                    <a:pt x="70364" y="0"/>
                    <a:pt x="0" y="70364"/>
                    <a:pt x="0" y="157163"/>
                  </a:cubicBezTo>
                  <a:cubicBezTo>
                    <a:pt x="0" y="243961"/>
                    <a:pt x="70364" y="314325"/>
                    <a:pt x="157163" y="314325"/>
                  </a:cubicBezTo>
                  <a:cubicBezTo>
                    <a:pt x="243961" y="314325"/>
                    <a:pt x="314325" y="243961"/>
                    <a:pt x="314325" y="157163"/>
                  </a:cubicBezTo>
                  <a:cubicBezTo>
                    <a:pt x="314225" y="70405"/>
                    <a:pt x="243920" y="100"/>
                    <a:pt x="157163" y="0"/>
                  </a:cubicBezTo>
                  <a:close/>
                  <a:moveTo>
                    <a:pt x="157163" y="257175"/>
                  </a:moveTo>
                  <a:cubicBezTo>
                    <a:pt x="101927" y="257175"/>
                    <a:pt x="57150" y="212398"/>
                    <a:pt x="57150" y="157163"/>
                  </a:cubicBezTo>
                  <a:cubicBezTo>
                    <a:pt x="57150" y="101927"/>
                    <a:pt x="101927" y="57150"/>
                    <a:pt x="157163" y="57150"/>
                  </a:cubicBezTo>
                  <a:cubicBezTo>
                    <a:pt x="212398" y="57150"/>
                    <a:pt x="257175" y="101927"/>
                    <a:pt x="257175" y="157163"/>
                  </a:cubicBezTo>
                  <a:cubicBezTo>
                    <a:pt x="257113" y="212372"/>
                    <a:pt x="212372" y="257113"/>
                    <a:pt x="157163" y="2571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DDA2904-114B-6329-EE79-A51F189A16CE}"/>
                </a:ext>
              </a:extLst>
            </p:cNvPr>
            <p:cNvSpPr/>
            <p:nvPr/>
          </p:nvSpPr>
          <p:spPr>
            <a:xfrm>
              <a:off x="1208722" y="1057592"/>
              <a:ext cx="142875" cy="142875"/>
            </a:xfrm>
            <a:custGeom>
              <a:avLst/>
              <a:gdLst>
                <a:gd name="connsiteX0" fmla="*/ 71438 w 142875"/>
                <a:gd name="connsiteY0" fmla="*/ 0 h 142875"/>
                <a:gd name="connsiteX1" fmla="*/ 0 w 142875"/>
                <a:gd name="connsiteY1" fmla="*/ 71438 h 142875"/>
                <a:gd name="connsiteX2" fmla="*/ 71438 w 142875"/>
                <a:gd name="connsiteY2" fmla="*/ 142875 h 142875"/>
                <a:gd name="connsiteX3" fmla="*/ 142875 w 142875"/>
                <a:gd name="connsiteY3" fmla="*/ 71438 h 142875"/>
                <a:gd name="connsiteX4" fmla="*/ 71438 w 142875"/>
                <a:gd name="connsiteY4" fmla="*/ 0 h 142875"/>
                <a:gd name="connsiteX5" fmla="*/ 71438 w 142875"/>
                <a:gd name="connsiteY5" fmla="*/ 100013 h 142875"/>
                <a:gd name="connsiteX6" fmla="*/ 42863 w 142875"/>
                <a:gd name="connsiteY6" fmla="*/ 71438 h 142875"/>
                <a:gd name="connsiteX7" fmla="*/ 71438 w 142875"/>
                <a:gd name="connsiteY7" fmla="*/ 42863 h 142875"/>
                <a:gd name="connsiteX8" fmla="*/ 100013 w 142875"/>
                <a:gd name="connsiteY8" fmla="*/ 71438 h 142875"/>
                <a:gd name="connsiteX9" fmla="*/ 71438 w 142875"/>
                <a:gd name="connsiteY9" fmla="*/ 10001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1438" y="0"/>
                  </a:moveTo>
                  <a:cubicBezTo>
                    <a:pt x="31984" y="0"/>
                    <a:pt x="0" y="31984"/>
                    <a:pt x="0" y="71438"/>
                  </a:cubicBezTo>
                  <a:cubicBezTo>
                    <a:pt x="0" y="110891"/>
                    <a:pt x="31984" y="142875"/>
                    <a:pt x="71438" y="142875"/>
                  </a:cubicBezTo>
                  <a:cubicBezTo>
                    <a:pt x="110891" y="142875"/>
                    <a:pt x="142875" y="110891"/>
                    <a:pt x="142875" y="71438"/>
                  </a:cubicBezTo>
                  <a:cubicBezTo>
                    <a:pt x="142832" y="32001"/>
                    <a:pt x="110874" y="43"/>
                    <a:pt x="71438" y="0"/>
                  </a:cubicBezTo>
                  <a:close/>
                  <a:moveTo>
                    <a:pt x="71438" y="100013"/>
                  </a:moveTo>
                  <a:cubicBezTo>
                    <a:pt x="55656" y="100013"/>
                    <a:pt x="42863" y="87219"/>
                    <a:pt x="42863" y="71438"/>
                  </a:cubicBezTo>
                  <a:cubicBezTo>
                    <a:pt x="42863" y="55656"/>
                    <a:pt x="55656" y="42863"/>
                    <a:pt x="71438" y="42863"/>
                  </a:cubicBezTo>
                  <a:cubicBezTo>
                    <a:pt x="87219" y="42863"/>
                    <a:pt x="100013" y="55656"/>
                    <a:pt x="100013" y="71438"/>
                  </a:cubicBezTo>
                  <a:cubicBezTo>
                    <a:pt x="100013" y="87219"/>
                    <a:pt x="87219" y="100013"/>
                    <a:pt x="71438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6D07B76-F8F3-88E0-8081-10176AE94C28}"/>
                </a:ext>
              </a:extLst>
            </p:cNvPr>
            <p:cNvSpPr/>
            <p:nvPr/>
          </p:nvSpPr>
          <p:spPr>
            <a:xfrm>
              <a:off x="980122" y="771842"/>
              <a:ext cx="600075" cy="600075"/>
            </a:xfrm>
            <a:custGeom>
              <a:avLst/>
              <a:gdLst>
                <a:gd name="connsiteX0" fmla="*/ 585788 w 600075"/>
                <a:gd name="connsiteY0" fmla="*/ 0 h 600075"/>
                <a:gd name="connsiteX1" fmla="*/ 14288 w 600075"/>
                <a:gd name="connsiteY1" fmla="*/ 0 h 600075"/>
                <a:gd name="connsiteX2" fmla="*/ 0 w 600075"/>
                <a:gd name="connsiteY2" fmla="*/ 14288 h 600075"/>
                <a:gd name="connsiteX3" fmla="*/ 0 w 600075"/>
                <a:gd name="connsiteY3" fmla="*/ 100013 h 600075"/>
                <a:gd name="connsiteX4" fmla="*/ 42863 w 600075"/>
                <a:gd name="connsiteY4" fmla="*/ 142875 h 600075"/>
                <a:gd name="connsiteX5" fmla="*/ 57150 w 600075"/>
                <a:gd name="connsiteY5" fmla="*/ 142875 h 600075"/>
                <a:gd name="connsiteX6" fmla="*/ 57150 w 600075"/>
                <a:gd name="connsiteY6" fmla="*/ 357188 h 600075"/>
                <a:gd name="connsiteX7" fmla="*/ 300038 w 600075"/>
                <a:gd name="connsiteY7" fmla="*/ 600075 h 600075"/>
                <a:gd name="connsiteX8" fmla="*/ 542925 w 600075"/>
                <a:gd name="connsiteY8" fmla="*/ 357188 h 600075"/>
                <a:gd name="connsiteX9" fmla="*/ 542925 w 600075"/>
                <a:gd name="connsiteY9" fmla="*/ 142875 h 600075"/>
                <a:gd name="connsiteX10" fmla="*/ 557213 w 600075"/>
                <a:gd name="connsiteY10" fmla="*/ 142875 h 600075"/>
                <a:gd name="connsiteX11" fmla="*/ 600075 w 600075"/>
                <a:gd name="connsiteY11" fmla="*/ 100013 h 600075"/>
                <a:gd name="connsiteX12" fmla="*/ 600075 w 600075"/>
                <a:gd name="connsiteY12" fmla="*/ 14288 h 600075"/>
                <a:gd name="connsiteX13" fmla="*/ 585788 w 600075"/>
                <a:gd name="connsiteY13" fmla="*/ 0 h 600075"/>
                <a:gd name="connsiteX14" fmla="*/ 514350 w 600075"/>
                <a:gd name="connsiteY14" fmla="*/ 357188 h 600075"/>
                <a:gd name="connsiteX15" fmla="*/ 300038 w 600075"/>
                <a:gd name="connsiteY15" fmla="*/ 571500 h 600075"/>
                <a:gd name="connsiteX16" fmla="*/ 85725 w 600075"/>
                <a:gd name="connsiteY16" fmla="*/ 357188 h 600075"/>
                <a:gd name="connsiteX17" fmla="*/ 85725 w 600075"/>
                <a:gd name="connsiteY17" fmla="*/ 142875 h 600075"/>
                <a:gd name="connsiteX18" fmla="*/ 514350 w 600075"/>
                <a:gd name="connsiteY18" fmla="*/ 142875 h 600075"/>
                <a:gd name="connsiteX19" fmla="*/ 571500 w 600075"/>
                <a:gd name="connsiteY19" fmla="*/ 100013 h 600075"/>
                <a:gd name="connsiteX20" fmla="*/ 557213 w 600075"/>
                <a:gd name="connsiteY20" fmla="*/ 114300 h 600075"/>
                <a:gd name="connsiteX21" fmla="*/ 42863 w 600075"/>
                <a:gd name="connsiteY21" fmla="*/ 114300 h 600075"/>
                <a:gd name="connsiteX22" fmla="*/ 28575 w 600075"/>
                <a:gd name="connsiteY22" fmla="*/ 100013 h 600075"/>
                <a:gd name="connsiteX23" fmla="*/ 28575 w 600075"/>
                <a:gd name="connsiteY23" fmla="*/ 28575 h 600075"/>
                <a:gd name="connsiteX24" fmla="*/ 571500 w 600075"/>
                <a:gd name="connsiteY24" fmla="*/ 285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0075" h="600075">
                  <a:moveTo>
                    <a:pt x="5857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100013"/>
                  </a:lnTo>
                  <a:cubicBezTo>
                    <a:pt x="26" y="123674"/>
                    <a:pt x="19201" y="142849"/>
                    <a:pt x="42863" y="142875"/>
                  </a:cubicBezTo>
                  <a:lnTo>
                    <a:pt x="57150" y="142875"/>
                  </a:lnTo>
                  <a:lnTo>
                    <a:pt x="57150" y="357188"/>
                  </a:lnTo>
                  <a:cubicBezTo>
                    <a:pt x="57150" y="491331"/>
                    <a:pt x="165894" y="600075"/>
                    <a:pt x="300038" y="600075"/>
                  </a:cubicBezTo>
                  <a:cubicBezTo>
                    <a:pt x="434181" y="600075"/>
                    <a:pt x="542925" y="491331"/>
                    <a:pt x="542925" y="357188"/>
                  </a:cubicBezTo>
                  <a:lnTo>
                    <a:pt x="542925" y="142875"/>
                  </a:lnTo>
                  <a:lnTo>
                    <a:pt x="557213" y="142875"/>
                  </a:lnTo>
                  <a:cubicBezTo>
                    <a:pt x="580874" y="142849"/>
                    <a:pt x="600049" y="123674"/>
                    <a:pt x="600075" y="100013"/>
                  </a:cubicBezTo>
                  <a:lnTo>
                    <a:pt x="600075" y="14288"/>
                  </a:lnTo>
                  <a:cubicBezTo>
                    <a:pt x="600075" y="6397"/>
                    <a:pt x="593678" y="0"/>
                    <a:pt x="585788" y="0"/>
                  </a:cubicBezTo>
                  <a:close/>
                  <a:moveTo>
                    <a:pt x="514350" y="357188"/>
                  </a:moveTo>
                  <a:cubicBezTo>
                    <a:pt x="514350" y="475549"/>
                    <a:pt x="418399" y="571500"/>
                    <a:pt x="300038" y="571500"/>
                  </a:cubicBezTo>
                  <a:cubicBezTo>
                    <a:pt x="181676" y="571500"/>
                    <a:pt x="85725" y="475549"/>
                    <a:pt x="85725" y="357188"/>
                  </a:cubicBezTo>
                  <a:lnTo>
                    <a:pt x="85725" y="142875"/>
                  </a:lnTo>
                  <a:lnTo>
                    <a:pt x="514350" y="142875"/>
                  </a:lnTo>
                  <a:close/>
                  <a:moveTo>
                    <a:pt x="571500" y="100013"/>
                  </a:moveTo>
                  <a:cubicBezTo>
                    <a:pt x="571491" y="107900"/>
                    <a:pt x="565100" y="114291"/>
                    <a:pt x="557213" y="114300"/>
                  </a:cubicBezTo>
                  <a:lnTo>
                    <a:pt x="42863" y="114300"/>
                  </a:lnTo>
                  <a:cubicBezTo>
                    <a:pt x="34975" y="114291"/>
                    <a:pt x="28584" y="107900"/>
                    <a:pt x="28575" y="100013"/>
                  </a:cubicBezTo>
                  <a:lnTo>
                    <a:pt x="28575" y="28575"/>
                  </a:lnTo>
                  <a:lnTo>
                    <a:pt x="57150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DE698865-0713-1052-C408-EEA1257558B9}"/>
              </a:ext>
            </a:extLst>
          </p:cNvPr>
          <p:cNvGrpSpPr/>
          <p:nvPr/>
        </p:nvGrpSpPr>
        <p:grpSpPr>
          <a:xfrm>
            <a:off x="9810150" y="4784599"/>
            <a:ext cx="1767334" cy="1671005"/>
            <a:chOff x="9775941" y="4738879"/>
            <a:chExt cx="1767334" cy="1671005"/>
          </a:xfrm>
        </p:grpSpPr>
        <p:grpSp>
          <p:nvGrpSpPr>
            <p:cNvPr id="1007" name="Graphic 213">
              <a:extLst>
                <a:ext uri="{FF2B5EF4-FFF2-40B4-BE49-F238E27FC236}">
                  <a16:creationId xmlns:a16="http://schemas.microsoft.com/office/drawing/2014/main" id="{E88C485C-34E6-6A56-6BC2-87AC2EBACF6E}"/>
                </a:ext>
              </a:extLst>
            </p:cNvPr>
            <p:cNvGrpSpPr/>
            <p:nvPr/>
          </p:nvGrpSpPr>
          <p:grpSpPr>
            <a:xfrm>
              <a:off x="9775941" y="5362821"/>
              <a:ext cx="1038212" cy="1040977"/>
              <a:chOff x="9775941" y="5362821"/>
              <a:chExt cx="1038212" cy="1040977"/>
            </a:xfrm>
          </p:grpSpPr>
          <p:sp>
            <p:nvSpPr>
              <p:cNvPr id="1008" name="Freeform: Shape 1007">
                <a:extLst>
                  <a:ext uri="{FF2B5EF4-FFF2-40B4-BE49-F238E27FC236}">
                    <a16:creationId xmlns:a16="http://schemas.microsoft.com/office/drawing/2014/main" id="{E71D53F4-6E5B-7ACF-DD0E-13FC1635DE13}"/>
                  </a:ext>
                </a:extLst>
              </p:cNvPr>
              <p:cNvSpPr/>
              <p:nvPr/>
            </p:nvSpPr>
            <p:spPr>
              <a:xfrm>
                <a:off x="9778753" y="5362821"/>
                <a:ext cx="1035399" cy="1040977"/>
              </a:xfrm>
              <a:custGeom>
                <a:avLst/>
                <a:gdLst>
                  <a:gd name="connsiteX0" fmla="*/ 980868 w 1035399"/>
                  <a:gd name="connsiteY0" fmla="*/ 961981 h 1040977"/>
                  <a:gd name="connsiteX1" fmla="*/ 1035399 w 1035399"/>
                  <a:gd name="connsiteY1" fmla="*/ 774084 h 1040977"/>
                  <a:gd name="connsiteX2" fmla="*/ 963827 w 1035399"/>
                  <a:gd name="connsiteY2" fmla="*/ 522244 h 1040977"/>
                  <a:gd name="connsiteX3" fmla="*/ 873348 w 1035399"/>
                  <a:gd name="connsiteY3" fmla="*/ 288519 h 1040977"/>
                  <a:gd name="connsiteX4" fmla="*/ 659728 w 1035399"/>
                  <a:gd name="connsiteY4" fmla="*/ 150772 h 1040977"/>
                  <a:gd name="connsiteX5" fmla="*/ 634572 w 1035399"/>
                  <a:gd name="connsiteY5" fmla="*/ 76400 h 1040977"/>
                  <a:gd name="connsiteX6" fmla="*/ 526017 w 1035399"/>
                  <a:gd name="connsiteY6" fmla="*/ 54287 h 1040977"/>
                  <a:gd name="connsiteX7" fmla="*/ 381251 w 1035399"/>
                  <a:gd name="connsiteY7" fmla="*/ 0 h 1040977"/>
                  <a:gd name="connsiteX8" fmla="*/ 342036 w 1035399"/>
                  <a:gd name="connsiteY8" fmla="*/ 66338 h 1040977"/>
                  <a:gd name="connsiteX9" fmla="*/ 63579 w 1035399"/>
                  <a:gd name="connsiteY9" fmla="*/ 198040 h 1040977"/>
                  <a:gd name="connsiteX10" fmla="*/ 224 w 1035399"/>
                  <a:gd name="connsiteY10" fmla="*/ 412167 h 1040977"/>
                  <a:gd name="connsiteX11" fmla="*/ 87680 w 1035399"/>
                  <a:gd name="connsiteY11" fmla="*/ 1040978 h 1040977"/>
                  <a:gd name="connsiteX12" fmla="*/ 793580 w 1035399"/>
                  <a:gd name="connsiteY12" fmla="*/ 1040978 h 1040977"/>
                  <a:gd name="connsiteX13" fmla="*/ 778893 w 1035399"/>
                  <a:gd name="connsiteY13" fmla="*/ 1034912 h 1040977"/>
                  <a:gd name="connsiteX14" fmla="*/ 772807 w 1035399"/>
                  <a:gd name="connsiteY14" fmla="*/ 1020204 h 1040977"/>
                  <a:gd name="connsiteX15" fmla="*/ 776438 w 1035399"/>
                  <a:gd name="connsiteY15" fmla="*/ 1008498 h 1040977"/>
                  <a:gd name="connsiteX16" fmla="*/ 770311 w 1035399"/>
                  <a:gd name="connsiteY16" fmla="*/ 1007281 h 1040977"/>
                  <a:gd name="connsiteX17" fmla="*/ 712514 w 1035399"/>
                  <a:gd name="connsiteY17" fmla="*/ 1019879 h 1040977"/>
                  <a:gd name="connsiteX18" fmla="*/ 606942 w 1035399"/>
                  <a:gd name="connsiteY18" fmla="*/ 983546 h 1040977"/>
                  <a:gd name="connsiteX19" fmla="*/ 652648 w 1035399"/>
                  <a:gd name="connsiteY19" fmla="*/ 904265 h 1040977"/>
                  <a:gd name="connsiteX20" fmla="*/ 721522 w 1035399"/>
                  <a:gd name="connsiteY20" fmla="*/ 897753 h 1040977"/>
                  <a:gd name="connsiteX21" fmla="*/ 799443 w 1035399"/>
                  <a:gd name="connsiteY21" fmla="*/ 887163 h 1040977"/>
                  <a:gd name="connsiteX22" fmla="*/ 918567 w 1035399"/>
                  <a:gd name="connsiteY22" fmla="*/ 968614 h 1040977"/>
                  <a:gd name="connsiteX23" fmla="*/ 889902 w 1035399"/>
                  <a:gd name="connsiteY23" fmla="*/ 981172 h 1040977"/>
                  <a:gd name="connsiteX24" fmla="*/ 885622 w 1035399"/>
                  <a:gd name="connsiteY24" fmla="*/ 999471 h 1040977"/>
                  <a:gd name="connsiteX25" fmla="*/ 981822 w 1035399"/>
                  <a:gd name="connsiteY25" fmla="*/ 999471 h 1040977"/>
                  <a:gd name="connsiteX26" fmla="*/ 980848 w 1035399"/>
                  <a:gd name="connsiteY26" fmla="*/ 962001 h 1040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35399" h="1040977">
                    <a:moveTo>
                      <a:pt x="980868" y="961981"/>
                    </a:moveTo>
                    <a:lnTo>
                      <a:pt x="1035399" y="774084"/>
                    </a:lnTo>
                    <a:cubicBezTo>
                      <a:pt x="1004421" y="688352"/>
                      <a:pt x="967134" y="533300"/>
                      <a:pt x="963827" y="522244"/>
                    </a:cubicBezTo>
                    <a:cubicBezTo>
                      <a:pt x="959303" y="507171"/>
                      <a:pt x="926134" y="366928"/>
                      <a:pt x="873348" y="288519"/>
                    </a:cubicBezTo>
                    <a:cubicBezTo>
                      <a:pt x="820562" y="210090"/>
                      <a:pt x="659728" y="150772"/>
                      <a:pt x="659728" y="150772"/>
                    </a:cubicBezTo>
                    <a:cubicBezTo>
                      <a:pt x="659728" y="150772"/>
                      <a:pt x="651674" y="100521"/>
                      <a:pt x="634572" y="76400"/>
                    </a:cubicBezTo>
                    <a:cubicBezTo>
                      <a:pt x="617491" y="52279"/>
                      <a:pt x="587345" y="71369"/>
                      <a:pt x="526017" y="54287"/>
                    </a:cubicBezTo>
                    <a:cubicBezTo>
                      <a:pt x="464690" y="37206"/>
                      <a:pt x="407400" y="0"/>
                      <a:pt x="381251" y="0"/>
                    </a:cubicBezTo>
                    <a:cubicBezTo>
                      <a:pt x="355101" y="0"/>
                      <a:pt x="342036" y="66338"/>
                      <a:pt x="342036" y="66338"/>
                    </a:cubicBezTo>
                    <a:cubicBezTo>
                      <a:pt x="342036" y="66338"/>
                      <a:pt x="102774" y="172397"/>
                      <a:pt x="63579" y="198040"/>
                    </a:cubicBezTo>
                    <a:cubicBezTo>
                      <a:pt x="24385" y="223682"/>
                      <a:pt x="-2759" y="235733"/>
                      <a:pt x="224" y="412167"/>
                    </a:cubicBezTo>
                    <a:cubicBezTo>
                      <a:pt x="3267" y="588582"/>
                      <a:pt x="87680" y="1040978"/>
                      <a:pt x="87680" y="1040978"/>
                    </a:cubicBezTo>
                    <a:lnTo>
                      <a:pt x="793580" y="1040978"/>
                    </a:lnTo>
                    <a:cubicBezTo>
                      <a:pt x="787839" y="1040978"/>
                      <a:pt x="782666" y="1038665"/>
                      <a:pt x="778893" y="1034912"/>
                    </a:cubicBezTo>
                    <a:cubicBezTo>
                      <a:pt x="775140" y="1031138"/>
                      <a:pt x="772807" y="1025945"/>
                      <a:pt x="772807" y="1020204"/>
                    </a:cubicBezTo>
                    <a:cubicBezTo>
                      <a:pt x="772807" y="1015883"/>
                      <a:pt x="774166" y="1011846"/>
                      <a:pt x="776438" y="1008498"/>
                    </a:cubicBezTo>
                    <a:cubicBezTo>
                      <a:pt x="772867" y="1007768"/>
                      <a:pt x="770616" y="1007281"/>
                      <a:pt x="770311" y="1007281"/>
                    </a:cubicBezTo>
                    <a:cubicBezTo>
                      <a:pt x="768790" y="1007281"/>
                      <a:pt x="759742" y="1022862"/>
                      <a:pt x="712514" y="1019879"/>
                    </a:cubicBezTo>
                    <a:cubicBezTo>
                      <a:pt x="665246" y="1016857"/>
                      <a:pt x="606942" y="983546"/>
                      <a:pt x="606942" y="983546"/>
                    </a:cubicBezTo>
                    <a:cubicBezTo>
                      <a:pt x="606942" y="983546"/>
                      <a:pt x="645121" y="930901"/>
                      <a:pt x="652648" y="904265"/>
                    </a:cubicBezTo>
                    <a:cubicBezTo>
                      <a:pt x="652648" y="904265"/>
                      <a:pt x="688353" y="902764"/>
                      <a:pt x="721522" y="897753"/>
                    </a:cubicBezTo>
                    <a:cubicBezTo>
                      <a:pt x="754691" y="892701"/>
                      <a:pt x="787859" y="885175"/>
                      <a:pt x="799443" y="887163"/>
                    </a:cubicBezTo>
                    <a:cubicBezTo>
                      <a:pt x="810986" y="889171"/>
                      <a:pt x="922077" y="956544"/>
                      <a:pt x="918567" y="968614"/>
                    </a:cubicBezTo>
                    <a:cubicBezTo>
                      <a:pt x="915037" y="980665"/>
                      <a:pt x="889902" y="981172"/>
                      <a:pt x="889902" y="981172"/>
                    </a:cubicBezTo>
                    <a:cubicBezTo>
                      <a:pt x="889902" y="981172"/>
                      <a:pt x="889902" y="991904"/>
                      <a:pt x="885622" y="999471"/>
                    </a:cubicBezTo>
                    <a:lnTo>
                      <a:pt x="981822" y="999471"/>
                    </a:lnTo>
                    <a:cubicBezTo>
                      <a:pt x="977764" y="987928"/>
                      <a:pt x="977115" y="974964"/>
                      <a:pt x="980848" y="9620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9" name="Freeform: Shape 1008">
                <a:extLst>
                  <a:ext uri="{FF2B5EF4-FFF2-40B4-BE49-F238E27FC236}">
                    <a16:creationId xmlns:a16="http://schemas.microsoft.com/office/drawing/2014/main" id="{E7FE0FD8-22C4-6D20-ED5C-72A627182E6F}"/>
                  </a:ext>
                </a:extLst>
              </p:cNvPr>
              <p:cNvSpPr/>
              <p:nvPr/>
            </p:nvSpPr>
            <p:spPr>
              <a:xfrm>
                <a:off x="10376809" y="6243594"/>
                <a:ext cx="326695" cy="145597"/>
              </a:xfrm>
              <a:custGeom>
                <a:avLst/>
                <a:gdLst>
                  <a:gd name="connsiteX0" fmla="*/ 126083 w 326695"/>
                  <a:gd name="connsiteY0" fmla="*/ 145577 h 145597"/>
                  <a:gd name="connsiteX1" fmla="*/ 114093 w 326695"/>
                  <a:gd name="connsiteY1" fmla="*/ 145192 h 145597"/>
                  <a:gd name="connsiteX2" fmla="*/ 5883 w 326695"/>
                  <a:gd name="connsiteY2" fmla="*/ 108067 h 145597"/>
                  <a:gd name="connsiteX3" fmla="*/ 0 w 326695"/>
                  <a:gd name="connsiteY3" fmla="*/ 104699 h 145597"/>
                  <a:gd name="connsiteX4" fmla="*/ 3976 w 326695"/>
                  <a:gd name="connsiteY4" fmla="*/ 99202 h 145597"/>
                  <a:gd name="connsiteX5" fmla="*/ 48749 w 326695"/>
                  <a:gd name="connsiteY5" fmla="*/ 21848 h 145597"/>
                  <a:gd name="connsiteX6" fmla="*/ 49946 w 326695"/>
                  <a:gd name="connsiteY6" fmla="*/ 17608 h 145597"/>
                  <a:gd name="connsiteX7" fmla="*/ 54348 w 326695"/>
                  <a:gd name="connsiteY7" fmla="*/ 17425 h 145597"/>
                  <a:gd name="connsiteX8" fmla="*/ 122573 w 326695"/>
                  <a:gd name="connsiteY8" fmla="*/ 10974 h 145597"/>
                  <a:gd name="connsiteX9" fmla="*/ 151827 w 326695"/>
                  <a:gd name="connsiteY9" fmla="*/ 6085 h 145597"/>
                  <a:gd name="connsiteX10" fmla="*/ 202442 w 326695"/>
                  <a:gd name="connsiteY10" fmla="*/ 405 h 145597"/>
                  <a:gd name="connsiteX11" fmla="*/ 324691 w 326695"/>
                  <a:gd name="connsiteY11" fmla="*/ 81106 h 145597"/>
                  <a:gd name="connsiteX12" fmla="*/ 326374 w 326695"/>
                  <a:gd name="connsiteY12" fmla="*/ 89545 h 145597"/>
                  <a:gd name="connsiteX13" fmla="*/ 326374 w 326695"/>
                  <a:gd name="connsiteY13" fmla="*/ 89545 h 145597"/>
                  <a:gd name="connsiteX14" fmla="*/ 297567 w 326695"/>
                  <a:gd name="connsiteY14" fmla="*/ 106099 h 145597"/>
                  <a:gd name="connsiteX15" fmla="*/ 292881 w 326695"/>
                  <a:gd name="connsiteY15" fmla="*/ 121700 h 145597"/>
                  <a:gd name="connsiteX16" fmla="*/ 291136 w 326695"/>
                  <a:gd name="connsiteY16" fmla="*/ 124783 h 145597"/>
                  <a:gd name="connsiteX17" fmla="*/ 195524 w 326695"/>
                  <a:gd name="connsiteY17" fmla="*/ 124783 h 145597"/>
                  <a:gd name="connsiteX18" fmla="*/ 183393 w 326695"/>
                  <a:gd name="connsiteY18" fmla="*/ 131194 h 145597"/>
                  <a:gd name="connsiteX19" fmla="*/ 181100 w 326695"/>
                  <a:gd name="connsiteY19" fmla="*/ 134521 h 145597"/>
                  <a:gd name="connsiteX20" fmla="*/ 176394 w 326695"/>
                  <a:gd name="connsiteY20" fmla="*/ 133547 h 145597"/>
                  <a:gd name="connsiteX21" fmla="*/ 173817 w 326695"/>
                  <a:gd name="connsiteY21" fmla="*/ 133020 h 145597"/>
                  <a:gd name="connsiteX22" fmla="*/ 126062 w 326695"/>
                  <a:gd name="connsiteY22" fmla="*/ 145598 h 145597"/>
                  <a:gd name="connsiteX23" fmla="*/ 17852 w 326695"/>
                  <a:gd name="connsiteY23" fmla="*/ 100683 h 145597"/>
                  <a:gd name="connsiteX24" fmla="*/ 114864 w 326695"/>
                  <a:gd name="connsiteY24" fmla="*/ 133020 h 145597"/>
                  <a:gd name="connsiteX25" fmla="*/ 167001 w 326695"/>
                  <a:gd name="connsiteY25" fmla="*/ 122836 h 145597"/>
                  <a:gd name="connsiteX26" fmla="*/ 172276 w 326695"/>
                  <a:gd name="connsiteY26" fmla="*/ 120422 h 145597"/>
                  <a:gd name="connsiteX27" fmla="*/ 176029 w 326695"/>
                  <a:gd name="connsiteY27" fmla="*/ 121010 h 145597"/>
                  <a:gd name="connsiteX28" fmla="*/ 195545 w 326695"/>
                  <a:gd name="connsiteY28" fmla="*/ 112591 h 145597"/>
                  <a:gd name="connsiteX29" fmla="*/ 283691 w 326695"/>
                  <a:gd name="connsiteY29" fmla="*/ 112591 h 145597"/>
                  <a:gd name="connsiteX30" fmla="*/ 285801 w 326695"/>
                  <a:gd name="connsiteY30" fmla="*/ 100378 h 145597"/>
                  <a:gd name="connsiteX31" fmla="*/ 285801 w 326695"/>
                  <a:gd name="connsiteY31" fmla="*/ 94414 h 145597"/>
                  <a:gd name="connsiteX32" fmla="*/ 291765 w 326695"/>
                  <a:gd name="connsiteY32" fmla="*/ 94292 h 145597"/>
                  <a:gd name="connsiteX33" fmla="*/ 314202 w 326695"/>
                  <a:gd name="connsiteY33" fmla="*/ 87192 h 145597"/>
                  <a:gd name="connsiteX34" fmla="*/ 259955 w 326695"/>
                  <a:gd name="connsiteY34" fmla="*/ 46253 h 145597"/>
                  <a:gd name="connsiteX35" fmla="*/ 200332 w 326695"/>
                  <a:gd name="connsiteY35" fmla="*/ 12354 h 145597"/>
                  <a:gd name="connsiteX36" fmla="*/ 153916 w 326695"/>
                  <a:gd name="connsiteY36" fmla="*/ 18034 h 145597"/>
                  <a:gd name="connsiteX37" fmla="*/ 124399 w 326695"/>
                  <a:gd name="connsiteY37" fmla="*/ 22964 h 145597"/>
                  <a:gd name="connsiteX38" fmla="*/ 59116 w 326695"/>
                  <a:gd name="connsiteY38" fmla="*/ 29334 h 145597"/>
                  <a:gd name="connsiteX39" fmla="*/ 17832 w 326695"/>
                  <a:gd name="connsiteY39" fmla="*/ 100662 h 145597"/>
                  <a:gd name="connsiteX40" fmla="*/ 320552 w 326695"/>
                  <a:gd name="connsiteY40" fmla="*/ 87841 h 145597"/>
                  <a:gd name="connsiteX41" fmla="*/ 320552 w 326695"/>
                  <a:gd name="connsiteY41" fmla="*/ 87841 h 145597"/>
                  <a:gd name="connsiteX42" fmla="*/ 320552 w 326695"/>
                  <a:gd name="connsiteY42" fmla="*/ 87841 h 145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326695" h="145597">
                    <a:moveTo>
                      <a:pt x="126083" y="145577"/>
                    </a:moveTo>
                    <a:cubicBezTo>
                      <a:pt x="122370" y="145577"/>
                      <a:pt x="118374" y="145456"/>
                      <a:pt x="114093" y="145192"/>
                    </a:cubicBezTo>
                    <a:cubicBezTo>
                      <a:pt x="65973" y="142129"/>
                      <a:pt x="8318" y="109446"/>
                      <a:pt x="5883" y="108067"/>
                    </a:cubicBezTo>
                    <a:lnTo>
                      <a:pt x="0" y="104699"/>
                    </a:lnTo>
                    <a:lnTo>
                      <a:pt x="3976" y="99202"/>
                    </a:lnTo>
                    <a:cubicBezTo>
                      <a:pt x="4362" y="98674"/>
                      <a:pt x="41608" y="47125"/>
                      <a:pt x="48749" y="21848"/>
                    </a:cubicBezTo>
                    <a:lnTo>
                      <a:pt x="49946" y="17608"/>
                    </a:lnTo>
                    <a:lnTo>
                      <a:pt x="54348" y="17425"/>
                    </a:lnTo>
                    <a:cubicBezTo>
                      <a:pt x="54693" y="17425"/>
                      <a:pt x="90114" y="15884"/>
                      <a:pt x="122573" y="10974"/>
                    </a:cubicBezTo>
                    <a:cubicBezTo>
                      <a:pt x="132493" y="9473"/>
                      <a:pt x="142312" y="7749"/>
                      <a:pt x="151827" y="6085"/>
                    </a:cubicBezTo>
                    <a:cubicBezTo>
                      <a:pt x="174994" y="2028"/>
                      <a:pt x="193293" y="-1157"/>
                      <a:pt x="202442" y="405"/>
                    </a:cubicBezTo>
                    <a:cubicBezTo>
                      <a:pt x="215000" y="2596"/>
                      <a:pt x="312174" y="61062"/>
                      <a:pt x="324691" y="81106"/>
                    </a:cubicBezTo>
                    <a:cubicBezTo>
                      <a:pt x="326557" y="84108"/>
                      <a:pt x="327125" y="86948"/>
                      <a:pt x="326374" y="89545"/>
                    </a:cubicBezTo>
                    <a:lnTo>
                      <a:pt x="326374" y="89545"/>
                    </a:lnTo>
                    <a:cubicBezTo>
                      <a:pt x="322824" y="101656"/>
                      <a:pt x="306493" y="105105"/>
                      <a:pt x="297567" y="106099"/>
                    </a:cubicBezTo>
                    <a:cubicBezTo>
                      <a:pt x="297040" y="110461"/>
                      <a:pt x="295802" y="116527"/>
                      <a:pt x="292881" y="121700"/>
                    </a:cubicBezTo>
                    <a:lnTo>
                      <a:pt x="291136" y="124783"/>
                    </a:lnTo>
                    <a:lnTo>
                      <a:pt x="195524" y="124783"/>
                    </a:lnTo>
                    <a:cubicBezTo>
                      <a:pt x="190696" y="124783"/>
                      <a:pt x="186152" y="127177"/>
                      <a:pt x="183393" y="131194"/>
                    </a:cubicBezTo>
                    <a:lnTo>
                      <a:pt x="181100" y="134521"/>
                    </a:lnTo>
                    <a:lnTo>
                      <a:pt x="176394" y="133547"/>
                    </a:lnTo>
                    <a:cubicBezTo>
                      <a:pt x="175481" y="133365"/>
                      <a:pt x="174588" y="133182"/>
                      <a:pt x="173817" y="133020"/>
                    </a:cubicBezTo>
                    <a:cubicBezTo>
                      <a:pt x="168888" y="137138"/>
                      <a:pt x="156716" y="145598"/>
                      <a:pt x="126062" y="145598"/>
                    </a:cubicBezTo>
                    <a:close/>
                    <a:moveTo>
                      <a:pt x="17852" y="100683"/>
                    </a:moveTo>
                    <a:cubicBezTo>
                      <a:pt x="33676" y="108980"/>
                      <a:pt x="78145" y="130687"/>
                      <a:pt x="114864" y="133020"/>
                    </a:cubicBezTo>
                    <a:cubicBezTo>
                      <a:pt x="139898" y="134602"/>
                      <a:pt x="157446" y="131174"/>
                      <a:pt x="167001" y="122836"/>
                    </a:cubicBezTo>
                    <a:cubicBezTo>
                      <a:pt x="168157" y="121821"/>
                      <a:pt x="169760" y="120422"/>
                      <a:pt x="172276" y="120422"/>
                    </a:cubicBezTo>
                    <a:cubicBezTo>
                      <a:pt x="172965" y="120422"/>
                      <a:pt x="173371" y="120462"/>
                      <a:pt x="176029" y="121010"/>
                    </a:cubicBezTo>
                    <a:cubicBezTo>
                      <a:pt x="181080" y="115675"/>
                      <a:pt x="188120" y="112591"/>
                      <a:pt x="195545" y="112591"/>
                    </a:cubicBezTo>
                    <a:lnTo>
                      <a:pt x="283691" y="112591"/>
                    </a:lnTo>
                    <a:cubicBezTo>
                      <a:pt x="285720" y="106951"/>
                      <a:pt x="285801" y="100459"/>
                      <a:pt x="285801" y="100378"/>
                    </a:cubicBezTo>
                    <a:lnTo>
                      <a:pt x="285801" y="94414"/>
                    </a:lnTo>
                    <a:lnTo>
                      <a:pt x="291765" y="94292"/>
                    </a:lnTo>
                    <a:cubicBezTo>
                      <a:pt x="299799" y="94110"/>
                      <a:pt x="311362" y="91574"/>
                      <a:pt x="314202" y="87192"/>
                    </a:cubicBezTo>
                    <a:cubicBezTo>
                      <a:pt x="311443" y="83013"/>
                      <a:pt x="297567" y="70313"/>
                      <a:pt x="259955" y="46253"/>
                    </a:cubicBezTo>
                    <a:cubicBezTo>
                      <a:pt x="229728" y="26899"/>
                      <a:pt x="204451" y="13246"/>
                      <a:pt x="200332" y="12354"/>
                    </a:cubicBezTo>
                    <a:cubicBezTo>
                      <a:pt x="193333" y="11157"/>
                      <a:pt x="174183" y="14504"/>
                      <a:pt x="153916" y="18034"/>
                    </a:cubicBezTo>
                    <a:cubicBezTo>
                      <a:pt x="144341" y="19698"/>
                      <a:pt x="134461" y="21442"/>
                      <a:pt x="124399" y="22964"/>
                    </a:cubicBezTo>
                    <a:cubicBezTo>
                      <a:pt x="97945" y="26960"/>
                      <a:pt x="69624" y="28766"/>
                      <a:pt x="59116" y="29334"/>
                    </a:cubicBezTo>
                    <a:cubicBezTo>
                      <a:pt x="51042" y="52075"/>
                      <a:pt x="27387" y="87030"/>
                      <a:pt x="17832" y="100662"/>
                    </a:cubicBezTo>
                    <a:close/>
                    <a:moveTo>
                      <a:pt x="320552" y="87841"/>
                    </a:moveTo>
                    <a:lnTo>
                      <a:pt x="320552" y="87841"/>
                    </a:lnTo>
                    <a:lnTo>
                      <a:pt x="320552" y="87841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10" name="Graphic 213">
                <a:extLst>
                  <a:ext uri="{FF2B5EF4-FFF2-40B4-BE49-F238E27FC236}">
                    <a16:creationId xmlns:a16="http://schemas.microsoft.com/office/drawing/2014/main" id="{8799742B-0693-9B57-F438-F754B76B3DF7}"/>
                  </a:ext>
                </a:extLst>
              </p:cNvPr>
              <p:cNvGrpSpPr/>
              <p:nvPr/>
            </p:nvGrpSpPr>
            <p:grpSpPr>
              <a:xfrm>
                <a:off x="10545500" y="6282615"/>
                <a:ext cx="129253" cy="85742"/>
                <a:chOff x="10545500" y="6282615"/>
                <a:chExt cx="129253" cy="85742"/>
              </a:xfrm>
              <a:solidFill>
                <a:srgbClr val="363634"/>
              </a:solidFill>
            </p:grpSpPr>
            <p:sp>
              <p:nvSpPr>
                <p:cNvPr id="1011" name="Freeform: Shape 1010">
                  <a:extLst>
                    <a:ext uri="{FF2B5EF4-FFF2-40B4-BE49-F238E27FC236}">
                      <a16:creationId xmlns:a16="http://schemas.microsoft.com/office/drawing/2014/main" id="{2A1E35CE-250C-34EB-8AA0-B4AE10E849B5}"/>
                    </a:ext>
                  </a:extLst>
                </p:cNvPr>
                <p:cNvSpPr/>
                <p:nvPr/>
              </p:nvSpPr>
              <p:spPr>
                <a:xfrm>
                  <a:off x="10545500" y="6306234"/>
                  <a:ext cx="95104" cy="62122"/>
                </a:xfrm>
                <a:custGeom>
                  <a:avLst/>
                  <a:gdLst>
                    <a:gd name="connsiteX0" fmla="*/ 89013 w 95104"/>
                    <a:gd name="connsiteY0" fmla="*/ 62123 h 62122"/>
                    <a:gd name="connsiteX1" fmla="*/ 84449 w 95104"/>
                    <a:gd name="connsiteY1" fmla="*/ 60054 h 62122"/>
                    <a:gd name="connsiteX2" fmla="*/ 4032 w 95104"/>
                    <a:gd name="connsiteY2" fmla="*/ 11812 h 62122"/>
                    <a:gd name="connsiteX3" fmla="*/ 360 w 95104"/>
                    <a:gd name="connsiteY3" fmla="*/ 4042 h 62122"/>
                    <a:gd name="connsiteX4" fmla="*/ 8130 w 95104"/>
                    <a:gd name="connsiteY4" fmla="*/ 349 h 62122"/>
                    <a:gd name="connsiteX5" fmla="*/ 93578 w 95104"/>
                    <a:gd name="connsiteY5" fmla="*/ 52000 h 62122"/>
                    <a:gd name="connsiteX6" fmla="*/ 93030 w 95104"/>
                    <a:gd name="connsiteY6" fmla="*/ 60581 h 62122"/>
                    <a:gd name="connsiteX7" fmla="*/ 89013 w 95104"/>
                    <a:gd name="connsiteY7" fmla="*/ 62102 h 62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104" h="62122">
                      <a:moveTo>
                        <a:pt x="89013" y="62123"/>
                      </a:moveTo>
                      <a:cubicBezTo>
                        <a:pt x="87329" y="62123"/>
                        <a:pt x="85646" y="61433"/>
                        <a:pt x="84449" y="60054"/>
                      </a:cubicBezTo>
                      <a:cubicBezTo>
                        <a:pt x="59679" y="31936"/>
                        <a:pt x="4580" y="12014"/>
                        <a:pt x="4032" y="11812"/>
                      </a:cubicBezTo>
                      <a:cubicBezTo>
                        <a:pt x="867" y="10675"/>
                        <a:pt x="-776" y="7206"/>
                        <a:pt x="360" y="4042"/>
                      </a:cubicBezTo>
                      <a:cubicBezTo>
                        <a:pt x="1496" y="877"/>
                        <a:pt x="4965" y="-766"/>
                        <a:pt x="8130" y="349"/>
                      </a:cubicBezTo>
                      <a:cubicBezTo>
                        <a:pt x="10503" y="1202"/>
                        <a:pt x="66718" y="21509"/>
                        <a:pt x="93578" y="52000"/>
                      </a:cubicBezTo>
                      <a:cubicBezTo>
                        <a:pt x="95809" y="54515"/>
                        <a:pt x="95566" y="58370"/>
                        <a:pt x="93030" y="60581"/>
                      </a:cubicBezTo>
                      <a:cubicBezTo>
                        <a:pt x="91874" y="61595"/>
                        <a:pt x="90433" y="62102"/>
                        <a:pt x="89013" y="6210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2" name="Freeform: Shape 1011">
                  <a:extLst>
                    <a:ext uri="{FF2B5EF4-FFF2-40B4-BE49-F238E27FC236}">
                      <a16:creationId xmlns:a16="http://schemas.microsoft.com/office/drawing/2014/main" id="{FB07AFE9-FF3B-3D34-18BC-0AEEE0469A2F}"/>
                    </a:ext>
                  </a:extLst>
                </p:cNvPr>
                <p:cNvSpPr/>
                <p:nvPr/>
              </p:nvSpPr>
              <p:spPr>
                <a:xfrm>
                  <a:off x="10580670" y="6282615"/>
                  <a:ext cx="94082" cy="67463"/>
                </a:xfrm>
                <a:custGeom>
                  <a:avLst/>
                  <a:gdLst>
                    <a:gd name="connsiteX0" fmla="*/ 88026 w 94082"/>
                    <a:gd name="connsiteY0" fmla="*/ 67464 h 67463"/>
                    <a:gd name="connsiteX1" fmla="*/ 83522 w 94082"/>
                    <a:gd name="connsiteY1" fmla="*/ 65475 h 67463"/>
                    <a:gd name="connsiteX2" fmla="*/ 3775 w 94082"/>
                    <a:gd name="connsiteY2" fmla="*/ 11715 h 67463"/>
                    <a:gd name="connsiteX3" fmla="*/ 448 w 94082"/>
                    <a:gd name="connsiteY3" fmla="*/ 3783 h 67463"/>
                    <a:gd name="connsiteX4" fmla="*/ 8380 w 94082"/>
                    <a:gd name="connsiteY4" fmla="*/ 456 h 67463"/>
                    <a:gd name="connsiteX5" fmla="*/ 92489 w 94082"/>
                    <a:gd name="connsiteY5" fmla="*/ 57280 h 67463"/>
                    <a:gd name="connsiteX6" fmla="*/ 92104 w 94082"/>
                    <a:gd name="connsiteY6" fmla="*/ 65881 h 67463"/>
                    <a:gd name="connsiteX7" fmla="*/ 88006 w 94082"/>
                    <a:gd name="connsiteY7" fmla="*/ 67464 h 67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4082" h="67463">
                      <a:moveTo>
                        <a:pt x="88026" y="67464"/>
                      </a:moveTo>
                      <a:cubicBezTo>
                        <a:pt x="86383" y="67464"/>
                        <a:pt x="84740" y="66794"/>
                        <a:pt x="83522" y="65475"/>
                      </a:cubicBezTo>
                      <a:cubicBezTo>
                        <a:pt x="53173" y="32246"/>
                        <a:pt x="4262" y="11918"/>
                        <a:pt x="3775" y="11715"/>
                      </a:cubicBezTo>
                      <a:cubicBezTo>
                        <a:pt x="671" y="10437"/>
                        <a:pt x="-810" y="6887"/>
                        <a:pt x="448" y="3783"/>
                      </a:cubicBezTo>
                      <a:cubicBezTo>
                        <a:pt x="1706" y="679"/>
                        <a:pt x="5276" y="-822"/>
                        <a:pt x="8380" y="456"/>
                      </a:cubicBezTo>
                      <a:cubicBezTo>
                        <a:pt x="10490" y="1329"/>
                        <a:pt x="60274" y="21981"/>
                        <a:pt x="92489" y="57280"/>
                      </a:cubicBezTo>
                      <a:cubicBezTo>
                        <a:pt x="94761" y="59755"/>
                        <a:pt x="94579" y="63609"/>
                        <a:pt x="92104" y="65881"/>
                      </a:cubicBezTo>
                      <a:cubicBezTo>
                        <a:pt x="90927" y="66956"/>
                        <a:pt x="89466" y="67464"/>
                        <a:pt x="88006" y="6746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13" name="Graphic 213">
                <a:extLst>
                  <a:ext uri="{FF2B5EF4-FFF2-40B4-BE49-F238E27FC236}">
                    <a16:creationId xmlns:a16="http://schemas.microsoft.com/office/drawing/2014/main" id="{9BDCDA07-1D31-F5E6-FE5E-2CC29311446C}"/>
                  </a:ext>
                </a:extLst>
              </p:cNvPr>
              <p:cNvGrpSpPr/>
              <p:nvPr/>
            </p:nvGrpSpPr>
            <p:grpSpPr>
              <a:xfrm>
                <a:off x="9775941" y="5423081"/>
                <a:ext cx="898809" cy="974367"/>
                <a:chOff x="9775941" y="5423081"/>
                <a:chExt cx="898809" cy="974367"/>
              </a:xfrm>
              <a:solidFill>
                <a:srgbClr val="363634"/>
              </a:solidFill>
            </p:grpSpPr>
            <p:sp>
              <p:nvSpPr>
                <p:cNvPr id="1014" name="Freeform: Shape 1013">
                  <a:extLst>
                    <a:ext uri="{FF2B5EF4-FFF2-40B4-BE49-F238E27FC236}">
                      <a16:creationId xmlns:a16="http://schemas.microsoft.com/office/drawing/2014/main" id="{2742766F-EE69-CB5E-898A-74A9DF7CE2BE}"/>
                    </a:ext>
                  </a:extLst>
                </p:cNvPr>
                <p:cNvSpPr/>
                <p:nvPr/>
              </p:nvSpPr>
              <p:spPr>
                <a:xfrm>
                  <a:off x="9775941" y="5563843"/>
                  <a:ext cx="661627" cy="833605"/>
                </a:xfrm>
                <a:custGeom>
                  <a:avLst/>
                  <a:gdLst>
                    <a:gd name="connsiteX0" fmla="*/ 561168 w 661627"/>
                    <a:gd name="connsiteY0" fmla="*/ 833606 h 833605"/>
                    <a:gd name="connsiteX1" fmla="*/ 558733 w 661627"/>
                    <a:gd name="connsiteY1" fmla="*/ 833362 h 833605"/>
                    <a:gd name="connsiteX2" fmla="*/ 331926 w 661627"/>
                    <a:gd name="connsiteY2" fmla="*/ 743411 h 833605"/>
                    <a:gd name="connsiteX3" fmla="*/ 100434 w 661627"/>
                    <a:gd name="connsiteY3" fmla="*/ 626538 h 833605"/>
                    <a:gd name="connsiteX4" fmla="*/ 54 w 661627"/>
                    <a:gd name="connsiteY4" fmla="*/ 270302 h 833605"/>
                    <a:gd name="connsiteX5" fmla="*/ 5288 w 661627"/>
                    <a:gd name="connsiteY5" fmla="*/ 263465 h 833605"/>
                    <a:gd name="connsiteX6" fmla="*/ 12125 w 661627"/>
                    <a:gd name="connsiteY6" fmla="*/ 268699 h 833605"/>
                    <a:gd name="connsiteX7" fmla="*/ 110780 w 661627"/>
                    <a:gd name="connsiteY7" fmla="*/ 620107 h 833605"/>
                    <a:gd name="connsiteX8" fmla="*/ 336694 w 661627"/>
                    <a:gd name="connsiteY8" fmla="*/ 732192 h 833605"/>
                    <a:gd name="connsiteX9" fmla="*/ 561269 w 661627"/>
                    <a:gd name="connsiteY9" fmla="*/ 821434 h 833605"/>
                    <a:gd name="connsiteX10" fmla="*/ 577843 w 661627"/>
                    <a:gd name="connsiteY10" fmla="*/ 809789 h 833605"/>
                    <a:gd name="connsiteX11" fmla="*/ 649435 w 661627"/>
                    <a:gd name="connsiteY11" fmla="*/ 693687 h 833605"/>
                    <a:gd name="connsiteX12" fmla="*/ 490569 w 661627"/>
                    <a:gd name="connsiteY12" fmla="*/ 580305 h 833605"/>
                    <a:gd name="connsiteX13" fmla="*/ 328944 w 661627"/>
                    <a:gd name="connsiteY13" fmla="*/ 488953 h 833605"/>
                    <a:gd name="connsiteX14" fmla="*/ 326064 w 661627"/>
                    <a:gd name="connsiteY14" fmla="*/ 487411 h 833605"/>
                    <a:gd name="connsiteX15" fmla="*/ 325759 w 661627"/>
                    <a:gd name="connsiteY15" fmla="*/ 484165 h 833605"/>
                    <a:gd name="connsiteX16" fmla="*/ 263824 w 661627"/>
                    <a:gd name="connsiteY16" fmla="*/ 95754 h 833605"/>
                    <a:gd name="connsiteX17" fmla="*/ 155898 w 661627"/>
                    <a:gd name="connsiteY17" fmla="*/ 12172 h 833605"/>
                    <a:gd name="connsiteX18" fmla="*/ 149812 w 661627"/>
                    <a:gd name="connsiteY18" fmla="*/ 6086 h 833605"/>
                    <a:gd name="connsiteX19" fmla="*/ 155898 w 661627"/>
                    <a:gd name="connsiteY19" fmla="*/ 0 h 833605"/>
                    <a:gd name="connsiteX20" fmla="*/ 202395 w 661627"/>
                    <a:gd name="connsiteY20" fmla="*/ 11482 h 833605"/>
                    <a:gd name="connsiteX21" fmla="*/ 275164 w 661627"/>
                    <a:gd name="connsiteY21" fmla="*/ 91331 h 833605"/>
                    <a:gd name="connsiteX22" fmla="*/ 337586 w 661627"/>
                    <a:gd name="connsiteY22" fmla="*/ 479783 h 833605"/>
                    <a:gd name="connsiteX23" fmla="*/ 496797 w 661627"/>
                    <a:gd name="connsiteY23" fmla="*/ 569836 h 833605"/>
                    <a:gd name="connsiteX24" fmla="*/ 608476 w 661627"/>
                    <a:gd name="connsiteY24" fmla="*/ 640617 h 833605"/>
                    <a:gd name="connsiteX25" fmla="*/ 661628 w 661627"/>
                    <a:gd name="connsiteY25" fmla="*/ 693687 h 833605"/>
                    <a:gd name="connsiteX26" fmla="*/ 579284 w 661627"/>
                    <a:gd name="connsiteY26" fmla="*/ 824781 h 833605"/>
                    <a:gd name="connsiteX27" fmla="*/ 561208 w 661627"/>
                    <a:gd name="connsiteY27" fmla="*/ 833606 h 833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61627" h="833605">
                      <a:moveTo>
                        <a:pt x="561168" y="833606"/>
                      </a:moveTo>
                      <a:cubicBezTo>
                        <a:pt x="560336" y="833606"/>
                        <a:pt x="559524" y="833525"/>
                        <a:pt x="558733" y="833362"/>
                      </a:cubicBezTo>
                      <a:cubicBezTo>
                        <a:pt x="547961" y="831090"/>
                        <a:pt x="437499" y="788123"/>
                        <a:pt x="331926" y="743411"/>
                      </a:cubicBezTo>
                      <a:cubicBezTo>
                        <a:pt x="188864" y="682834"/>
                        <a:pt x="110983" y="643518"/>
                        <a:pt x="100434" y="626538"/>
                      </a:cubicBezTo>
                      <a:cubicBezTo>
                        <a:pt x="76881" y="588642"/>
                        <a:pt x="16101" y="390785"/>
                        <a:pt x="54" y="270302"/>
                      </a:cubicBezTo>
                      <a:cubicBezTo>
                        <a:pt x="-392" y="266975"/>
                        <a:pt x="1961" y="263911"/>
                        <a:pt x="5288" y="263465"/>
                      </a:cubicBezTo>
                      <a:cubicBezTo>
                        <a:pt x="8615" y="263019"/>
                        <a:pt x="11679" y="265372"/>
                        <a:pt x="12125" y="268699"/>
                      </a:cubicBezTo>
                      <a:cubicBezTo>
                        <a:pt x="28010" y="387904"/>
                        <a:pt x="87714" y="583003"/>
                        <a:pt x="110780" y="620107"/>
                      </a:cubicBezTo>
                      <a:cubicBezTo>
                        <a:pt x="114939" y="626822"/>
                        <a:pt x="145308" y="651146"/>
                        <a:pt x="336694" y="732192"/>
                      </a:cubicBezTo>
                      <a:cubicBezTo>
                        <a:pt x="448494" y="779541"/>
                        <a:pt x="553296" y="819770"/>
                        <a:pt x="561269" y="821434"/>
                      </a:cubicBezTo>
                      <a:cubicBezTo>
                        <a:pt x="561208" y="821434"/>
                        <a:pt x="565509" y="821494"/>
                        <a:pt x="577843" y="809789"/>
                      </a:cubicBezTo>
                      <a:cubicBezTo>
                        <a:pt x="608436" y="780738"/>
                        <a:pt x="649435" y="718011"/>
                        <a:pt x="649435" y="693687"/>
                      </a:cubicBezTo>
                      <a:cubicBezTo>
                        <a:pt x="649435" y="690482"/>
                        <a:pt x="641747" y="669972"/>
                        <a:pt x="490569" y="580305"/>
                      </a:cubicBezTo>
                      <a:cubicBezTo>
                        <a:pt x="410680" y="532914"/>
                        <a:pt x="329756" y="489379"/>
                        <a:pt x="328944" y="488953"/>
                      </a:cubicBezTo>
                      <a:lnTo>
                        <a:pt x="326064" y="487411"/>
                      </a:lnTo>
                      <a:lnTo>
                        <a:pt x="325759" y="484165"/>
                      </a:lnTo>
                      <a:cubicBezTo>
                        <a:pt x="325475" y="481143"/>
                        <a:pt x="297297" y="181425"/>
                        <a:pt x="263824" y="95754"/>
                      </a:cubicBezTo>
                      <a:cubicBezTo>
                        <a:pt x="231527" y="13126"/>
                        <a:pt x="156648" y="12172"/>
                        <a:pt x="155898" y="12172"/>
                      </a:cubicBezTo>
                      <a:cubicBezTo>
                        <a:pt x="152530" y="12172"/>
                        <a:pt x="149812" y="9454"/>
                        <a:pt x="149812" y="6086"/>
                      </a:cubicBezTo>
                      <a:cubicBezTo>
                        <a:pt x="149812" y="2718"/>
                        <a:pt x="152530" y="0"/>
                        <a:pt x="155898" y="0"/>
                      </a:cubicBezTo>
                      <a:cubicBezTo>
                        <a:pt x="156770" y="0"/>
                        <a:pt x="177361" y="122"/>
                        <a:pt x="202395" y="11482"/>
                      </a:cubicBezTo>
                      <a:cubicBezTo>
                        <a:pt x="225441" y="21930"/>
                        <a:pt x="256764" y="44245"/>
                        <a:pt x="275164" y="91331"/>
                      </a:cubicBezTo>
                      <a:cubicBezTo>
                        <a:pt x="307745" y="174730"/>
                        <a:pt x="334280" y="445194"/>
                        <a:pt x="337586" y="479783"/>
                      </a:cubicBezTo>
                      <a:cubicBezTo>
                        <a:pt x="352720" y="487979"/>
                        <a:pt x="425185" y="527356"/>
                        <a:pt x="496797" y="569836"/>
                      </a:cubicBezTo>
                      <a:cubicBezTo>
                        <a:pt x="543924" y="597792"/>
                        <a:pt x="581495" y="621608"/>
                        <a:pt x="608476" y="640617"/>
                      </a:cubicBezTo>
                      <a:cubicBezTo>
                        <a:pt x="655319" y="673644"/>
                        <a:pt x="661628" y="685979"/>
                        <a:pt x="661628" y="693687"/>
                      </a:cubicBezTo>
                      <a:cubicBezTo>
                        <a:pt x="661628" y="725558"/>
                        <a:pt x="608801" y="800822"/>
                        <a:pt x="579284" y="824781"/>
                      </a:cubicBezTo>
                      <a:cubicBezTo>
                        <a:pt x="571940" y="830745"/>
                        <a:pt x="566097" y="833606"/>
                        <a:pt x="561208" y="8336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5" name="Freeform: Shape 1014">
                  <a:extLst>
                    <a:ext uri="{FF2B5EF4-FFF2-40B4-BE49-F238E27FC236}">
                      <a16:creationId xmlns:a16="http://schemas.microsoft.com/office/drawing/2014/main" id="{68939FAD-1BB1-1E6E-D036-8B69A6B58735}"/>
                    </a:ext>
                  </a:extLst>
                </p:cNvPr>
                <p:cNvSpPr/>
                <p:nvPr/>
              </p:nvSpPr>
              <p:spPr>
                <a:xfrm>
                  <a:off x="10114733" y="5423081"/>
                  <a:ext cx="249426" cy="190098"/>
                </a:xfrm>
                <a:custGeom>
                  <a:avLst/>
                  <a:gdLst>
                    <a:gd name="connsiteX0" fmla="*/ 243332 w 249426"/>
                    <a:gd name="connsiteY0" fmla="*/ 190099 h 190098"/>
                    <a:gd name="connsiteX1" fmla="*/ 242723 w 249426"/>
                    <a:gd name="connsiteY1" fmla="*/ 190079 h 190098"/>
                    <a:gd name="connsiteX2" fmla="*/ 75235 w 249426"/>
                    <a:gd name="connsiteY2" fmla="*/ 94893 h 190098"/>
                    <a:gd name="connsiteX3" fmla="*/ 1107 w 249426"/>
                    <a:gd name="connsiteY3" fmla="*/ 9587 h 190098"/>
                    <a:gd name="connsiteX4" fmla="*/ 2588 w 249426"/>
                    <a:gd name="connsiteY4" fmla="*/ 1107 h 190098"/>
                    <a:gd name="connsiteX5" fmla="*/ 11068 w 249426"/>
                    <a:gd name="connsiteY5" fmla="*/ 2588 h 190098"/>
                    <a:gd name="connsiteX6" fmla="*/ 243940 w 249426"/>
                    <a:gd name="connsiteY6" fmla="*/ 177967 h 190098"/>
                    <a:gd name="connsiteX7" fmla="*/ 249397 w 249426"/>
                    <a:gd name="connsiteY7" fmla="*/ 184621 h 190098"/>
                    <a:gd name="connsiteX8" fmla="*/ 243352 w 249426"/>
                    <a:gd name="connsiteY8" fmla="*/ 190099 h 190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426" h="190098">
                      <a:moveTo>
                        <a:pt x="243332" y="190099"/>
                      </a:moveTo>
                      <a:cubicBezTo>
                        <a:pt x="243129" y="190099"/>
                        <a:pt x="242926" y="190099"/>
                        <a:pt x="242723" y="190079"/>
                      </a:cubicBezTo>
                      <a:cubicBezTo>
                        <a:pt x="191296" y="184926"/>
                        <a:pt x="134939" y="152913"/>
                        <a:pt x="75235" y="94893"/>
                      </a:cubicBezTo>
                      <a:cubicBezTo>
                        <a:pt x="31111" y="52007"/>
                        <a:pt x="1411" y="10013"/>
                        <a:pt x="1107" y="9587"/>
                      </a:cubicBezTo>
                      <a:cubicBezTo>
                        <a:pt x="-820" y="6848"/>
                        <a:pt x="-171" y="3034"/>
                        <a:pt x="2588" y="1107"/>
                      </a:cubicBezTo>
                      <a:cubicBezTo>
                        <a:pt x="5347" y="-820"/>
                        <a:pt x="9141" y="-171"/>
                        <a:pt x="11068" y="2588"/>
                      </a:cubicBezTo>
                      <a:cubicBezTo>
                        <a:pt x="12224" y="4231"/>
                        <a:pt x="127494" y="166323"/>
                        <a:pt x="243940" y="177967"/>
                      </a:cubicBezTo>
                      <a:cubicBezTo>
                        <a:pt x="247288" y="178312"/>
                        <a:pt x="249722" y="181295"/>
                        <a:pt x="249397" y="184621"/>
                      </a:cubicBezTo>
                      <a:cubicBezTo>
                        <a:pt x="249093" y="187766"/>
                        <a:pt x="246436" y="190099"/>
                        <a:pt x="243352" y="19009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6" name="Freeform: Shape 1015">
                  <a:extLst>
                    <a:ext uri="{FF2B5EF4-FFF2-40B4-BE49-F238E27FC236}">
                      <a16:creationId xmlns:a16="http://schemas.microsoft.com/office/drawing/2014/main" id="{1C4CFAC2-4A93-DF35-3758-397E3D47E92B}"/>
                    </a:ext>
                  </a:extLst>
                </p:cNvPr>
                <p:cNvSpPr/>
                <p:nvPr/>
              </p:nvSpPr>
              <p:spPr>
                <a:xfrm>
                  <a:off x="10385139" y="5507497"/>
                  <a:ext cx="59477" cy="97649"/>
                </a:xfrm>
                <a:custGeom>
                  <a:avLst/>
                  <a:gdLst>
                    <a:gd name="connsiteX0" fmla="*/ 6094 w 59477"/>
                    <a:gd name="connsiteY0" fmla="*/ 97650 h 97649"/>
                    <a:gd name="connsiteX1" fmla="*/ 820 w 59477"/>
                    <a:gd name="connsiteY1" fmla="*/ 94607 h 97649"/>
                    <a:gd name="connsiteX2" fmla="*/ 3031 w 59477"/>
                    <a:gd name="connsiteY2" fmla="*/ 86289 h 97649"/>
                    <a:gd name="connsiteX3" fmla="*/ 47256 w 59477"/>
                    <a:gd name="connsiteY3" fmla="*/ 6420 h 97649"/>
                    <a:gd name="connsiteX4" fmla="*/ 53018 w 59477"/>
                    <a:gd name="connsiteY4" fmla="*/ 9 h 97649"/>
                    <a:gd name="connsiteX5" fmla="*/ 59428 w 59477"/>
                    <a:gd name="connsiteY5" fmla="*/ 5771 h 97649"/>
                    <a:gd name="connsiteX6" fmla="*/ 9158 w 59477"/>
                    <a:gd name="connsiteY6" fmla="*/ 96818 h 97649"/>
                    <a:gd name="connsiteX7" fmla="*/ 6115 w 59477"/>
                    <a:gd name="connsiteY7" fmla="*/ 97650 h 97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477" h="97649">
                      <a:moveTo>
                        <a:pt x="6094" y="97650"/>
                      </a:moveTo>
                      <a:cubicBezTo>
                        <a:pt x="4005" y="97650"/>
                        <a:pt x="1956" y="96554"/>
                        <a:pt x="820" y="94607"/>
                      </a:cubicBezTo>
                      <a:cubicBezTo>
                        <a:pt x="-864" y="91706"/>
                        <a:pt x="130" y="87973"/>
                        <a:pt x="3031" y="86289"/>
                      </a:cubicBezTo>
                      <a:cubicBezTo>
                        <a:pt x="49528" y="59308"/>
                        <a:pt x="47297" y="6947"/>
                        <a:pt x="47256" y="6420"/>
                      </a:cubicBezTo>
                      <a:cubicBezTo>
                        <a:pt x="47074" y="3072"/>
                        <a:pt x="49650" y="192"/>
                        <a:pt x="53018" y="9"/>
                      </a:cubicBezTo>
                      <a:cubicBezTo>
                        <a:pt x="56406" y="-173"/>
                        <a:pt x="59246" y="2403"/>
                        <a:pt x="59428" y="5771"/>
                      </a:cubicBezTo>
                      <a:cubicBezTo>
                        <a:pt x="59550" y="8225"/>
                        <a:pt x="62025" y="66144"/>
                        <a:pt x="9158" y="96818"/>
                      </a:cubicBezTo>
                      <a:cubicBezTo>
                        <a:pt x="8204" y="97366"/>
                        <a:pt x="7149" y="97650"/>
                        <a:pt x="6115" y="9765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7" name="Freeform: Shape 1016">
                  <a:extLst>
                    <a:ext uri="{FF2B5EF4-FFF2-40B4-BE49-F238E27FC236}">
                      <a16:creationId xmlns:a16="http://schemas.microsoft.com/office/drawing/2014/main" id="{E76B9F94-E221-F6E3-E03F-3A81F119D05B}"/>
                    </a:ext>
                  </a:extLst>
                </p:cNvPr>
                <p:cNvSpPr/>
                <p:nvPr/>
              </p:nvSpPr>
              <p:spPr>
                <a:xfrm>
                  <a:off x="10206188" y="5449233"/>
                  <a:ext cx="69480" cy="56406"/>
                </a:xfrm>
                <a:custGeom>
                  <a:avLst/>
                  <a:gdLst>
                    <a:gd name="connsiteX0" fmla="*/ 63385 w 69480"/>
                    <a:gd name="connsiteY0" fmla="*/ 56386 h 56406"/>
                    <a:gd name="connsiteX1" fmla="*/ 59673 w 69480"/>
                    <a:gd name="connsiteY1" fmla="*/ 55128 h 56406"/>
                    <a:gd name="connsiteX2" fmla="*/ 2362 w 69480"/>
                    <a:gd name="connsiteY2" fmla="*/ 10903 h 56406"/>
                    <a:gd name="connsiteX3" fmla="*/ 1267 w 69480"/>
                    <a:gd name="connsiteY3" fmla="*/ 2362 h 56406"/>
                    <a:gd name="connsiteX4" fmla="*/ 9808 w 69480"/>
                    <a:gd name="connsiteY4" fmla="*/ 1267 h 56406"/>
                    <a:gd name="connsiteX5" fmla="*/ 67118 w 69480"/>
                    <a:gd name="connsiteY5" fmla="*/ 45492 h 56406"/>
                    <a:gd name="connsiteX6" fmla="*/ 68213 w 69480"/>
                    <a:gd name="connsiteY6" fmla="*/ 54033 h 56406"/>
                    <a:gd name="connsiteX7" fmla="*/ 63385 w 69480"/>
                    <a:gd name="connsiteY7" fmla="*/ 56406 h 5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480" h="56406">
                      <a:moveTo>
                        <a:pt x="63385" y="56386"/>
                      </a:moveTo>
                      <a:cubicBezTo>
                        <a:pt x="62087" y="56386"/>
                        <a:pt x="60768" y="55980"/>
                        <a:pt x="59673" y="55128"/>
                      </a:cubicBezTo>
                      <a:lnTo>
                        <a:pt x="2362" y="10903"/>
                      </a:lnTo>
                      <a:cubicBezTo>
                        <a:pt x="-295" y="8854"/>
                        <a:pt x="-782" y="5020"/>
                        <a:pt x="1267" y="2362"/>
                      </a:cubicBezTo>
                      <a:cubicBezTo>
                        <a:pt x="3316" y="-295"/>
                        <a:pt x="7150" y="-782"/>
                        <a:pt x="9808" y="1267"/>
                      </a:cubicBezTo>
                      <a:lnTo>
                        <a:pt x="67118" y="45492"/>
                      </a:lnTo>
                      <a:cubicBezTo>
                        <a:pt x="69775" y="47541"/>
                        <a:pt x="70262" y="51375"/>
                        <a:pt x="68213" y="54033"/>
                      </a:cubicBezTo>
                      <a:cubicBezTo>
                        <a:pt x="67016" y="55595"/>
                        <a:pt x="65211" y="56406"/>
                        <a:pt x="63385" y="564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8" name="Freeform: Shape 1017">
                  <a:extLst>
                    <a:ext uri="{FF2B5EF4-FFF2-40B4-BE49-F238E27FC236}">
                      <a16:creationId xmlns:a16="http://schemas.microsoft.com/office/drawing/2014/main" id="{94F83EE1-8E0A-7CC0-8489-2EB7DAAD8E75}"/>
                    </a:ext>
                  </a:extLst>
                </p:cNvPr>
                <p:cNvSpPr/>
                <p:nvPr/>
              </p:nvSpPr>
              <p:spPr>
                <a:xfrm>
                  <a:off x="10558542" y="5646737"/>
                  <a:ext cx="116208" cy="663376"/>
                </a:xfrm>
                <a:custGeom>
                  <a:avLst/>
                  <a:gdLst>
                    <a:gd name="connsiteX0" fmla="*/ 110134 w 116208"/>
                    <a:gd name="connsiteY0" fmla="*/ 663376 h 663376"/>
                    <a:gd name="connsiteX1" fmla="*/ 104089 w 116208"/>
                    <a:gd name="connsiteY1" fmla="*/ 657879 h 663376"/>
                    <a:gd name="connsiteX2" fmla="*/ 63150 w 116208"/>
                    <a:gd name="connsiteY2" fmla="*/ 322132 h 663376"/>
                    <a:gd name="connsiteX3" fmla="*/ 200 w 116208"/>
                    <a:gd name="connsiteY3" fmla="*/ 7625 h 663376"/>
                    <a:gd name="connsiteX4" fmla="*/ 4542 w 116208"/>
                    <a:gd name="connsiteY4" fmla="*/ 200 h 663376"/>
                    <a:gd name="connsiteX5" fmla="*/ 11967 w 116208"/>
                    <a:gd name="connsiteY5" fmla="*/ 4542 h 663376"/>
                    <a:gd name="connsiteX6" fmla="*/ 75180 w 116208"/>
                    <a:gd name="connsiteY6" fmla="*/ 320367 h 663376"/>
                    <a:gd name="connsiteX7" fmla="*/ 116180 w 116208"/>
                    <a:gd name="connsiteY7" fmla="*/ 656682 h 663376"/>
                    <a:gd name="connsiteX8" fmla="*/ 110723 w 116208"/>
                    <a:gd name="connsiteY8" fmla="*/ 663336 h 663376"/>
                    <a:gd name="connsiteX9" fmla="*/ 110114 w 116208"/>
                    <a:gd name="connsiteY9" fmla="*/ 663356 h 66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8" h="663376">
                      <a:moveTo>
                        <a:pt x="110134" y="663376"/>
                      </a:moveTo>
                      <a:cubicBezTo>
                        <a:pt x="107051" y="663376"/>
                        <a:pt x="104393" y="661023"/>
                        <a:pt x="104089" y="657879"/>
                      </a:cubicBezTo>
                      <a:cubicBezTo>
                        <a:pt x="103927" y="656195"/>
                        <a:pt x="87231" y="487449"/>
                        <a:pt x="63150" y="322132"/>
                      </a:cubicBezTo>
                      <a:cubicBezTo>
                        <a:pt x="39110" y="157038"/>
                        <a:pt x="586" y="9106"/>
                        <a:pt x="200" y="7625"/>
                      </a:cubicBezTo>
                      <a:cubicBezTo>
                        <a:pt x="-652" y="4379"/>
                        <a:pt x="1296" y="1052"/>
                        <a:pt x="4542" y="200"/>
                      </a:cubicBezTo>
                      <a:cubicBezTo>
                        <a:pt x="7787" y="-652"/>
                        <a:pt x="11114" y="1296"/>
                        <a:pt x="11967" y="4542"/>
                      </a:cubicBezTo>
                      <a:cubicBezTo>
                        <a:pt x="12352" y="6022"/>
                        <a:pt x="51039" y="154563"/>
                        <a:pt x="75180" y="320367"/>
                      </a:cubicBezTo>
                      <a:cubicBezTo>
                        <a:pt x="99301" y="485968"/>
                        <a:pt x="116018" y="654998"/>
                        <a:pt x="116180" y="656682"/>
                      </a:cubicBezTo>
                      <a:cubicBezTo>
                        <a:pt x="116504" y="660029"/>
                        <a:pt x="114070" y="663011"/>
                        <a:pt x="110723" y="663336"/>
                      </a:cubicBezTo>
                      <a:cubicBezTo>
                        <a:pt x="110520" y="663336"/>
                        <a:pt x="110317" y="663356"/>
                        <a:pt x="110114" y="66335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9" name="Freeform: Shape 1018">
                  <a:extLst>
                    <a:ext uri="{FF2B5EF4-FFF2-40B4-BE49-F238E27FC236}">
                      <a16:creationId xmlns:a16="http://schemas.microsoft.com/office/drawing/2014/main" id="{7BAC72AD-402E-9165-73BE-FE2BEDD6C4DB}"/>
                    </a:ext>
                  </a:extLst>
                </p:cNvPr>
                <p:cNvSpPr/>
                <p:nvPr/>
              </p:nvSpPr>
              <p:spPr>
                <a:xfrm>
                  <a:off x="10332371" y="5777940"/>
                  <a:ext cx="225305" cy="334884"/>
                </a:xfrm>
                <a:custGeom>
                  <a:avLst/>
                  <a:gdLst>
                    <a:gd name="connsiteX0" fmla="*/ 6076 w 225305"/>
                    <a:gd name="connsiteY0" fmla="*/ 334885 h 334884"/>
                    <a:gd name="connsiteX1" fmla="*/ 2729 w 225305"/>
                    <a:gd name="connsiteY1" fmla="*/ 333870 h 334884"/>
                    <a:gd name="connsiteX2" fmla="*/ 1004 w 225305"/>
                    <a:gd name="connsiteY2" fmla="*/ 325431 h 334884"/>
                    <a:gd name="connsiteX3" fmla="*/ 214138 w 225305"/>
                    <a:gd name="connsiteY3" fmla="*/ 2729 h 334884"/>
                    <a:gd name="connsiteX4" fmla="*/ 222577 w 225305"/>
                    <a:gd name="connsiteY4" fmla="*/ 1004 h 334884"/>
                    <a:gd name="connsiteX5" fmla="*/ 224301 w 225305"/>
                    <a:gd name="connsiteY5" fmla="*/ 9444 h 334884"/>
                    <a:gd name="connsiteX6" fmla="*/ 11168 w 225305"/>
                    <a:gd name="connsiteY6" fmla="*/ 332146 h 334884"/>
                    <a:gd name="connsiteX7" fmla="*/ 6076 w 225305"/>
                    <a:gd name="connsiteY7" fmla="*/ 334885 h 334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305" h="334884">
                      <a:moveTo>
                        <a:pt x="6076" y="334885"/>
                      </a:moveTo>
                      <a:cubicBezTo>
                        <a:pt x="4920" y="334885"/>
                        <a:pt x="3763" y="334560"/>
                        <a:pt x="2729" y="333870"/>
                      </a:cubicBezTo>
                      <a:cubicBezTo>
                        <a:pt x="-71" y="332024"/>
                        <a:pt x="-842" y="328251"/>
                        <a:pt x="1004" y="325431"/>
                      </a:cubicBezTo>
                      <a:lnTo>
                        <a:pt x="214138" y="2729"/>
                      </a:lnTo>
                      <a:cubicBezTo>
                        <a:pt x="215984" y="-71"/>
                        <a:pt x="219757" y="-842"/>
                        <a:pt x="222577" y="1004"/>
                      </a:cubicBezTo>
                      <a:cubicBezTo>
                        <a:pt x="225376" y="2850"/>
                        <a:pt x="226147" y="6624"/>
                        <a:pt x="224301" y="9444"/>
                      </a:cubicBezTo>
                      <a:lnTo>
                        <a:pt x="11168" y="332146"/>
                      </a:lnTo>
                      <a:cubicBezTo>
                        <a:pt x="9991" y="333911"/>
                        <a:pt x="8064" y="334885"/>
                        <a:pt x="6076" y="3348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0" name="Freeform: Shape 1019">
                  <a:extLst>
                    <a:ext uri="{FF2B5EF4-FFF2-40B4-BE49-F238E27FC236}">
                      <a16:creationId xmlns:a16="http://schemas.microsoft.com/office/drawing/2014/main" id="{A6627749-E069-5A81-BF2A-C1981759E3D1}"/>
                    </a:ext>
                  </a:extLst>
                </p:cNvPr>
                <p:cNvSpPr/>
                <p:nvPr/>
              </p:nvSpPr>
              <p:spPr>
                <a:xfrm>
                  <a:off x="10466451" y="5877228"/>
                  <a:ext cx="49997" cy="179807"/>
                </a:xfrm>
                <a:custGeom>
                  <a:avLst/>
                  <a:gdLst>
                    <a:gd name="connsiteX0" fmla="*/ 6092 w 49997"/>
                    <a:gd name="connsiteY0" fmla="*/ 179808 h 179807"/>
                    <a:gd name="connsiteX1" fmla="*/ 4753 w 49997"/>
                    <a:gd name="connsiteY1" fmla="*/ 179666 h 179807"/>
                    <a:gd name="connsiteX2" fmla="*/ 148 w 49997"/>
                    <a:gd name="connsiteY2" fmla="*/ 172383 h 179807"/>
                    <a:gd name="connsiteX3" fmla="*/ 37962 w 49997"/>
                    <a:gd name="connsiteY3" fmla="*/ 4753 h 179807"/>
                    <a:gd name="connsiteX4" fmla="*/ 45245 w 49997"/>
                    <a:gd name="connsiteY4" fmla="*/ 148 h 179807"/>
                    <a:gd name="connsiteX5" fmla="*/ 49850 w 49997"/>
                    <a:gd name="connsiteY5" fmla="*/ 7431 h 179807"/>
                    <a:gd name="connsiteX6" fmla="*/ 12036 w 49997"/>
                    <a:gd name="connsiteY6" fmla="*/ 175061 h 179807"/>
                    <a:gd name="connsiteX7" fmla="*/ 6112 w 49997"/>
                    <a:gd name="connsiteY7" fmla="*/ 179808 h 179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997" h="179807">
                      <a:moveTo>
                        <a:pt x="6092" y="179808"/>
                      </a:moveTo>
                      <a:cubicBezTo>
                        <a:pt x="5645" y="179808"/>
                        <a:pt x="5199" y="179767"/>
                        <a:pt x="4753" y="179666"/>
                      </a:cubicBezTo>
                      <a:cubicBezTo>
                        <a:pt x="1466" y="178935"/>
                        <a:pt x="-583" y="175669"/>
                        <a:pt x="148" y="172383"/>
                      </a:cubicBezTo>
                      <a:lnTo>
                        <a:pt x="37962" y="4753"/>
                      </a:lnTo>
                      <a:cubicBezTo>
                        <a:pt x="38693" y="1466"/>
                        <a:pt x="41959" y="-583"/>
                        <a:pt x="45245" y="148"/>
                      </a:cubicBezTo>
                      <a:cubicBezTo>
                        <a:pt x="48532" y="878"/>
                        <a:pt x="50581" y="4144"/>
                        <a:pt x="49850" y="7431"/>
                      </a:cubicBezTo>
                      <a:lnTo>
                        <a:pt x="12036" y="175061"/>
                      </a:lnTo>
                      <a:cubicBezTo>
                        <a:pt x="11407" y="177880"/>
                        <a:pt x="8891" y="179808"/>
                        <a:pt x="6112" y="1798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1" name="Freeform: Shape 1020">
                  <a:extLst>
                    <a:ext uri="{FF2B5EF4-FFF2-40B4-BE49-F238E27FC236}">
                      <a16:creationId xmlns:a16="http://schemas.microsoft.com/office/drawing/2014/main" id="{F6105BD1-5EA4-5EF4-C809-AD71B984F77D}"/>
                    </a:ext>
                  </a:extLst>
                </p:cNvPr>
                <p:cNvSpPr/>
                <p:nvPr/>
              </p:nvSpPr>
              <p:spPr>
                <a:xfrm>
                  <a:off x="9990053" y="6041353"/>
                  <a:ext cx="123757" cy="32276"/>
                </a:xfrm>
                <a:custGeom>
                  <a:avLst/>
                  <a:gdLst>
                    <a:gd name="connsiteX0" fmla="*/ 6094 w 123757"/>
                    <a:gd name="connsiteY0" fmla="*/ 32257 h 32276"/>
                    <a:gd name="connsiteX1" fmla="*/ 535 w 123757"/>
                    <a:gd name="connsiteY1" fmla="*/ 28666 h 32276"/>
                    <a:gd name="connsiteX2" fmla="*/ 3599 w 123757"/>
                    <a:gd name="connsiteY2" fmla="*/ 20632 h 32276"/>
                    <a:gd name="connsiteX3" fmla="*/ 117631 w 123757"/>
                    <a:gd name="connsiteY3" fmla="*/ 0 h 32276"/>
                    <a:gd name="connsiteX4" fmla="*/ 123758 w 123757"/>
                    <a:gd name="connsiteY4" fmla="*/ 6046 h 32276"/>
                    <a:gd name="connsiteX5" fmla="*/ 117712 w 123757"/>
                    <a:gd name="connsiteY5" fmla="*/ 12173 h 32276"/>
                    <a:gd name="connsiteX6" fmla="*/ 8569 w 123757"/>
                    <a:gd name="connsiteY6" fmla="*/ 31749 h 32276"/>
                    <a:gd name="connsiteX7" fmla="*/ 6074 w 123757"/>
                    <a:gd name="connsiteY7" fmla="*/ 32277 h 3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757" h="32276">
                      <a:moveTo>
                        <a:pt x="6094" y="32257"/>
                      </a:moveTo>
                      <a:cubicBezTo>
                        <a:pt x="3761" y="32257"/>
                        <a:pt x="1550" y="30918"/>
                        <a:pt x="535" y="28666"/>
                      </a:cubicBezTo>
                      <a:cubicBezTo>
                        <a:pt x="-844" y="25602"/>
                        <a:pt x="535" y="21991"/>
                        <a:pt x="3599" y="20632"/>
                      </a:cubicBezTo>
                      <a:cubicBezTo>
                        <a:pt x="47986" y="731"/>
                        <a:pt x="114811" y="21"/>
                        <a:pt x="117631" y="0"/>
                      </a:cubicBezTo>
                      <a:cubicBezTo>
                        <a:pt x="120999" y="-40"/>
                        <a:pt x="123737" y="2678"/>
                        <a:pt x="123758" y="6046"/>
                      </a:cubicBezTo>
                      <a:cubicBezTo>
                        <a:pt x="123778" y="9414"/>
                        <a:pt x="121080" y="12152"/>
                        <a:pt x="117712" y="12173"/>
                      </a:cubicBezTo>
                      <a:cubicBezTo>
                        <a:pt x="117043" y="12173"/>
                        <a:pt x="50603" y="12903"/>
                        <a:pt x="8569" y="31749"/>
                      </a:cubicBezTo>
                      <a:cubicBezTo>
                        <a:pt x="7758" y="32115"/>
                        <a:pt x="6906" y="32277"/>
                        <a:pt x="6074" y="3227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8839C80E-6FA4-3AA1-0F63-1403AEB0C43D}"/>
                </a:ext>
              </a:extLst>
            </p:cNvPr>
            <p:cNvSpPr/>
            <p:nvPr/>
          </p:nvSpPr>
          <p:spPr>
            <a:xfrm>
              <a:off x="10551580" y="5801138"/>
              <a:ext cx="991695" cy="602680"/>
            </a:xfrm>
            <a:custGeom>
              <a:avLst/>
              <a:gdLst>
                <a:gd name="connsiteX0" fmla="*/ 929846 w 991695"/>
                <a:gd name="connsiteY0" fmla="*/ 0 h 602680"/>
                <a:gd name="connsiteX1" fmla="*/ 406386 w 991695"/>
                <a:gd name="connsiteY1" fmla="*/ 0 h 602680"/>
                <a:gd name="connsiteX2" fmla="*/ 347047 w 991695"/>
                <a:gd name="connsiteY2" fmla="*/ 44570 h 602680"/>
                <a:gd name="connsiteX3" fmla="*/ 262572 w 991695"/>
                <a:gd name="connsiteY3" fmla="*/ 335787 h 602680"/>
                <a:gd name="connsiteX4" fmla="*/ 208062 w 991695"/>
                <a:gd name="connsiteY4" fmla="*/ 523684 h 602680"/>
                <a:gd name="connsiteX5" fmla="*/ 209015 w 991695"/>
                <a:gd name="connsiteY5" fmla="*/ 561133 h 602680"/>
                <a:gd name="connsiteX6" fmla="*/ 20753 w 991695"/>
                <a:gd name="connsiteY6" fmla="*/ 561133 h 602680"/>
                <a:gd name="connsiteX7" fmla="*/ 3631 w 991695"/>
                <a:gd name="connsiteY7" fmla="*/ 570181 h 602680"/>
                <a:gd name="connsiteX8" fmla="*/ 0 w 991695"/>
                <a:gd name="connsiteY8" fmla="*/ 581907 h 602680"/>
                <a:gd name="connsiteX9" fmla="*/ 6086 w 991695"/>
                <a:gd name="connsiteY9" fmla="*/ 596595 h 602680"/>
                <a:gd name="connsiteX10" fmla="*/ 20753 w 991695"/>
                <a:gd name="connsiteY10" fmla="*/ 602681 h 602680"/>
                <a:gd name="connsiteX11" fmla="*/ 797495 w 991695"/>
                <a:gd name="connsiteY11" fmla="*/ 602681 h 602680"/>
                <a:gd name="connsiteX12" fmla="*/ 857037 w 991695"/>
                <a:gd name="connsiteY12" fmla="*/ 557360 h 602680"/>
                <a:gd name="connsiteX13" fmla="*/ 989429 w 991695"/>
                <a:gd name="connsiteY13" fmla="*/ 78246 h 602680"/>
                <a:gd name="connsiteX14" fmla="*/ 929867 w 991695"/>
                <a:gd name="connsiteY14" fmla="*/ 0 h 602680"/>
                <a:gd name="connsiteX15" fmla="*/ 713122 w 991695"/>
                <a:gd name="connsiteY15" fmla="*/ 234232 h 602680"/>
                <a:gd name="connsiteX16" fmla="*/ 660519 w 991695"/>
                <a:gd name="connsiteY16" fmla="*/ 283955 h 602680"/>
                <a:gd name="connsiteX17" fmla="*/ 627025 w 991695"/>
                <a:gd name="connsiteY17" fmla="*/ 219808 h 602680"/>
                <a:gd name="connsiteX18" fmla="*/ 679609 w 991695"/>
                <a:gd name="connsiteY18" fmla="*/ 170085 h 602680"/>
                <a:gd name="connsiteX19" fmla="*/ 713122 w 991695"/>
                <a:gd name="connsiteY19" fmla="*/ 234232 h 60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91695" h="602680">
                  <a:moveTo>
                    <a:pt x="929846" y="0"/>
                  </a:moveTo>
                  <a:lnTo>
                    <a:pt x="406386" y="0"/>
                  </a:lnTo>
                  <a:cubicBezTo>
                    <a:pt x="378877" y="0"/>
                    <a:pt x="354695" y="18177"/>
                    <a:pt x="347047" y="44570"/>
                  </a:cubicBezTo>
                  <a:lnTo>
                    <a:pt x="262572" y="335787"/>
                  </a:lnTo>
                  <a:lnTo>
                    <a:pt x="208062" y="523684"/>
                  </a:lnTo>
                  <a:cubicBezTo>
                    <a:pt x="204309" y="536647"/>
                    <a:pt x="204978" y="549590"/>
                    <a:pt x="209015" y="561133"/>
                  </a:cubicBezTo>
                  <a:lnTo>
                    <a:pt x="20753" y="561133"/>
                  </a:lnTo>
                  <a:cubicBezTo>
                    <a:pt x="13653" y="561133"/>
                    <a:pt x="7364" y="564724"/>
                    <a:pt x="3631" y="570181"/>
                  </a:cubicBezTo>
                  <a:cubicBezTo>
                    <a:pt x="1339" y="573529"/>
                    <a:pt x="0" y="577566"/>
                    <a:pt x="0" y="581907"/>
                  </a:cubicBezTo>
                  <a:cubicBezTo>
                    <a:pt x="0" y="587648"/>
                    <a:pt x="2333" y="592842"/>
                    <a:pt x="6086" y="596595"/>
                  </a:cubicBezTo>
                  <a:cubicBezTo>
                    <a:pt x="9839" y="600348"/>
                    <a:pt x="15012" y="602681"/>
                    <a:pt x="20753" y="602681"/>
                  </a:cubicBezTo>
                  <a:lnTo>
                    <a:pt x="797495" y="602681"/>
                  </a:lnTo>
                  <a:cubicBezTo>
                    <a:pt x="825268" y="602681"/>
                    <a:pt x="849653" y="584139"/>
                    <a:pt x="857037" y="557360"/>
                  </a:cubicBezTo>
                  <a:lnTo>
                    <a:pt x="989429" y="78246"/>
                  </a:lnTo>
                  <a:cubicBezTo>
                    <a:pt x="1000303" y="38890"/>
                    <a:pt x="970684" y="0"/>
                    <a:pt x="929867" y="0"/>
                  </a:cubicBezTo>
                  <a:close/>
                  <a:moveTo>
                    <a:pt x="713122" y="234232"/>
                  </a:moveTo>
                  <a:cubicBezTo>
                    <a:pt x="707868" y="265656"/>
                    <a:pt x="684295" y="287931"/>
                    <a:pt x="660519" y="283955"/>
                  </a:cubicBezTo>
                  <a:cubicBezTo>
                    <a:pt x="636742" y="279958"/>
                    <a:pt x="621730" y="251232"/>
                    <a:pt x="627025" y="219808"/>
                  </a:cubicBezTo>
                  <a:cubicBezTo>
                    <a:pt x="632279" y="188383"/>
                    <a:pt x="655832" y="166108"/>
                    <a:pt x="679609" y="170085"/>
                  </a:cubicBezTo>
                  <a:cubicBezTo>
                    <a:pt x="703385" y="174081"/>
                    <a:pt x="718417" y="202807"/>
                    <a:pt x="713122" y="23423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B5227A34-964C-2201-449F-74CA532149FF}"/>
                </a:ext>
              </a:extLst>
            </p:cNvPr>
            <p:cNvSpPr/>
            <p:nvPr/>
          </p:nvSpPr>
          <p:spPr>
            <a:xfrm>
              <a:off x="10526384" y="6397712"/>
              <a:ext cx="949058" cy="12172"/>
            </a:xfrm>
            <a:custGeom>
              <a:avLst/>
              <a:gdLst>
                <a:gd name="connsiteX0" fmla="*/ 942972 w 949058"/>
                <a:gd name="connsiteY0" fmla="*/ 12172 h 12172"/>
                <a:gd name="connsiteX1" fmla="*/ 6086 w 949058"/>
                <a:gd name="connsiteY1" fmla="*/ 12172 h 12172"/>
                <a:gd name="connsiteX2" fmla="*/ 0 w 949058"/>
                <a:gd name="connsiteY2" fmla="*/ 6086 h 12172"/>
                <a:gd name="connsiteX3" fmla="*/ 6086 w 949058"/>
                <a:gd name="connsiteY3" fmla="*/ 0 h 12172"/>
                <a:gd name="connsiteX4" fmla="*/ 942972 w 949058"/>
                <a:gd name="connsiteY4" fmla="*/ 0 h 12172"/>
                <a:gd name="connsiteX5" fmla="*/ 949058 w 949058"/>
                <a:gd name="connsiteY5" fmla="*/ 6086 h 12172"/>
                <a:gd name="connsiteX6" fmla="*/ 942972 w 94905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9058" h="12172">
                  <a:moveTo>
                    <a:pt x="942972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942972" y="0"/>
                  </a:lnTo>
                  <a:cubicBezTo>
                    <a:pt x="946340" y="0"/>
                    <a:pt x="949058" y="2718"/>
                    <a:pt x="949058" y="6086"/>
                  </a:cubicBezTo>
                  <a:cubicBezTo>
                    <a:pt x="949058" y="9454"/>
                    <a:pt x="946340" y="12172"/>
                    <a:pt x="942972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24" name="Graphic 213">
              <a:extLst>
                <a:ext uri="{FF2B5EF4-FFF2-40B4-BE49-F238E27FC236}">
                  <a16:creationId xmlns:a16="http://schemas.microsoft.com/office/drawing/2014/main" id="{86632B59-E953-F37D-C837-9EA960E0DF6F}"/>
                </a:ext>
              </a:extLst>
            </p:cNvPr>
            <p:cNvGrpSpPr/>
            <p:nvPr/>
          </p:nvGrpSpPr>
          <p:grpSpPr>
            <a:xfrm>
              <a:off x="10108173" y="4870401"/>
              <a:ext cx="512029" cy="562328"/>
              <a:chOff x="10108173" y="4870401"/>
              <a:chExt cx="512029" cy="562328"/>
            </a:xfrm>
            <a:solidFill>
              <a:srgbClr val="363634"/>
            </a:solidFill>
          </p:grpSpPr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828DA355-724E-0D63-C556-F1D067883B0A}"/>
                  </a:ext>
                </a:extLst>
              </p:cNvPr>
              <p:cNvSpPr/>
              <p:nvPr/>
            </p:nvSpPr>
            <p:spPr>
              <a:xfrm>
                <a:off x="10161915" y="5012934"/>
                <a:ext cx="102343" cy="197019"/>
              </a:xfrm>
              <a:custGeom>
                <a:avLst/>
                <a:gdLst>
                  <a:gd name="connsiteX0" fmla="*/ 102344 w 102343"/>
                  <a:gd name="connsiteY0" fmla="*/ 64857 h 197019"/>
                  <a:gd name="connsiteX1" fmla="*/ 84674 w 102343"/>
                  <a:gd name="connsiteY1" fmla="*/ 190432 h 197019"/>
                  <a:gd name="connsiteX2" fmla="*/ 56374 w 102343"/>
                  <a:gd name="connsiteY2" fmla="*/ 192238 h 197019"/>
                  <a:gd name="connsiteX3" fmla="*/ 53006 w 102343"/>
                  <a:gd name="connsiteY3" fmla="*/ 129450 h 197019"/>
                  <a:gd name="connsiteX4" fmla="*/ 11175 w 102343"/>
                  <a:gd name="connsiteY4" fmla="*/ 91473 h 197019"/>
                  <a:gd name="connsiteX5" fmla="*/ 1437 w 102343"/>
                  <a:gd name="connsiteY5" fmla="*/ 57473 h 197019"/>
                  <a:gd name="connsiteX6" fmla="*/ 5251 w 102343"/>
                  <a:gd name="connsiteY6" fmla="*/ 0 h 197019"/>
                  <a:gd name="connsiteX7" fmla="*/ 102344 w 102343"/>
                  <a:gd name="connsiteY7" fmla="*/ 64898 h 19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343" h="197019">
                    <a:moveTo>
                      <a:pt x="102344" y="64857"/>
                    </a:moveTo>
                    <a:lnTo>
                      <a:pt x="84674" y="190432"/>
                    </a:lnTo>
                    <a:cubicBezTo>
                      <a:pt x="84674" y="190432"/>
                      <a:pt x="70088" y="203964"/>
                      <a:pt x="56374" y="192238"/>
                    </a:cubicBezTo>
                    <a:cubicBezTo>
                      <a:pt x="42660" y="180492"/>
                      <a:pt x="60269" y="140364"/>
                      <a:pt x="53006" y="129450"/>
                    </a:cubicBezTo>
                    <a:cubicBezTo>
                      <a:pt x="45743" y="118536"/>
                      <a:pt x="26653" y="94739"/>
                      <a:pt x="11175" y="91473"/>
                    </a:cubicBezTo>
                    <a:cubicBezTo>
                      <a:pt x="-4304" y="88207"/>
                      <a:pt x="504" y="74554"/>
                      <a:pt x="1437" y="57473"/>
                    </a:cubicBezTo>
                    <a:cubicBezTo>
                      <a:pt x="2370" y="40391"/>
                      <a:pt x="5251" y="0"/>
                      <a:pt x="5251" y="0"/>
                    </a:cubicBezTo>
                    <a:lnTo>
                      <a:pt x="102344" y="6489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26" name="Graphic 213">
                <a:extLst>
                  <a:ext uri="{FF2B5EF4-FFF2-40B4-BE49-F238E27FC236}">
                    <a16:creationId xmlns:a16="http://schemas.microsoft.com/office/drawing/2014/main" id="{09553F46-E5D3-67CC-DF5B-BFD7CF6D16AE}"/>
                  </a:ext>
                </a:extLst>
              </p:cNvPr>
              <p:cNvGrpSpPr/>
              <p:nvPr/>
            </p:nvGrpSpPr>
            <p:grpSpPr>
              <a:xfrm>
                <a:off x="10108173" y="5094849"/>
                <a:ext cx="432602" cy="337879"/>
                <a:chOff x="10108173" y="5094849"/>
                <a:chExt cx="432602" cy="337879"/>
              </a:xfrm>
              <a:solidFill>
                <a:srgbClr val="363634"/>
              </a:solidFill>
            </p:grpSpPr>
            <p:sp>
              <p:nvSpPr>
                <p:cNvPr id="1027" name="Freeform: Shape 1026">
                  <a:extLst>
                    <a:ext uri="{FF2B5EF4-FFF2-40B4-BE49-F238E27FC236}">
                      <a16:creationId xmlns:a16="http://schemas.microsoft.com/office/drawing/2014/main" id="{2CB05356-7D40-C4BC-69D0-7E7D425D67BD}"/>
                    </a:ext>
                  </a:extLst>
                </p:cNvPr>
                <p:cNvSpPr/>
                <p:nvPr/>
              </p:nvSpPr>
              <p:spPr>
                <a:xfrm>
                  <a:off x="10204395" y="5275735"/>
                  <a:ext cx="179181" cy="155877"/>
                </a:xfrm>
                <a:custGeom>
                  <a:avLst/>
                  <a:gdLst>
                    <a:gd name="connsiteX0" fmla="*/ 173104 w 179181"/>
                    <a:gd name="connsiteY0" fmla="*/ 155878 h 155877"/>
                    <a:gd name="connsiteX1" fmla="*/ 172739 w 179181"/>
                    <a:gd name="connsiteY1" fmla="*/ 155878 h 155877"/>
                    <a:gd name="connsiteX2" fmla="*/ 44790 w 179181"/>
                    <a:gd name="connsiteY2" fmla="*/ 117759 h 155877"/>
                    <a:gd name="connsiteX3" fmla="*/ 910 w 179181"/>
                    <a:gd name="connsiteY3" fmla="*/ 5268 h 155877"/>
                    <a:gd name="connsiteX4" fmla="*/ 7767 w 179181"/>
                    <a:gd name="connsiteY4" fmla="*/ 55 h 155877"/>
                    <a:gd name="connsiteX5" fmla="*/ 12980 w 179181"/>
                    <a:gd name="connsiteY5" fmla="*/ 6891 h 155877"/>
                    <a:gd name="connsiteX6" fmla="*/ 12980 w 179181"/>
                    <a:gd name="connsiteY6" fmla="*/ 6891 h 155877"/>
                    <a:gd name="connsiteX7" fmla="*/ 51383 w 179181"/>
                    <a:gd name="connsiteY7" fmla="*/ 107514 h 155877"/>
                    <a:gd name="connsiteX8" fmla="*/ 173449 w 179181"/>
                    <a:gd name="connsiteY8" fmla="*/ 143706 h 155877"/>
                    <a:gd name="connsiteX9" fmla="*/ 179170 w 179181"/>
                    <a:gd name="connsiteY9" fmla="*/ 150137 h 155877"/>
                    <a:gd name="connsiteX10" fmla="*/ 173104 w 179181"/>
                    <a:gd name="connsiteY10" fmla="*/ 155878 h 155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9181" h="155877">
                      <a:moveTo>
                        <a:pt x="173104" y="155878"/>
                      </a:moveTo>
                      <a:cubicBezTo>
                        <a:pt x="172982" y="155878"/>
                        <a:pt x="172861" y="155878"/>
                        <a:pt x="172739" y="155878"/>
                      </a:cubicBezTo>
                      <a:cubicBezTo>
                        <a:pt x="169655" y="155695"/>
                        <a:pt x="96663" y="151151"/>
                        <a:pt x="44790" y="117759"/>
                      </a:cubicBezTo>
                      <a:cubicBezTo>
                        <a:pt x="-8990" y="83170"/>
                        <a:pt x="463" y="8433"/>
                        <a:pt x="910" y="5268"/>
                      </a:cubicBezTo>
                      <a:cubicBezTo>
                        <a:pt x="1356" y="1941"/>
                        <a:pt x="4419" y="-392"/>
                        <a:pt x="7767" y="55"/>
                      </a:cubicBezTo>
                      <a:cubicBezTo>
                        <a:pt x="11094" y="501"/>
                        <a:pt x="13427" y="3564"/>
                        <a:pt x="12980" y="6891"/>
                      </a:cubicBezTo>
                      <a:lnTo>
                        <a:pt x="12980" y="6891"/>
                      </a:lnTo>
                      <a:cubicBezTo>
                        <a:pt x="12879" y="7581"/>
                        <a:pt x="4196" y="77145"/>
                        <a:pt x="51383" y="107514"/>
                      </a:cubicBezTo>
                      <a:cubicBezTo>
                        <a:pt x="100538" y="139121"/>
                        <a:pt x="172739" y="143665"/>
                        <a:pt x="173449" y="143706"/>
                      </a:cubicBezTo>
                      <a:cubicBezTo>
                        <a:pt x="176796" y="143909"/>
                        <a:pt x="179373" y="146769"/>
                        <a:pt x="179170" y="150137"/>
                      </a:cubicBezTo>
                      <a:cubicBezTo>
                        <a:pt x="178987" y="153383"/>
                        <a:pt x="176309" y="155878"/>
                        <a:pt x="173104" y="1558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8" name="Freeform: Shape 1027">
                  <a:extLst>
                    <a:ext uri="{FF2B5EF4-FFF2-40B4-BE49-F238E27FC236}">
                      <a16:creationId xmlns:a16="http://schemas.microsoft.com/office/drawing/2014/main" id="{675795D0-9493-B6F3-9958-C3A059C47874}"/>
                    </a:ext>
                  </a:extLst>
                </p:cNvPr>
                <p:cNvSpPr/>
                <p:nvPr/>
              </p:nvSpPr>
              <p:spPr>
                <a:xfrm>
                  <a:off x="10371404" y="5160574"/>
                  <a:ext cx="169371" cy="272155"/>
                </a:xfrm>
                <a:custGeom>
                  <a:avLst/>
                  <a:gdLst>
                    <a:gd name="connsiteX0" fmla="*/ 27011 w 169371"/>
                    <a:gd name="connsiteY0" fmla="*/ 272155 h 272155"/>
                    <a:gd name="connsiteX1" fmla="*/ 5324 w 169371"/>
                    <a:gd name="connsiteY1" fmla="*/ 270979 h 272155"/>
                    <a:gd name="connsiteX2" fmla="*/ 49 w 169371"/>
                    <a:gd name="connsiteY2" fmla="*/ 264183 h 272155"/>
                    <a:gd name="connsiteX3" fmla="*/ 6846 w 169371"/>
                    <a:gd name="connsiteY3" fmla="*/ 258908 h 272155"/>
                    <a:gd name="connsiteX4" fmla="*/ 99617 w 169371"/>
                    <a:gd name="connsiteY4" fmla="*/ 233692 h 272155"/>
                    <a:gd name="connsiteX5" fmla="*/ 157313 w 169371"/>
                    <a:gd name="connsiteY5" fmla="*/ 4937 h 272155"/>
                    <a:gd name="connsiteX6" fmla="*/ 164434 w 169371"/>
                    <a:gd name="connsiteY6" fmla="*/ 109 h 272155"/>
                    <a:gd name="connsiteX7" fmla="*/ 169262 w 169371"/>
                    <a:gd name="connsiteY7" fmla="*/ 7230 h 272155"/>
                    <a:gd name="connsiteX8" fmla="*/ 109964 w 169371"/>
                    <a:gd name="connsiteY8" fmla="*/ 240102 h 272155"/>
                    <a:gd name="connsiteX9" fmla="*/ 26990 w 169371"/>
                    <a:gd name="connsiteY9" fmla="*/ 272155 h 272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9371" h="272155">
                      <a:moveTo>
                        <a:pt x="27011" y="272155"/>
                      </a:moveTo>
                      <a:cubicBezTo>
                        <a:pt x="14981" y="272155"/>
                        <a:pt x="6379" y="271121"/>
                        <a:pt x="5324" y="270979"/>
                      </a:cubicBezTo>
                      <a:cubicBezTo>
                        <a:pt x="1997" y="270553"/>
                        <a:pt x="-377" y="267510"/>
                        <a:pt x="49" y="264183"/>
                      </a:cubicBezTo>
                      <a:cubicBezTo>
                        <a:pt x="476" y="260856"/>
                        <a:pt x="3498" y="258482"/>
                        <a:pt x="6846" y="258908"/>
                      </a:cubicBezTo>
                      <a:cubicBezTo>
                        <a:pt x="7556" y="258989"/>
                        <a:pt x="78702" y="267510"/>
                        <a:pt x="99617" y="233692"/>
                      </a:cubicBezTo>
                      <a:cubicBezTo>
                        <a:pt x="118342" y="203424"/>
                        <a:pt x="148508" y="50948"/>
                        <a:pt x="157313" y="4937"/>
                      </a:cubicBezTo>
                      <a:cubicBezTo>
                        <a:pt x="157942" y="1631"/>
                        <a:pt x="161127" y="-520"/>
                        <a:pt x="164434" y="109"/>
                      </a:cubicBezTo>
                      <a:cubicBezTo>
                        <a:pt x="167740" y="738"/>
                        <a:pt x="169891" y="3923"/>
                        <a:pt x="169262" y="7230"/>
                      </a:cubicBezTo>
                      <a:cubicBezTo>
                        <a:pt x="157861" y="66873"/>
                        <a:pt x="129256" y="208921"/>
                        <a:pt x="109964" y="240102"/>
                      </a:cubicBezTo>
                      <a:cubicBezTo>
                        <a:pt x="92983" y="267550"/>
                        <a:pt x="52369" y="272155"/>
                        <a:pt x="26990" y="27215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9" name="Freeform: Shape 1028">
                  <a:extLst>
                    <a:ext uri="{FF2B5EF4-FFF2-40B4-BE49-F238E27FC236}">
                      <a16:creationId xmlns:a16="http://schemas.microsoft.com/office/drawing/2014/main" id="{C8D0551A-65A6-BF47-A798-3B8829AB0C8A}"/>
                    </a:ext>
                  </a:extLst>
                </p:cNvPr>
                <p:cNvSpPr/>
                <p:nvPr/>
              </p:nvSpPr>
              <p:spPr>
                <a:xfrm>
                  <a:off x="10108173" y="5094849"/>
                  <a:ext cx="154904" cy="266449"/>
                </a:xfrm>
                <a:custGeom>
                  <a:avLst/>
                  <a:gdLst>
                    <a:gd name="connsiteX0" fmla="*/ 59033 w 154904"/>
                    <a:gd name="connsiteY0" fmla="*/ 266450 h 266449"/>
                    <a:gd name="connsiteX1" fmla="*/ 57694 w 154904"/>
                    <a:gd name="connsiteY1" fmla="*/ 266308 h 266449"/>
                    <a:gd name="connsiteX2" fmla="*/ 53089 w 154904"/>
                    <a:gd name="connsiteY2" fmla="*/ 259025 h 266449"/>
                    <a:gd name="connsiteX3" fmla="*/ 60433 w 154904"/>
                    <a:gd name="connsiteY3" fmla="*/ 156455 h 266449"/>
                    <a:gd name="connsiteX4" fmla="*/ 58891 w 154904"/>
                    <a:gd name="connsiteY4" fmla="*/ 127810 h 266449"/>
                    <a:gd name="connsiteX5" fmla="*/ 54185 w 154904"/>
                    <a:gd name="connsiteY5" fmla="*/ 121501 h 266449"/>
                    <a:gd name="connsiteX6" fmla="*/ 8215 w 154904"/>
                    <a:gd name="connsiteY6" fmla="*/ 94255 h 266449"/>
                    <a:gd name="connsiteX7" fmla="*/ 4157 w 154904"/>
                    <a:gd name="connsiteY7" fmla="*/ 39014 h 266449"/>
                    <a:gd name="connsiteX8" fmla="*/ 41161 w 154904"/>
                    <a:gd name="connsiteY8" fmla="*/ 1727 h 266449"/>
                    <a:gd name="connsiteX9" fmla="*/ 111962 w 154904"/>
                    <a:gd name="connsiteY9" fmla="*/ 44411 h 266449"/>
                    <a:gd name="connsiteX10" fmla="*/ 114355 w 154904"/>
                    <a:gd name="connsiteY10" fmla="*/ 56644 h 266449"/>
                    <a:gd name="connsiteX11" fmla="*/ 110318 w 154904"/>
                    <a:gd name="connsiteY11" fmla="*/ 95716 h 266449"/>
                    <a:gd name="connsiteX12" fmla="*/ 113787 w 154904"/>
                    <a:gd name="connsiteY12" fmla="*/ 105372 h 266449"/>
                    <a:gd name="connsiteX13" fmla="*/ 123099 w 154904"/>
                    <a:gd name="connsiteY13" fmla="*/ 109612 h 266449"/>
                    <a:gd name="connsiteX14" fmla="*/ 136488 w 154904"/>
                    <a:gd name="connsiteY14" fmla="*/ 97968 h 266449"/>
                    <a:gd name="connsiteX15" fmla="*/ 142757 w 154904"/>
                    <a:gd name="connsiteY15" fmla="*/ 42301 h 266449"/>
                    <a:gd name="connsiteX16" fmla="*/ 149492 w 154904"/>
                    <a:gd name="connsiteY16" fmla="*/ 36925 h 266449"/>
                    <a:gd name="connsiteX17" fmla="*/ 154868 w 154904"/>
                    <a:gd name="connsiteY17" fmla="*/ 43660 h 266449"/>
                    <a:gd name="connsiteX18" fmla="*/ 148599 w 154904"/>
                    <a:gd name="connsiteY18" fmla="*/ 99327 h 266449"/>
                    <a:gd name="connsiteX19" fmla="*/ 122795 w 154904"/>
                    <a:gd name="connsiteY19" fmla="*/ 121785 h 266449"/>
                    <a:gd name="connsiteX20" fmla="*/ 104841 w 154904"/>
                    <a:gd name="connsiteY20" fmla="*/ 113629 h 266449"/>
                    <a:gd name="connsiteX21" fmla="*/ 98187 w 154904"/>
                    <a:gd name="connsiteY21" fmla="*/ 95026 h 266449"/>
                    <a:gd name="connsiteX22" fmla="*/ 102346 w 154904"/>
                    <a:gd name="connsiteY22" fmla="*/ 54838 h 266449"/>
                    <a:gd name="connsiteX23" fmla="*/ 101534 w 154904"/>
                    <a:gd name="connsiteY23" fmla="*/ 50639 h 266449"/>
                    <a:gd name="connsiteX24" fmla="*/ 44630 w 154904"/>
                    <a:gd name="connsiteY24" fmla="*/ 13392 h 266449"/>
                    <a:gd name="connsiteX25" fmla="*/ 15701 w 154904"/>
                    <a:gd name="connsiteY25" fmla="*/ 42991 h 266449"/>
                    <a:gd name="connsiteX26" fmla="*/ 18176 w 154904"/>
                    <a:gd name="connsiteY26" fmla="*/ 87196 h 266449"/>
                    <a:gd name="connsiteX27" fmla="*/ 57552 w 154904"/>
                    <a:gd name="connsiteY27" fmla="*/ 109775 h 266449"/>
                    <a:gd name="connsiteX28" fmla="*/ 71104 w 154904"/>
                    <a:gd name="connsiteY28" fmla="*/ 128033 h 266449"/>
                    <a:gd name="connsiteX29" fmla="*/ 72585 w 154904"/>
                    <a:gd name="connsiteY29" fmla="*/ 155298 h 266449"/>
                    <a:gd name="connsiteX30" fmla="*/ 64998 w 154904"/>
                    <a:gd name="connsiteY30" fmla="*/ 261682 h 266449"/>
                    <a:gd name="connsiteX31" fmla="*/ 59074 w 154904"/>
                    <a:gd name="connsiteY31" fmla="*/ 266430 h 266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54904" h="266449">
                      <a:moveTo>
                        <a:pt x="59033" y="266450"/>
                      </a:moveTo>
                      <a:cubicBezTo>
                        <a:pt x="58587" y="266450"/>
                        <a:pt x="58141" y="266409"/>
                        <a:pt x="57694" y="266308"/>
                      </a:cubicBezTo>
                      <a:cubicBezTo>
                        <a:pt x="54408" y="265578"/>
                        <a:pt x="52359" y="262311"/>
                        <a:pt x="53089" y="259025"/>
                      </a:cubicBezTo>
                      <a:cubicBezTo>
                        <a:pt x="65058" y="205813"/>
                        <a:pt x="62604" y="179582"/>
                        <a:pt x="60433" y="156455"/>
                      </a:cubicBezTo>
                      <a:cubicBezTo>
                        <a:pt x="59540" y="146920"/>
                        <a:pt x="58688" y="137933"/>
                        <a:pt x="58891" y="127810"/>
                      </a:cubicBezTo>
                      <a:cubicBezTo>
                        <a:pt x="58952" y="124888"/>
                        <a:pt x="57005" y="122292"/>
                        <a:pt x="54185" y="121501"/>
                      </a:cubicBezTo>
                      <a:cubicBezTo>
                        <a:pt x="38990" y="117179"/>
                        <a:pt x="18683" y="108963"/>
                        <a:pt x="8215" y="94255"/>
                      </a:cubicBezTo>
                      <a:cubicBezTo>
                        <a:pt x="-975" y="81353"/>
                        <a:pt x="-2639" y="58632"/>
                        <a:pt x="4157" y="39014"/>
                      </a:cubicBezTo>
                      <a:cubicBezTo>
                        <a:pt x="10730" y="20046"/>
                        <a:pt x="23856" y="6799"/>
                        <a:pt x="41161" y="1727"/>
                      </a:cubicBezTo>
                      <a:cubicBezTo>
                        <a:pt x="77007" y="-8802"/>
                        <a:pt x="104415" y="31731"/>
                        <a:pt x="111962" y="44411"/>
                      </a:cubicBezTo>
                      <a:cubicBezTo>
                        <a:pt x="114132" y="48062"/>
                        <a:pt x="114984" y="52404"/>
                        <a:pt x="114355" y="56644"/>
                      </a:cubicBezTo>
                      <a:cubicBezTo>
                        <a:pt x="113260" y="64048"/>
                        <a:pt x="111251" y="79000"/>
                        <a:pt x="110318" y="95716"/>
                      </a:cubicBezTo>
                      <a:cubicBezTo>
                        <a:pt x="110115" y="99307"/>
                        <a:pt x="111353" y="102735"/>
                        <a:pt x="113787" y="105372"/>
                      </a:cubicBezTo>
                      <a:cubicBezTo>
                        <a:pt x="116222" y="108010"/>
                        <a:pt x="119529" y="109511"/>
                        <a:pt x="123099" y="109612"/>
                      </a:cubicBezTo>
                      <a:cubicBezTo>
                        <a:pt x="129936" y="109754"/>
                        <a:pt x="135717" y="104784"/>
                        <a:pt x="136488" y="97968"/>
                      </a:cubicBezTo>
                      <a:lnTo>
                        <a:pt x="142757" y="42301"/>
                      </a:lnTo>
                      <a:cubicBezTo>
                        <a:pt x="143142" y="38953"/>
                        <a:pt x="146145" y="36539"/>
                        <a:pt x="149492" y="36925"/>
                      </a:cubicBezTo>
                      <a:cubicBezTo>
                        <a:pt x="152839" y="37310"/>
                        <a:pt x="155233" y="40313"/>
                        <a:pt x="154868" y="43660"/>
                      </a:cubicBezTo>
                      <a:lnTo>
                        <a:pt x="148599" y="99327"/>
                      </a:lnTo>
                      <a:cubicBezTo>
                        <a:pt x="147119" y="112473"/>
                        <a:pt x="136022" y="122150"/>
                        <a:pt x="122795" y="121785"/>
                      </a:cubicBezTo>
                      <a:cubicBezTo>
                        <a:pt x="115897" y="121602"/>
                        <a:pt x="109527" y="118701"/>
                        <a:pt x="104841" y="113629"/>
                      </a:cubicBezTo>
                      <a:cubicBezTo>
                        <a:pt x="100155" y="108537"/>
                        <a:pt x="97801" y="101944"/>
                        <a:pt x="98187" y="95026"/>
                      </a:cubicBezTo>
                      <a:cubicBezTo>
                        <a:pt x="99161" y="77823"/>
                        <a:pt x="101210" y="62466"/>
                        <a:pt x="102346" y="54838"/>
                      </a:cubicBezTo>
                      <a:cubicBezTo>
                        <a:pt x="102569" y="53357"/>
                        <a:pt x="102285" y="51896"/>
                        <a:pt x="101534" y="50639"/>
                      </a:cubicBezTo>
                      <a:cubicBezTo>
                        <a:pt x="95123" y="39866"/>
                        <a:pt x="72037" y="5338"/>
                        <a:pt x="44630" y="13392"/>
                      </a:cubicBezTo>
                      <a:cubicBezTo>
                        <a:pt x="26534" y="18707"/>
                        <a:pt x="18744" y="34227"/>
                        <a:pt x="15701" y="42991"/>
                      </a:cubicBezTo>
                      <a:cubicBezTo>
                        <a:pt x="10203" y="58875"/>
                        <a:pt x="11237" y="77458"/>
                        <a:pt x="18176" y="87196"/>
                      </a:cubicBezTo>
                      <a:cubicBezTo>
                        <a:pt x="27041" y="99631"/>
                        <a:pt x="46658" y="106691"/>
                        <a:pt x="57552" y="109775"/>
                      </a:cubicBezTo>
                      <a:cubicBezTo>
                        <a:pt x="65708" y="112087"/>
                        <a:pt x="71286" y="119594"/>
                        <a:pt x="71104" y="128033"/>
                      </a:cubicBezTo>
                      <a:cubicBezTo>
                        <a:pt x="70921" y="137446"/>
                        <a:pt x="71733" y="146108"/>
                        <a:pt x="72585" y="155298"/>
                      </a:cubicBezTo>
                      <a:cubicBezTo>
                        <a:pt x="74837" y="179338"/>
                        <a:pt x="77393" y="206583"/>
                        <a:pt x="64998" y="261682"/>
                      </a:cubicBezTo>
                      <a:cubicBezTo>
                        <a:pt x="64369" y="264502"/>
                        <a:pt x="61853" y="266430"/>
                        <a:pt x="59074" y="266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0" name="Graphic 213">
                <a:extLst>
                  <a:ext uri="{FF2B5EF4-FFF2-40B4-BE49-F238E27FC236}">
                    <a16:creationId xmlns:a16="http://schemas.microsoft.com/office/drawing/2014/main" id="{32BCE4A9-9004-F4CB-052A-C39DAA4B6D5D}"/>
                  </a:ext>
                </a:extLst>
              </p:cNvPr>
              <p:cNvGrpSpPr/>
              <p:nvPr/>
            </p:nvGrpSpPr>
            <p:grpSpPr>
              <a:xfrm>
                <a:off x="10325247" y="5175850"/>
                <a:ext cx="153928" cy="62968"/>
                <a:chOff x="10325247" y="5175850"/>
                <a:chExt cx="153928" cy="62968"/>
              </a:xfrm>
              <a:solidFill>
                <a:srgbClr val="363634"/>
              </a:solidFill>
            </p:grpSpPr>
            <p:sp>
              <p:nvSpPr>
                <p:cNvPr id="1031" name="Freeform: Shape 1030">
                  <a:extLst>
                    <a:ext uri="{FF2B5EF4-FFF2-40B4-BE49-F238E27FC236}">
                      <a16:creationId xmlns:a16="http://schemas.microsoft.com/office/drawing/2014/main" id="{E9A58247-9889-4F39-C437-4CFA0E8C4E5F}"/>
                    </a:ext>
                  </a:extLst>
                </p:cNvPr>
                <p:cNvSpPr/>
                <p:nvPr/>
              </p:nvSpPr>
              <p:spPr>
                <a:xfrm rot="-4732199">
                  <a:off x="10320681" y="5185106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2" name="Freeform: Shape 1031">
                  <a:extLst>
                    <a:ext uri="{FF2B5EF4-FFF2-40B4-BE49-F238E27FC236}">
                      <a16:creationId xmlns:a16="http://schemas.microsoft.com/office/drawing/2014/main" id="{3BB3E8C7-4EB5-9A0F-A991-E1A163DAA0EC}"/>
                    </a:ext>
                  </a:extLst>
                </p:cNvPr>
                <p:cNvSpPr/>
                <p:nvPr/>
              </p:nvSpPr>
              <p:spPr>
                <a:xfrm rot="-4732199">
                  <a:off x="10449091" y="5210371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3" name="Graphic 213">
                <a:extLst>
                  <a:ext uri="{FF2B5EF4-FFF2-40B4-BE49-F238E27FC236}">
                    <a16:creationId xmlns:a16="http://schemas.microsoft.com/office/drawing/2014/main" id="{8C5E33D6-352B-4BCA-0BAE-6F8FFEC4B5A4}"/>
                  </a:ext>
                </a:extLst>
              </p:cNvPr>
              <p:cNvGrpSpPr/>
              <p:nvPr/>
            </p:nvGrpSpPr>
            <p:grpSpPr>
              <a:xfrm>
                <a:off x="10310002" y="5162046"/>
                <a:ext cx="196581" cy="203290"/>
                <a:chOff x="10310002" y="5162046"/>
                <a:chExt cx="196581" cy="203290"/>
              </a:xfrm>
              <a:solidFill>
                <a:srgbClr val="363634"/>
              </a:solidFill>
            </p:grpSpPr>
            <p:sp>
              <p:nvSpPr>
                <p:cNvPr id="1034" name="Freeform: Shape 1033">
                  <a:extLst>
                    <a:ext uri="{FF2B5EF4-FFF2-40B4-BE49-F238E27FC236}">
                      <a16:creationId xmlns:a16="http://schemas.microsoft.com/office/drawing/2014/main" id="{9F4933DD-7D3C-785A-81A7-38CD6CF78EF1}"/>
                    </a:ext>
                  </a:extLst>
                </p:cNvPr>
                <p:cNvSpPr/>
                <p:nvPr/>
              </p:nvSpPr>
              <p:spPr>
                <a:xfrm>
                  <a:off x="10315843" y="5315423"/>
                  <a:ext cx="89641" cy="49913"/>
                </a:xfrm>
                <a:custGeom>
                  <a:avLst/>
                  <a:gdLst>
                    <a:gd name="connsiteX0" fmla="*/ 68432 w 89641"/>
                    <a:gd name="connsiteY0" fmla="*/ 49913 h 49913"/>
                    <a:gd name="connsiteX1" fmla="*/ 431 w 89641"/>
                    <a:gd name="connsiteY1" fmla="*/ 8345 h 49913"/>
                    <a:gd name="connsiteX2" fmla="*/ 3818 w 89641"/>
                    <a:gd name="connsiteY2" fmla="*/ 433 h 49913"/>
                    <a:gd name="connsiteX3" fmla="*/ 11710 w 89641"/>
                    <a:gd name="connsiteY3" fmla="*/ 3801 h 49913"/>
                    <a:gd name="connsiteX4" fmla="*/ 11710 w 89641"/>
                    <a:gd name="connsiteY4" fmla="*/ 3801 h 49913"/>
                    <a:gd name="connsiteX5" fmla="*/ 82633 w 89641"/>
                    <a:gd name="connsiteY5" fmla="*/ 36585 h 49913"/>
                    <a:gd name="connsiteX6" fmla="*/ 89571 w 89641"/>
                    <a:gd name="connsiteY6" fmla="*/ 41656 h 49913"/>
                    <a:gd name="connsiteX7" fmla="*/ 84499 w 89641"/>
                    <a:gd name="connsiteY7" fmla="*/ 48594 h 49913"/>
                    <a:gd name="connsiteX8" fmla="*/ 68412 w 89641"/>
                    <a:gd name="connsiteY8" fmla="*/ 49872 h 49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9641" h="49913">
                      <a:moveTo>
                        <a:pt x="68432" y="49913"/>
                      </a:moveTo>
                      <a:cubicBezTo>
                        <a:pt x="17654" y="49913"/>
                        <a:pt x="613" y="8812"/>
                        <a:pt x="431" y="8345"/>
                      </a:cubicBezTo>
                      <a:cubicBezTo>
                        <a:pt x="-807" y="5221"/>
                        <a:pt x="715" y="1691"/>
                        <a:pt x="3818" y="433"/>
                      </a:cubicBezTo>
                      <a:cubicBezTo>
                        <a:pt x="6943" y="-804"/>
                        <a:pt x="10473" y="697"/>
                        <a:pt x="11710" y="3801"/>
                      </a:cubicBezTo>
                      <a:lnTo>
                        <a:pt x="11710" y="3801"/>
                      </a:lnTo>
                      <a:cubicBezTo>
                        <a:pt x="12400" y="5485"/>
                        <a:pt x="29136" y="44882"/>
                        <a:pt x="82633" y="36585"/>
                      </a:cubicBezTo>
                      <a:cubicBezTo>
                        <a:pt x="85940" y="36057"/>
                        <a:pt x="89064" y="38350"/>
                        <a:pt x="89571" y="41656"/>
                      </a:cubicBezTo>
                      <a:cubicBezTo>
                        <a:pt x="90078" y="44983"/>
                        <a:pt x="87806" y="48087"/>
                        <a:pt x="84499" y="48594"/>
                      </a:cubicBezTo>
                      <a:cubicBezTo>
                        <a:pt x="78799" y="49487"/>
                        <a:pt x="73443" y="49872"/>
                        <a:pt x="68412" y="498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035" name="Graphic 213">
                  <a:extLst>
                    <a:ext uri="{FF2B5EF4-FFF2-40B4-BE49-F238E27FC236}">
                      <a16:creationId xmlns:a16="http://schemas.microsoft.com/office/drawing/2014/main" id="{F162C660-516D-5E08-26E0-029243ADAE31}"/>
                    </a:ext>
                  </a:extLst>
                </p:cNvPr>
                <p:cNvGrpSpPr/>
                <p:nvPr/>
              </p:nvGrpSpPr>
              <p:grpSpPr>
                <a:xfrm>
                  <a:off x="10310002" y="5162046"/>
                  <a:ext cx="196581" cy="153628"/>
                  <a:chOff x="10310002" y="5162046"/>
                  <a:chExt cx="196581" cy="153628"/>
                </a:xfrm>
                <a:solidFill>
                  <a:srgbClr val="363634"/>
                </a:solidFill>
              </p:grpSpPr>
              <p:sp>
                <p:nvSpPr>
                  <p:cNvPr id="1036" name="Freeform: Shape 1035">
                    <a:extLst>
                      <a:ext uri="{FF2B5EF4-FFF2-40B4-BE49-F238E27FC236}">
                        <a16:creationId xmlns:a16="http://schemas.microsoft.com/office/drawing/2014/main" id="{CA20A0A2-8271-2A02-13AD-EE1DBC8E982C}"/>
                      </a:ext>
                    </a:extLst>
                  </p:cNvPr>
                  <p:cNvSpPr/>
                  <p:nvPr/>
                </p:nvSpPr>
                <p:spPr>
                  <a:xfrm>
                    <a:off x="10377571" y="5183013"/>
                    <a:ext cx="129011" cy="132661"/>
                  </a:xfrm>
                  <a:custGeom>
                    <a:avLst/>
                    <a:gdLst>
                      <a:gd name="connsiteX0" fmla="*/ 22750 w 129011"/>
                      <a:gd name="connsiteY0" fmla="*/ 132661 h 132661"/>
                      <a:gd name="connsiteX1" fmla="*/ 4837 w 129011"/>
                      <a:gd name="connsiteY1" fmla="*/ 130795 h 132661"/>
                      <a:gd name="connsiteX2" fmla="*/ 131 w 129011"/>
                      <a:gd name="connsiteY2" fmla="*/ 123593 h 132661"/>
                      <a:gd name="connsiteX3" fmla="*/ 7332 w 129011"/>
                      <a:gd name="connsiteY3" fmla="*/ 118887 h 132661"/>
                      <a:gd name="connsiteX4" fmla="*/ 51903 w 129011"/>
                      <a:gd name="connsiteY4" fmla="*/ 114809 h 132661"/>
                      <a:gd name="connsiteX5" fmla="*/ 52308 w 129011"/>
                      <a:gd name="connsiteY5" fmla="*/ 114383 h 132661"/>
                      <a:gd name="connsiteX6" fmla="*/ 52227 w 129011"/>
                      <a:gd name="connsiteY6" fmla="*/ 113734 h 132661"/>
                      <a:gd name="connsiteX7" fmla="*/ 56325 w 129011"/>
                      <a:gd name="connsiteY7" fmla="*/ 12766 h 132661"/>
                      <a:gd name="connsiteX8" fmla="*/ 126923 w 129011"/>
                      <a:gd name="connsiteY8" fmla="*/ 15180 h 132661"/>
                      <a:gd name="connsiteX9" fmla="*/ 127512 w 129011"/>
                      <a:gd name="connsiteY9" fmla="*/ 23762 h 132661"/>
                      <a:gd name="connsiteX10" fmla="*/ 118930 w 129011"/>
                      <a:gd name="connsiteY10" fmla="*/ 24350 h 132661"/>
                      <a:gd name="connsiteX11" fmla="*/ 118930 w 129011"/>
                      <a:gd name="connsiteY11" fmla="*/ 24350 h 132661"/>
                      <a:gd name="connsiteX12" fmla="*/ 64541 w 129011"/>
                      <a:gd name="connsiteY12" fmla="*/ 21733 h 132661"/>
                      <a:gd name="connsiteX13" fmla="*/ 62573 w 129011"/>
                      <a:gd name="connsiteY13" fmla="*/ 107323 h 132661"/>
                      <a:gd name="connsiteX14" fmla="*/ 63872 w 129011"/>
                      <a:gd name="connsiteY14" fmla="*/ 118136 h 132661"/>
                      <a:gd name="connsiteX15" fmla="*/ 56508 w 129011"/>
                      <a:gd name="connsiteY15" fmla="*/ 126068 h 132661"/>
                      <a:gd name="connsiteX16" fmla="*/ 22730 w 129011"/>
                      <a:gd name="connsiteY16" fmla="*/ 132661 h 132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29011" h="132661">
                        <a:moveTo>
                          <a:pt x="22750" y="132661"/>
                        </a:moveTo>
                        <a:cubicBezTo>
                          <a:pt x="17151" y="132661"/>
                          <a:pt x="11146" y="132134"/>
                          <a:pt x="4837" y="130795"/>
                        </a:cubicBezTo>
                        <a:cubicBezTo>
                          <a:pt x="1551" y="130105"/>
                          <a:pt x="-559" y="126880"/>
                          <a:pt x="131" y="123593"/>
                        </a:cubicBezTo>
                        <a:cubicBezTo>
                          <a:pt x="820" y="120307"/>
                          <a:pt x="4046" y="118197"/>
                          <a:pt x="7332" y="118887"/>
                        </a:cubicBezTo>
                        <a:cubicBezTo>
                          <a:pt x="27234" y="123066"/>
                          <a:pt x="43788" y="118116"/>
                          <a:pt x="51903" y="114809"/>
                        </a:cubicBezTo>
                        <a:cubicBezTo>
                          <a:pt x="51984" y="114768"/>
                          <a:pt x="52207" y="114687"/>
                          <a:pt x="52308" y="114383"/>
                        </a:cubicBezTo>
                        <a:cubicBezTo>
                          <a:pt x="52389" y="114160"/>
                          <a:pt x="52349" y="113937"/>
                          <a:pt x="52227" y="113734"/>
                        </a:cubicBezTo>
                        <a:cubicBezTo>
                          <a:pt x="33665" y="83628"/>
                          <a:pt x="28776" y="38003"/>
                          <a:pt x="56325" y="12766"/>
                        </a:cubicBezTo>
                        <a:cubicBezTo>
                          <a:pt x="82495" y="-11192"/>
                          <a:pt x="113940" y="3860"/>
                          <a:pt x="126923" y="15180"/>
                        </a:cubicBezTo>
                        <a:cubicBezTo>
                          <a:pt x="129459" y="17392"/>
                          <a:pt x="129723" y="21226"/>
                          <a:pt x="127512" y="23762"/>
                        </a:cubicBezTo>
                        <a:cubicBezTo>
                          <a:pt x="125300" y="26298"/>
                          <a:pt x="121466" y="26561"/>
                          <a:pt x="118930" y="24350"/>
                        </a:cubicBezTo>
                        <a:lnTo>
                          <a:pt x="118930" y="24350"/>
                        </a:lnTo>
                        <a:cubicBezTo>
                          <a:pt x="117733" y="23315"/>
                          <a:pt x="89190" y="-826"/>
                          <a:pt x="64541" y="21733"/>
                        </a:cubicBezTo>
                        <a:cubicBezTo>
                          <a:pt x="39061" y="45083"/>
                          <a:pt x="49813" y="86631"/>
                          <a:pt x="62573" y="107323"/>
                        </a:cubicBezTo>
                        <a:cubicBezTo>
                          <a:pt x="64582" y="110569"/>
                          <a:pt x="65048" y="114505"/>
                          <a:pt x="63872" y="118136"/>
                        </a:cubicBezTo>
                        <a:cubicBezTo>
                          <a:pt x="62695" y="121747"/>
                          <a:pt x="60017" y="124628"/>
                          <a:pt x="56508" y="126068"/>
                        </a:cubicBezTo>
                        <a:cubicBezTo>
                          <a:pt x="49671" y="128868"/>
                          <a:pt x="37661" y="132661"/>
                          <a:pt x="22730" y="13266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" name="Freeform: Shape 1036">
                    <a:extLst>
                      <a:ext uri="{FF2B5EF4-FFF2-40B4-BE49-F238E27FC236}">
                        <a16:creationId xmlns:a16="http://schemas.microsoft.com/office/drawing/2014/main" id="{CAE71499-288C-86EC-96B7-48A86563865C}"/>
                      </a:ext>
                    </a:extLst>
                  </p:cNvPr>
                  <p:cNvSpPr/>
                  <p:nvPr/>
                </p:nvSpPr>
                <p:spPr>
                  <a:xfrm>
                    <a:off x="10310002" y="5162046"/>
                    <a:ext cx="71252" cy="23001"/>
                  </a:xfrm>
                  <a:custGeom>
                    <a:avLst/>
                    <a:gdLst>
                      <a:gd name="connsiteX0" fmla="*/ 65185 w 71252"/>
                      <a:gd name="connsiteY0" fmla="*/ 23002 h 23001"/>
                      <a:gd name="connsiteX1" fmla="*/ 61188 w 71252"/>
                      <a:gd name="connsiteY1" fmla="*/ 21500 h 23001"/>
                      <a:gd name="connsiteX2" fmla="*/ 9132 w 71252"/>
                      <a:gd name="connsiteY2" fmla="*/ 19167 h 23001"/>
                      <a:gd name="connsiteX3" fmla="*/ 815 w 71252"/>
                      <a:gd name="connsiteY3" fmla="*/ 16936 h 23001"/>
                      <a:gd name="connsiteX4" fmla="*/ 3046 w 71252"/>
                      <a:gd name="connsiteY4" fmla="*/ 8618 h 23001"/>
                      <a:gd name="connsiteX5" fmla="*/ 69161 w 71252"/>
                      <a:gd name="connsiteY5" fmla="*/ 12311 h 23001"/>
                      <a:gd name="connsiteX6" fmla="*/ 69770 w 71252"/>
                      <a:gd name="connsiteY6" fmla="*/ 20892 h 23001"/>
                      <a:gd name="connsiteX7" fmla="*/ 65164 w 71252"/>
                      <a:gd name="connsiteY7" fmla="*/ 22981 h 23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252" h="23001">
                        <a:moveTo>
                          <a:pt x="65185" y="23002"/>
                        </a:moveTo>
                        <a:cubicBezTo>
                          <a:pt x="63765" y="23002"/>
                          <a:pt x="62345" y="22515"/>
                          <a:pt x="61188" y="21500"/>
                        </a:cubicBezTo>
                        <a:cubicBezTo>
                          <a:pt x="39096" y="2289"/>
                          <a:pt x="9437" y="19005"/>
                          <a:pt x="9132" y="19167"/>
                        </a:cubicBezTo>
                        <a:cubicBezTo>
                          <a:pt x="6211" y="20851"/>
                          <a:pt x="2498" y="19837"/>
                          <a:pt x="815" y="16936"/>
                        </a:cubicBezTo>
                        <a:cubicBezTo>
                          <a:pt x="-869" y="14015"/>
                          <a:pt x="145" y="10302"/>
                          <a:pt x="3046" y="8618"/>
                        </a:cubicBezTo>
                        <a:cubicBezTo>
                          <a:pt x="4568" y="7746"/>
                          <a:pt x="40597" y="-12521"/>
                          <a:pt x="69161" y="12311"/>
                        </a:cubicBezTo>
                        <a:cubicBezTo>
                          <a:pt x="71697" y="14522"/>
                          <a:pt x="71961" y="18356"/>
                          <a:pt x="69770" y="20892"/>
                        </a:cubicBezTo>
                        <a:cubicBezTo>
                          <a:pt x="68573" y="22271"/>
                          <a:pt x="66869" y="22981"/>
                          <a:pt x="65164" y="2298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B9F89D47-D09F-B799-A51E-5880E806E78F}"/>
                  </a:ext>
                </a:extLst>
              </p:cNvPr>
              <p:cNvSpPr/>
              <p:nvPr/>
            </p:nvSpPr>
            <p:spPr>
              <a:xfrm>
                <a:off x="10157597" y="5033653"/>
                <a:ext cx="16155" cy="69678"/>
              </a:xfrm>
              <a:custGeom>
                <a:avLst/>
                <a:gdLst>
                  <a:gd name="connsiteX0" fmla="*/ 6100 w 16155"/>
                  <a:gd name="connsiteY0" fmla="*/ 69679 h 69678"/>
                  <a:gd name="connsiteX1" fmla="*/ 5674 w 16155"/>
                  <a:gd name="connsiteY1" fmla="*/ 69679 h 69678"/>
                  <a:gd name="connsiteX2" fmla="*/ 14 w 16155"/>
                  <a:gd name="connsiteY2" fmla="*/ 63187 h 69678"/>
                  <a:gd name="connsiteX3" fmla="*/ 3990 w 16155"/>
                  <a:gd name="connsiteY3" fmla="*/ 5674 h 69678"/>
                  <a:gd name="connsiteX4" fmla="*/ 10482 w 16155"/>
                  <a:gd name="connsiteY4" fmla="*/ 14 h 69678"/>
                  <a:gd name="connsiteX5" fmla="*/ 16142 w 16155"/>
                  <a:gd name="connsiteY5" fmla="*/ 6505 h 69678"/>
                  <a:gd name="connsiteX6" fmla="*/ 12165 w 16155"/>
                  <a:gd name="connsiteY6" fmla="*/ 64019 h 69678"/>
                  <a:gd name="connsiteX7" fmla="*/ 6100 w 16155"/>
                  <a:gd name="connsiteY7" fmla="*/ 69679 h 6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55" h="69678">
                    <a:moveTo>
                      <a:pt x="6100" y="69679"/>
                    </a:moveTo>
                    <a:cubicBezTo>
                      <a:pt x="5958" y="69679"/>
                      <a:pt x="5816" y="69679"/>
                      <a:pt x="5674" y="69679"/>
                    </a:cubicBezTo>
                    <a:cubicBezTo>
                      <a:pt x="2326" y="69455"/>
                      <a:pt x="-209" y="66534"/>
                      <a:pt x="14" y="63187"/>
                    </a:cubicBezTo>
                    <a:lnTo>
                      <a:pt x="3990" y="5674"/>
                    </a:lnTo>
                    <a:cubicBezTo>
                      <a:pt x="4213" y="2326"/>
                      <a:pt x="7114" y="-209"/>
                      <a:pt x="10482" y="14"/>
                    </a:cubicBezTo>
                    <a:cubicBezTo>
                      <a:pt x="13829" y="237"/>
                      <a:pt x="16365" y="3158"/>
                      <a:pt x="16142" y="6505"/>
                    </a:cubicBezTo>
                    <a:lnTo>
                      <a:pt x="12165" y="64019"/>
                    </a:lnTo>
                    <a:cubicBezTo>
                      <a:pt x="11942" y="67224"/>
                      <a:pt x="9264" y="69679"/>
                      <a:pt x="6100" y="696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39" name="Graphic 213">
                <a:extLst>
                  <a:ext uri="{FF2B5EF4-FFF2-40B4-BE49-F238E27FC236}">
                    <a16:creationId xmlns:a16="http://schemas.microsoft.com/office/drawing/2014/main" id="{8ADB55B7-3D0D-B7C4-38BE-7F080C1D3145}"/>
                  </a:ext>
                </a:extLst>
              </p:cNvPr>
              <p:cNvGrpSpPr/>
              <p:nvPr/>
            </p:nvGrpSpPr>
            <p:grpSpPr>
              <a:xfrm>
                <a:off x="10133885" y="5130996"/>
                <a:ext cx="52537" cy="62430"/>
                <a:chOff x="10133885" y="5130996"/>
                <a:chExt cx="52537" cy="62430"/>
              </a:xfrm>
              <a:solidFill>
                <a:srgbClr val="363634"/>
              </a:solidFill>
            </p:grpSpPr>
            <p:sp>
              <p:nvSpPr>
                <p:cNvPr id="1040" name="Freeform: Shape 1039">
                  <a:extLst>
                    <a:ext uri="{FF2B5EF4-FFF2-40B4-BE49-F238E27FC236}">
                      <a16:creationId xmlns:a16="http://schemas.microsoft.com/office/drawing/2014/main" id="{60647C0B-6BA8-9435-BAEA-F120BBAB952B}"/>
                    </a:ext>
                  </a:extLst>
                </p:cNvPr>
                <p:cNvSpPr/>
                <p:nvPr/>
              </p:nvSpPr>
              <p:spPr>
                <a:xfrm>
                  <a:off x="10133885" y="5130996"/>
                  <a:ext cx="52537" cy="62430"/>
                </a:xfrm>
                <a:custGeom>
                  <a:avLst/>
                  <a:gdLst>
                    <a:gd name="connsiteX0" fmla="*/ 39407 w 52537"/>
                    <a:gd name="connsiteY0" fmla="*/ 62430 h 62430"/>
                    <a:gd name="connsiteX1" fmla="*/ 35066 w 52537"/>
                    <a:gd name="connsiteY1" fmla="*/ 60604 h 62430"/>
                    <a:gd name="connsiteX2" fmla="*/ 35147 w 52537"/>
                    <a:gd name="connsiteY2" fmla="*/ 52003 h 62430"/>
                    <a:gd name="connsiteX3" fmla="*/ 40158 w 52537"/>
                    <a:gd name="connsiteY3" fmla="*/ 40176 h 62430"/>
                    <a:gd name="connsiteX4" fmla="*/ 32651 w 52537"/>
                    <a:gd name="connsiteY4" fmla="*/ 16562 h 62430"/>
                    <a:gd name="connsiteX5" fmla="*/ 7009 w 52537"/>
                    <a:gd name="connsiteY5" fmla="*/ 12869 h 62430"/>
                    <a:gd name="connsiteX6" fmla="*/ 71 w 52537"/>
                    <a:gd name="connsiteY6" fmla="*/ 7777 h 62430"/>
                    <a:gd name="connsiteX7" fmla="*/ 5163 w 52537"/>
                    <a:gd name="connsiteY7" fmla="*/ 839 h 62430"/>
                    <a:gd name="connsiteX8" fmla="*/ 39589 w 52537"/>
                    <a:gd name="connsiteY8" fmla="*/ 6560 h 62430"/>
                    <a:gd name="connsiteX9" fmla="*/ 52269 w 52537"/>
                    <a:gd name="connsiteY9" fmla="*/ 41372 h 62430"/>
                    <a:gd name="connsiteX10" fmla="*/ 43667 w 52537"/>
                    <a:gd name="connsiteY10" fmla="*/ 60685 h 62430"/>
                    <a:gd name="connsiteX11" fmla="*/ 39407 w 52537"/>
                    <a:gd name="connsiteY11" fmla="*/ 62430 h 62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2537" h="62430">
                      <a:moveTo>
                        <a:pt x="39407" y="62430"/>
                      </a:moveTo>
                      <a:cubicBezTo>
                        <a:pt x="37825" y="62430"/>
                        <a:pt x="36262" y="61822"/>
                        <a:pt x="35066" y="60604"/>
                      </a:cubicBezTo>
                      <a:cubicBezTo>
                        <a:pt x="32712" y="58210"/>
                        <a:pt x="32733" y="54356"/>
                        <a:pt x="35147" y="52003"/>
                      </a:cubicBezTo>
                      <a:cubicBezTo>
                        <a:pt x="37885" y="49305"/>
                        <a:pt x="39671" y="45105"/>
                        <a:pt x="40158" y="40176"/>
                      </a:cubicBezTo>
                      <a:cubicBezTo>
                        <a:pt x="40563" y="36138"/>
                        <a:pt x="41192" y="22465"/>
                        <a:pt x="32651" y="16562"/>
                      </a:cubicBezTo>
                      <a:cubicBezTo>
                        <a:pt x="24821" y="11125"/>
                        <a:pt x="13217" y="11916"/>
                        <a:pt x="7009" y="12869"/>
                      </a:cubicBezTo>
                      <a:cubicBezTo>
                        <a:pt x="3702" y="13377"/>
                        <a:pt x="578" y="11104"/>
                        <a:pt x="71" y="7777"/>
                      </a:cubicBezTo>
                      <a:cubicBezTo>
                        <a:pt x="-436" y="4450"/>
                        <a:pt x="1836" y="1347"/>
                        <a:pt x="5163" y="839"/>
                      </a:cubicBezTo>
                      <a:cubicBezTo>
                        <a:pt x="14941" y="-662"/>
                        <a:pt x="28838" y="-885"/>
                        <a:pt x="39589" y="6560"/>
                      </a:cubicBezTo>
                      <a:cubicBezTo>
                        <a:pt x="53202" y="15994"/>
                        <a:pt x="52999" y="34049"/>
                        <a:pt x="52269" y="41372"/>
                      </a:cubicBezTo>
                      <a:cubicBezTo>
                        <a:pt x="51498" y="49122"/>
                        <a:pt x="48455" y="55999"/>
                        <a:pt x="43667" y="60685"/>
                      </a:cubicBezTo>
                      <a:cubicBezTo>
                        <a:pt x="42490" y="61842"/>
                        <a:pt x="40949" y="62430"/>
                        <a:pt x="39407" y="62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1" name="Freeform: Shape 1040">
                  <a:extLst>
                    <a:ext uri="{FF2B5EF4-FFF2-40B4-BE49-F238E27FC236}">
                      <a16:creationId xmlns:a16="http://schemas.microsoft.com/office/drawing/2014/main" id="{10B1A363-8A1B-9C2D-2850-0D8B797516B6}"/>
                    </a:ext>
                  </a:extLst>
                </p:cNvPr>
                <p:cNvSpPr/>
                <p:nvPr/>
              </p:nvSpPr>
              <p:spPr>
                <a:xfrm>
                  <a:off x="10143610" y="5146040"/>
                  <a:ext cx="40968" cy="31561"/>
                </a:xfrm>
                <a:custGeom>
                  <a:avLst/>
                  <a:gdLst>
                    <a:gd name="connsiteX0" fmla="*/ 6109 w 40968"/>
                    <a:gd name="connsiteY0" fmla="*/ 31562 h 31561"/>
                    <a:gd name="connsiteX1" fmla="*/ 4851 w 40968"/>
                    <a:gd name="connsiteY1" fmla="*/ 31440 h 31561"/>
                    <a:gd name="connsiteX2" fmla="*/ 124 w 40968"/>
                    <a:gd name="connsiteY2" fmla="*/ 24279 h 31561"/>
                    <a:gd name="connsiteX3" fmla="*/ 15278 w 40968"/>
                    <a:gd name="connsiteY3" fmla="*/ 2267 h 31561"/>
                    <a:gd name="connsiteX4" fmla="*/ 37431 w 40968"/>
                    <a:gd name="connsiteY4" fmla="*/ 2977 h 31561"/>
                    <a:gd name="connsiteX5" fmla="*/ 40414 w 40968"/>
                    <a:gd name="connsiteY5" fmla="*/ 11052 h 31561"/>
                    <a:gd name="connsiteX6" fmla="*/ 32339 w 40968"/>
                    <a:gd name="connsiteY6" fmla="*/ 14034 h 31561"/>
                    <a:gd name="connsiteX7" fmla="*/ 20816 w 40968"/>
                    <a:gd name="connsiteY7" fmla="*/ 13101 h 31561"/>
                    <a:gd name="connsiteX8" fmla="*/ 12053 w 40968"/>
                    <a:gd name="connsiteY8" fmla="*/ 26733 h 31561"/>
                    <a:gd name="connsiteX9" fmla="*/ 6109 w 40968"/>
                    <a:gd name="connsiteY9" fmla="*/ 31562 h 31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68" h="31561">
                      <a:moveTo>
                        <a:pt x="6109" y="31562"/>
                      </a:moveTo>
                      <a:cubicBezTo>
                        <a:pt x="5703" y="31562"/>
                        <a:pt x="5277" y="31521"/>
                        <a:pt x="4851" y="31440"/>
                      </a:cubicBezTo>
                      <a:cubicBezTo>
                        <a:pt x="1564" y="30750"/>
                        <a:pt x="-546" y="27545"/>
                        <a:pt x="124" y="24279"/>
                      </a:cubicBezTo>
                      <a:cubicBezTo>
                        <a:pt x="469" y="22635"/>
                        <a:pt x="3755" y="8090"/>
                        <a:pt x="15278" y="2267"/>
                      </a:cubicBezTo>
                      <a:cubicBezTo>
                        <a:pt x="19762" y="-5"/>
                        <a:pt x="27227" y="-1709"/>
                        <a:pt x="37431" y="2977"/>
                      </a:cubicBezTo>
                      <a:cubicBezTo>
                        <a:pt x="40474" y="4377"/>
                        <a:pt x="41813" y="8009"/>
                        <a:pt x="40414" y="11052"/>
                      </a:cubicBezTo>
                      <a:cubicBezTo>
                        <a:pt x="39014" y="14095"/>
                        <a:pt x="35403" y="15434"/>
                        <a:pt x="32339" y="14034"/>
                      </a:cubicBezTo>
                      <a:cubicBezTo>
                        <a:pt x="27653" y="11883"/>
                        <a:pt x="23880" y="11579"/>
                        <a:pt x="20816" y="13101"/>
                      </a:cubicBezTo>
                      <a:cubicBezTo>
                        <a:pt x="15440" y="15799"/>
                        <a:pt x="12661" y="23853"/>
                        <a:pt x="12053" y="26733"/>
                      </a:cubicBezTo>
                      <a:cubicBezTo>
                        <a:pt x="11444" y="29594"/>
                        <a:pt x="8908" y="31562"/>
                        <a:pt x="6109" y="3156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E186618F-C7A2-7798-E526-1C38C7ABEAB2}"/>
                  </a:ext>
                </a:extLst>
              </p:cNvPr>
              <p:cNvSpPr/>
              <p:nvPr/>
            </p:nvSpPr>
            <p:spPr>
              <a:xfrm>
                <a:off x="10199137" y="5136095"/>
                <a:ext cx="330379" cy="123993"/>
              </a:xfrm>
              <a:custGeom>
                <a:avLst/>
                <a:gdLst>
                  <a:gd name="connsiteX0" fmla="*/ 269348 w 330379"/>
                  <a:gd name="connsiteY0" fmla="*/ 123973 h 123993"/>
                  <a:gd name="connsiteX1" fmla="*/ 259124 w 330379"/>
                  <a:gd name="connsiteY1" fmla="*/ 122005 h 123993"/>
                  <a:gd name="connsiteX2" fmla="*/ 240115 w 330379"/>
                  <a:gd name="connsiteY2" fmla="*/ 104396 h 123993"/>
                  <a:gd name="connsiteX3" fmla="*/ 240298 w 330379"/>
                  <a:gd name="connsiteY3" fmla="*/ 73154 h 123993"/>
                  <a:gd name="connsiteX4" fmla="*/ 220376 w 330379"/>
                  <a:gd name="connsiteY4" fmla="*/ 62707 h 123993"/>
                  <a:gd name="connsiteX5" fmla="*/ 202483 w 330379"/>
                  <a:gd name="connsiteY5" fmla="*/ 60962 h 123993"/>
                  <a:gd name="connsiteX6" fmla="*/ 140669 w 330379"/>
                  <a:gd name="connsiteY6" fmla="*/ 101840 h 123993"/>
                  <a:gd name="connsiteX7" fmla="*/ 96728 w 330379"/>
                  <a:gd name="connsiteY7" fmla="*/ 33433 h 123993"/>
                  <a:gd name="connsiteX8" fmla="*/ 4707 w 330379"/>
                  <a:gd name="connsiteY8" fmla="*/ 12010 h 123993"/>
                  <a:gd name="connsiteX9" fmla="*/ 162 w 330379"/>
                  <a:gd name="connsiteY9" fmla="*/ 4707 h 123993"/>
                  <a:gd name="connsiteX10" fmla="*/ 7466 w 330379"/>
                  <a:gd name="connsiteY10" fmla="*/ 162 h 123993"/>
                  <a:gd name="connsiteX11" fmla="*/ 109630 w 330379"/>
                  <a:gd name="connsiteY11" fmla="*/ 23959 h 123993"/>
                  <a:gd name="connsiteX12" fmla="*/ 109143 w 330379"/>
                  <a:gd name="connsiteY12" fmla="*/ 29233 h 123993"/>
                  <a:gd name="connsiteX13" fmla="*/ 142495 w 330379"/>
                  <a:gd name="connsiteY13" fmla="*/ 89830 h 123993"/>
                  <a:gd name="connsiteX14" fmla="*/ 191487 w 330379"/>
                  <a:gd name="connsiteY14" fmla="*/ 55180 h 123993"/>
                  <a:gd name="connsiteX15" fmla="*/ 192055 w 330379"/>
                  <a:gd name="connsiteY15" fmla="*/ 53010 h 123993"/>
                  <a:gd name="connsiteX16" fmla="*/ 193902 w 330379"/>
                  <a:gd name="connsiteY16" fmla="*/ 51711 h 123993"/>
                  <a:gd name="connsiteX17" fmla="*/ 225265 w 330379"/>
                  <a:gd name="connsiteY17" fmla="*/ 51569 h 123993"/>
                  <a:gd name="connsiteX18" fmla="*/ 251313 w 330379"/>
                  <a:gd name="connsiteY18" fmla="*/ 65912 h 123993"/>
                  <a:gd name="connsiteX19" fmla="*/ 255188 w 330379"/>
                  <a:gd name="connsiteY19" fmla="*/ 68833 h 123993"/>
                  <a:gd name="connsiteX20" fmla="*/ 253200 w 330379"/>
                  <a:gd name="connsiteY20" fmla="*/ 73256 h 123993"/>
                  <a:gd name="connsiteX21" fmla="*/ 251374 w 330379"/>
                  <a:gd name="connsiteY21" fmla="*/ 99771 h 123993"/>
                  <a:gd name="connsiteX22" fmla="*/ 263465 w 330379"/>
                  <a:gd name="connsiteY22" fmla="*/ 110624 h 123993"/>
                  <a:gd name="connsiteX23" fmla="*/ 275536 w 330379"/>
                  <a:gd name="connsiteY23" fmla="*/ 110178 h 123993"/>
                  <a:gd name="connsiteX24" fmla="*/ 294200 w 330379"/>
                  <a:gd name="connsiteY24" fmla="*/ 75629 h 123993"/>
                  <a:gd name="connsiteX25" fmla="*/ 295660 w 330379"/>
                  <a:gd name="connsiteY25" fmla="*/ 68204 h 123993"/>
                  <a:gd name="connsiteX26" fmla="*/ 326719 w 330379"/>
                  <a:gd name="connsiteY26" fmla="*/ 81715 h 123993"/>
                  <a:gd name="connsiteX27" fmla="*/ 329864 w 330379"/>
                  <a:gd name="connsiteY27" fmla="*/ 89729 h 123993"/>
                  <a:gd name="connsiteX28" fmla="*/ 321851 w 330379"/>
                  <a:gd name="connsiteY28" fmla="*/ 92873 h 123993"/>
                  <a:gd name="connsiteX29" fmla="*/ 304343 w 330379"/>
                  <a:gd name="connsiteY29" fmla="*/ 85266 h 123993"/>
                  <a:gd name="connsiteX30" fmla="*/ 281439 w 330379"/>
                  <a:gd name="connsiteY30" fmla="*/ 120828 h 123993"/>
                  <a:gd name="connsiteX31" fmla="*/ 269328 w 330379"/>
                  <a:gd name="connsiteY31" fmla="*/ 123993 h 12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0379" h="123993">
                    <a:moveTo>
                      <a:pt x="269348" y="123973"/>
                    </a:moveTo>
                    <a:cubicBezTo>
                      <a:pt x="266001" y="123973"/>
                      <a:pt x="262572" y="123324"/>
                      <a:pt x="259124" y="122005"/>
                    </a:cubicBezTo>
                    <a:cubicBezTo>
                      <a:pt x="249893" y="118475"/>
                      <a:pt x="243483" y="112551"/>
                      <a:pt x="240115" y="104396"/>
                    </a:cubicBezTo>
                    <a:cubicBezTo>
                      <a:pt x="235348" y="92894"/>
                      <a:pt x="238147" y="80011"/>
                      <a:pt x="240298" y="73154"/>
                    </a:cubicBezTo>
                    <a:cubicBezTo>
                      <a:pt x="236443" y="70720"/>
                      <a:pt x="229687" y="66784"/>
                      <a:pt x="220376" y="62707"/>
                    </a:cubicBezTo>
                    <a:cubicBezTo>
                      <a:pt x="211389" y="58771"/>
                      <a:pt x="205262" y="59948"/>
                      <a:pt x="202483" y="60962"/>
                    </a:cubicBezTo>
                    <a:cubicBezTo>
                      <a:pt x="196782" y="78997"/>
                      <a:pt x="177814" y="107500"/>
                      <a:pt x="140669" y="101840"/>
                    </a:cubicBezTo>
                    <a:cubicBezTo>
                      <a:pt x="104254" y="96302"/>
                      <a:pt x="96058" y="57310"/>
                      <a:pt x="96728" y="33433"/>
                    </a:cubicBezTo>
                    <a:lnTo>
                      <a:pt x="4707" y="12010"/>
                    </a:lnTo>
                    <a:cubicBezTo>
                      <a:pt x="1440" y="11239"/>
                      <a:pt x="-608" y="7973"/>
                      <a:pt x="162" y="4707"/>
                    </a:cubicBezTo>
                    <a:cubicBezTo>
                      <a:pt x="933" y="1440"/>
                      <a:pt x="4199" y="-608"/>
                      <a:pt x="7466" y="162"/>
                    </a:cubicBezTo>
                    <a:lnTo>
                      <a:pt x="109630" y="23959"/>
                    </a:lnTo>
                    <a:lnTo>
                      <a:pt x="109143" y="29233"/>
                    </a:lnTo>
                    <a:cubicBezTo>
                      <a:pt x="108940" y="31465"/>
                      <a:pt x="104721" y="84069"/>
                      <a:pt x="142495" y="89830"/>
                    </a:cubicBezTo>
                    <a:cubicBezTo>
                      <a:pt x="180614" y="95652"/>
                      <a:pt x="191061" y="56844"/>
                      <a:pt x="191487" y="55180"/>
                    </a:cubicBezTo>
                    <a:lnTo>
                      <a:pt x="192055" y="53010"/>
                    </a:lnTo>
                    <a:lnTo>
                      <a:pt x="193902" y="51711"/>
                    </a:lnTo>
                    <a:cubicBezTo>
                      <a:pt x="194409" y="51366"/>
                      <a:pt x="206297" y="43272"/>
                      <a:pt x="225265" y="51569"/>
                    </a:cubicBezTo>
                    <a:cubicBezTo>
                      <a:pt x="241778" y="58791"/>
                      <a:pt x="250948" y="65628"/>
                      <a:pt x="251313" y="65912"/>
                    </a:cubicBezTo>
                    <a:lnTo>
                      <a:pt x="255188" y="68833"/>
                    </a:lnTo>
                    <a:lnTo>
                      <a:pt x="253200" y="73256"/>
                    </a:lnTo>
                    <a:cubicBezTo>
                      <a:pt x="253139" y="73398"/>
                      <a:pt x="246627" y="88390"/>
                      <a:pt x="251374" y="99771"/>
                    </a:cubicBezTo>
                    <a:cubicBezTo>
                      <a:pt x="253443" y="104761"/>
                      <a:pt x="257399" y="108311"/>
                      <a:pt x="263465" y="110624"/>
                    </a:cubicBezTo>
                    <a:cubicBezTo>
                      <a:pt x="268009" y="112369"/>
                      <a:pt x="271843" y="112227"/>
                      <a:pt x="275536" y="110178"/>
                    </a:cubicBezTo>
                    <a:cubicBezTo>
                      <a:pt x="286470" y="104112"/>
                      <a:pt x="292719" y="83176"/>
                      <a:pt x="294200" y="75629"/>
                    </a:cubicBezTo>
                    <a:lnTo>
                      <a:pt x="295660" y="68204"/>
                    </a:lnTo>
                    <a:lnTo>
                      <a:pt x="326719" y="81715"/>
                    </a:lnTo>
                    <a:cubicBezTo>
                      <a:pt x="329803" y="83054"/>
                      <a:pt x="331223" y="86645"/>
                      <a:pt x="329864" y="89729"/>
                    </a:cubicBezTo>
                    <a:cubicBezTo>
                      <a:pt x="328505" y="92812"/>
                      <a:pt x="324934" y="94232"/>
                      <a:pt x="321851" y="92873"/>
                    </a:cubicBezTo>
                    <a:lnTo>
                      <a:pt x="304343" y="85266"/>
                    </a:lnTo>
                    <a:cubicBezTo>
                      <a:pt x="301401" y="95571"/>
                      <a:pt x="294565" y="113545"/>
                      <a:pt x="281439" y="120828"/>
                    </a:cubicBezTo>
                    <a:cubicBezTo>
                      <a:pt x="277646" y="122938"/>
                      <a:pt x="273568" y="123993"/>
                      <a:pt x="269328" y="12399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B719E35C-3018-DBF4-C2C7-5F762F8B7092}"/>
                  </a:ext>
                </a:extLst>
              </p:cNvPr>
              <p:cNvSpPr/>
              <p:nvPr/>
            </p:nvSpPr>
            <p:spPr>
              <a:xfrm>
                <a:off x="10159862" y="4870401"/>
                <a:ext cx="460340" cy="320509"/>
              </a:xfrm>
              <a:custGeom>
                <a:avLst/>
                <a:gdLst>
                  <a:gd name="connsiteX0" fmla="*/ 6309 w 460340"/>
                  <a:gd name="connsiteY0" fmla="*/ 156511 h 320509"/>
                  <a:gd name="connsiteX1" fmla="*/ 153531 w 460340"/>
                  <a:gd name="connsiteY1" fmla="*/ 238064 h 320509"/>
                  <a:gd name="connsiteX2" fmla="*/ 278680 w 460340"/>
                  <a:gd name="connsiteY2" fmla="*/ 205483 h 320509"/>
                  <a:gd name="connsiteX3" fmla="*/ 370133 w 460340"/>
                  <a:gd name="connsiteY3" fmla="*/ 320509 h 320509"/>
                  <a:gd name="connsiteX4" fmla="*/ 442172 w 460340"/>
                  <a:gd name="connsiteY4" fmla="*/ 119082 h 320509"/>
                  <a:gd name="connsiteX5" fmla="*/ 301036 w 460340"/>
                  <a:gd name="connsiteY5" fmla="*/ 71651 h 320509"/>
                  <a:gd name="connsiteX6" fmla="*/ 155133 w 460340"/>
                  <a:gd name="connsiteY6" fmla="*/ 1134 h 320509"/>
                  <a:gd name="connsiteX7" fmla="*/ 62950 w 460340"/>
                  <a:gd name="connsiteY7" fmla="*/ 73051 h 320509"/>
                  <a:gd name="connsiteX8" fmla="*/ 6309 w 460340"/>
                  <a:gd name="connsiteY8" fmla="*/ 156511 h 3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0340" h="320509">
                    <a:moveTo>
                      <a:pt x="6309" y="156511"/>
                    </a:moveTo>
                    <a:cubicBezTo>
                      <a:pt x="6309" y="156511"/>
                      <a:pt x="55931" y="235792"/>
                      <a:pt x="153531" y="238064"/>
                    </a:cubicBezTo>
                    <a:cubicBezTo>
                      <a:pt x="251131" y="240336"/>
                      <a:pt x="278680" y="205483"/>
                      <a:pt x="278680" y="205483"/>
                    </a:cubicBezTo>
                    <a:cubicBezTo>
                      <a:pt x="278680" y="205483"/>
                      <a:pt x="375570" y="260785"/>
                      <a:pt x="370133" y="320509"/>
                    </a:cubicBezTo>
                    <a:cubicBezTo>
                      <a:pt x="370133" y="320509"/>
                      <a:pt x="508956" y="216154"/>
                      <a:pt x="442172" y="119082"/>
                    </a:cubicBezTo>
                    <a:cubicBezTo>
                      <a:pt x="375387" y="22009"/>
                      <a:pt x="301036" y="71651"/>
                      <a:pt x="301036" y="71651"/>
                    </a:cubicBezTo>
                    <a:cubicBezTo>
                      <a:pt x="301036" y="71651"/>
                      <a:pt x="257460" y="12900"/>
                      <a:pt x="155133" y="1134"/>
                    </a:cubicBezTo>
                    <a:cubicBezTo>
                      <a:pt x="52807" y="-10632"/>
                      <a:pt x="62950" y="73051"/>
                      <a:pt x="62950" y="73051"/>
                    </a:cubicBezTo>
                    <a:cubicBezTo>
                      <a:pt x="62950" y="73051"/>
                      <a:pt x="-23675" y="86095"/>
                      <a:pt x="6309" y="1565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4" name="Graphic 213">
              <a:extLst>
                <a:ext uri="{FF2B5EF4-FFF2-40B4-BE49-F238E27FC236}">
                  <a16:creationId xmlns:a16="http://schemas.microsoft.com/office/drawing/2014/main" id="{28124B18-FFA3-7B35-1E03-7D6301115480}"/>
                </a:ext>
              </a:extLst>
            </p:cNvPr>
            <p:cNvGrpSpPr/>
            <p:nvPr/>
          </p:nvGrpSpPr>
          <p:grpSpPr>
            <a:xfrm>
              <a:off x="10741303" y="4812297"/>
              <a:ext cx="721926" cy="994926"/>
              <a:chOff x="10741303" y="4812297"/>
              <a:chExt cx="721926" cy="994926"/>
            </a:xfrm>
          </p:grpSpPr>
          <p:grpSp>
            <p:nvGrpSpPr>
              <p:cNvPr id="1045" name="Graphic 213">
                <a:extLst>
                  <a:ext uri="{FF2B5EF4-FFF2-40B4-BE49-F238E27FC236}">
                    <a16:creationId xmlns:a16="http://schemas.microsoft.com/office/drawing/2014/main" id="{093B73CE-EBB4-0522-CA79-F269E1E0A2B9}"/>
                  </a:ext>
                </a:extLst>
              </p:cNvPr>
              <p:cNvGrpSpPr/>
              <p:nvPr/>
            </p:nvGrpSpPr>
            <p:grpSpPr>
              <a:xfrm>
                <a:off x="10955450" y="4812297"/>
                <a:ext cx="419774" cy="890429"/>
                <a:chOff x="10955450" y="4812297"/>
                <a:chExt cx="419774" cy="890429"/>
              </a:xfrm>
            </p:grpSpPr>
            <p:sp>
              <p:nvSpPr>
                <p:cNvPr id="1046" name="Freeform: Shape 1045">
                  <a:extLst>
                    <a:ext uri="{FF2B5EF4-FFF2-40B4-BE49-F238E27FC236}">
                      <a16:creationId xmlns:a16="http://schemas.microsoft.com/office/drawing/2014/main" id="{269AFD38-236B-0225-B74B-F3D93FBE4DC1}"/>
                    </a:ext>
                  </a:extLst>
                </p:cNvPr>
                <p:cNvSpPr/>
                <p:nvPr/>
              </p:nvSpPr>
              <p:spPr>
                <a:xfrm>
                  <a:off x="10955450" y="4812297"/>
                  <a:ext cx="419774" cy="419795"/>
                </a:xfrm>
                <a:custGeom>
                  <a:avLst/>
                  <a:gdLst>
                    <a:gd name="connsiteX0" fmla="*/ 209887 w 419774"/>
                    <a:gd name="connsiteY0" fmla="*/ 0 h 419795"/>
                    <a:gd name="connsiteX1" fmla="*/ 0 w 419774"/>
                    <a:gd name="connsiteY1" fmla="*/ 209887 h 419795"/>
                    <a:gd name="connsiteX2" fmla="*/ 158704 w 419774"/>
                    <a:gd name="connsiteY2" fmla="*/ 413506 h 419795"/>
                    <a:gd name="connsiteX3" fmla="*/ 209887 w 419774"/>
                    <a:gd name="connsiteY3" fmla="*/ 419795 h 419795"/>
                    <a:gd name="connsiteX4" fmla="*/ 261071 w 419774"/>
                    <a:gd name="connsiteY4" fmla="*/ 413506 h 419795"/>
                    <a:gd name="connsiteX5" fmla="*/ 419775 w 419774"/>
                    <a:gd name="connsiteY5" fmla="*/ 209887 h 419795"/>
                    <a:gd name="connsiteX6" fmla="*/ 209887 w 419774"/>
                    <a:gd name="connsiteY6" fmla="*/ 0 h 419795"/>
                    <a:gd name="connsiteX7" fmla="*/ 209887 w 419774"/>
                    <a:gd name="connsiteY7" fmla="*/ 320836 h 419795"/>
                    <a:gd name="connsiteX8" fmla="*/ 98939 w 419774"/>
                    <a:gd name="connsiteY8" fmla="*/ 209887 h 419795"/>
                    <a:gd name="connsiteX9" fmla="*/ 209887 w 419774"/>
                    <a:gd name="connsiteY9" fmla="*/ 98959 h 419795"/>
                    <a:gd name="connsiteX10" fmla="*/ 320816 w 419774"/>
                    <a:gd name="connsiteY10" fmla="*/ 209887 h 419795"/>
                    <a:gd name="connsiteX11" fmla="*/ 209887 w 419774"/>
                    <a:gd name="connsiteY11" fmla="*/ 320836 h 419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9774" h="419795">
                      <a:moveTo>
                        <a:pt x="209887" y="0"/>
                      </a:moveTo>
                      <a:cubicBezTo>
                        <a:pt x="93969" y="0"/>
                        <a:pt x="0" y="93989"/>
                        <a:pt x="0" y="209887"/>
                      </a:cubicBezTo>
                      <a:cubicBezTo>
                        <a:pt x="0" y="308157"/>
                        <a:pt x="67535" y="390663"/>
                        <a:pt x="158704" y="413506"/>
                      </a:cubicBezTo>
                      <a:cubicBezTo>
                        <a:pt x="175096" y="417625"/>
                        <a:pt x="192238" y="419795"/>
                        <a:pt x="209887" y="419795"/>
                      </a:cubicBezTo>
                      <a:cubicBezTo>
                        <a:pt x="227537" y="419795"/>
                        <a:pt x="244679" y="417625"/>
                        <a:pt x="261071" y="413506"/>
                      </a:cubicBezTo>
                      <a:cubicBezTo>
                        <a:pt x="352240" y="390663"/>
                        <a:pt x="419775" y="308157"/>
                        <a:pt x="419775" y="209887"/>
                      </a:cubicBezTo>
                      <a:cubicBezTo>
                        <a:pt x="419775" y="93989"/>
                        <a:pt x="325786" y="0"/>
                        <a:pt x="209887" y="0"/>
                      </a:cubicBezTo>
                      <a:close/>
                      <a:moveTo>
                        <a:pt x="209887" y="320836"/>
                      </a:moveTo>
                      <a:cubicBezTo>
                        <a:pt x="148621" y="320836"/>
                        <a:pt x="98939" y="271174"/>
                        <a:pt x="98939" y="209887"/>
                      </a:cubicBezTo>
                      <a:cubicBezTo>
                        <a:pt x="98939" y="148601"/>
                        <a:pt x="148601" y="98959"/>
                        <a:pt x="209887" y="98959"/>
                      </a:cubicBezTo>
                      <a:cubicBezTo>
                        <a:pt x="271174" y="98959"/>
                        <a:pt x="320816" y="148621"/>
                        <a:pt x="320816" y="209887"/>
                      </a:cubicBezTo>
                      <a:cubicBezTo>
                        <a:pt x="320816" y="271154"/>
                        <a:pt x="271154" y="320836"/>
                        <a:pt x="209887" y="3208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7" name="Freeform: Shape 1046">
                  <a:extLst>
                    <a:ext uri="{FF2B5EF4-FFF2-40B4-BE49-F238E27FC236}">
                      <a16:creationId xmlns:a16="http://schemas.microsoft.com/office/drawing/2014/main" id="{8FFDA43D-3DF3-5364-ECDE-1D031098CB45}"/>
                    </a:ext>
                  </a:extLst>
                </p:cNvPr>
                <p:cNvSpPr/>
                <p:nvPr/>
              </p:nvSpPr>
              <p:spPr>
                <a:xfrm>
                  <a:off x="11108068" y="5217993"/>
                  <a:ext cx="168624" cy="484733"/>
                </a:xfrm>
                <a:custGeom>
                  <a:avLst/>
                  <a:gdLst>
                    <a:gd name="connsiteX0" fmla="*/ 168624 w 168624"/>
                    <a:gd name="connsiteY0" fmla="*/ 484733 h 484733"/>
                    <a:gd name="connsiteX1" fmla="*/ 0 w 168624"/>
                    <a:gd name="connsiteY1" fmla="*/ 484733 h 484733"/>
                    <a:gd name="connsiteX2" fmla="*/ 0 w 168624"/>
                    <a:gd name="connsiteY2" fmla="*/ 0 h 484733"/>
                    <a:gd name="connsiteX3" fmla="*/ 7567 w 168624"/>
                    <a:gd name="connsiteY3" fmla="*/ 1907 h 484733"/>
                    <a:gd name="connsiteX4" fmla="*/ 106972 w 168624"/>
                    <a:gd name="connsiteY4" fmla="*/ 1907 h 484733"/>
                    <a:gd name="connsiteX5" fmla="*/ 114539 w 168624"/>
                    <a:gd name="connsiteY5" fmla="*/ 0 h 484733"/>
                    <a:gd name="connsiteX6" fmla="*/ 114539 w 168624"/>
                    <a:gd name="connsiteY6" fmla="*/ 210232 h 484733"/>
                    <a:gd name="connsiteX7" fmla="*/ 168624 w 168624"/>
                    <a:gd name="connsiteY7" fmla="*/ 210232 h 484733"/>
                    <a:gd name="connsiteX8" fmla="*/ 168624 w 168624"/>
                    <a:gd name="connsiteY8" fmla="*/ 280344 h 484733"/>
                    <a:gd name="connsiteX9" fmla="*/ 114539 w 168624"/>
                    <a:gd name="connsiteY9" fmla="*/ 280344 h 484733"/>
                    <a:gd name="connsiteX10" fmla="*/ 114539 w 168624"/>
                    <a:gd name="connsiteY10" fmla="*/ 312417 h 484733"/>
                    <a:gd name="connsiteX11" fmla="*/ 168624 w 168624"/>
                    <a:gd name="connsiteY11" fmla="*/ 312417 h 484733"/>
                    <a:gd name="connsiteX12" fmla="*/ 168624 w 168624"/>
                    <a:gd name="connsiteY12" fmla="*/ 382528 h 484733"/>
                    <a:gd name="connsiteX13" fmla="*/ 114539 w 168624"/>
                    <a:gd name="connsiteY13" fmla="*/ 382528 h 484733"/>
                    <a:gd name="connsiteX14" fmla="*/ 114539 w 168624"/>
                    <a:gd name="connsiteY14" fmla="*/ 414602 h 484733"/>
                    <a:gd name="connsiteX15" fmla="*/ 168624 w 168624"/>
                    <a:gd name="connsiteY15" fmla="*/ 414602 h 484733"/>
                    <a:gd name="connsiteX16" fmla="*/ 168624 w 168624"/>
                    <a:gd name="connsiteY16" fmla="*/ 484733 h 484733"/>
                    <a:gd name="connsiteX17" fmla="*/ 12172 w 168624"/>
                    <a:gd name="connsiteY17" fmla="*/ 472561 h 484733"/>
                    <a:gd name="connsiteX18" fmla="*/ 156452 w 168624"/>
                    <a:gd name="connsiteY18" fmla="*/ 472561 h 484733"/>
                    <a:gd name="connsiteX19" fmla="*/ 156452 w 168624"/>
                    <a:gd name="connsiteY19" fmla="*/ 426774 h 484733"/>
                    <a:gd name="connsiteX20" fmla="*/ 102367 w 168624"/>
                    <a:gd name="connsiteY20" fmla="*/ 426774 h 484733"/>
                    <a:gd name="connsiteX21" fmla="*/ 102367 w 168624"/>
                    <a:gd name="connsiteY21" fmla="*/ 370356 h 484733"/>
                    <a:gd name="connsiteX22" fmla="*/ 156452 w 168624"/>
                    <a:gd name="connsiteY22" fmla="*/ 370356 h 484733"/>
                    <a:gd name="connsiteX23" fmla="*/ 156452 w 168624"/>
                    <a:gd name="connsiteY23" fmla="*/ 324589 h 484733"/>
                    <a:gd name="connsiteX24" fmla="*/ 102367 w 168624"/>
                    <a:gd name="connsiteY24" fmla="*/ 324589 h 484733"/>
                    <a:gd name="connsiteX25" fmla="*/ 102367 w 168624"/>
                    <a:gd name="connsiteY25" fmla="*/ 268171 h 484733"/>
                    <a:gd name="connsiteX26" fmla="*/ 156452 w 168624"/>
                    <a:gd name="connsiteY26" fmla="*/ 268171 h 484733"/>
                    <a:gd name="connsiteX27" fmla="*/ 156452 w 168624"/>
                    <a:gd name="connsiteY27" fmla="*/ 222404 h 484733"/>
                    <a:gd name="connsiteX28" fmla="*/ 102367 w 168624"/>
                    <a:gd name="connsiteY28" fmla="*/ 222404 h 484733"/>
                    <a:gd name="connsiteX29" fmla="*/ 102367 w 168624"/>
                    <a:gd name="connsiteY29" fmla="*/ 15459 h 484733"/>
                    <a:gd name="connsiteX30" fmla="*/ 12172 w 168624"/>
                    <a:gd name="connsiteY30" fmla="*/ 15459 h 484733"/>
                    <a:gd name="connsiteX31" fmla="*/ 12172 w 168624"/>
                    <a:gd name="connsiteY31" fmla="*/ 472561 h 484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68624" h="484733">
                      <a:moveTo>
                        <a:pt x="168624" y="484733"/>
                      </a:moveTo>
                      <a:lnTo>
                        <a:pt x="0" y="484733"/>
                      </a:lnTo>
                      <a:lnTo>
                        <a:pt x="0" y="0"/>
                      </a:lnTo>
                      <a:lnTo>
                        <a:pt x="7567" y="1907"/>
                      </a:lnTo>
                      <a:cubicBezTo>
                        <a:pt x="39803" y="10022"/>
                        <a:pt x="74737" y="10022"/>
                        <a:pt x="106972" y="1907"/>
                      </a:cubicBezTo>
                      <a:lnTo>
                        <a:pt x="114539" y="0"/>
                      </a:lnTo>
                      <a:lnTo>
                        <a:pt x="114539" y="210232"/>
                      </a:lnTo>
                      <a:lnTo>
                        <a:pt x="168624" y="210232"/>
                      </a:lnTo>
                      <a:lnTo>
                        <a:pt x="168624" y="280344"/>
                      </a:lnTo>
                      <a:lnTo>
                        <a:pt x="114539" y="280344"/>
                      </a:lnTo>
                      <a:lnTo>
                        <a:pt x="114539" y="312417"/>
                      </a:lnTo>
                      <a:lnTo>
                        <a:pt x="168624" y="312417"/>
                      </a:lnTo>
                      <a:lnTo>
                        <a:pt x="168624" y="382528"/>
                      </a:lnTo>
                      <a:lnTo>
                        <a:pt x="114539" y="382528"/>
                      </a:lnTo>
                      <a:lnTo>
                        <a:pt x="114539" y="414602"/>
                      </a:lnTo>
                      <a:lnTo>
                        <a:pt x="168624" y="414602"/>
                      </a:lnTo>
                      <a:lnTo>
                        <a:pt x="168624" y="484733"/>
                      </a:lnTo>
                      <a:close/>
                      <a:moveTo>
                        <a:pt x="12172" y="472561"/>
                      </a:moveTo>
                      <a:lnTo>
                        <a:pt x="156452" y="472561"/>
                      </a:lnTo>
                      <a:lnTo>
                        <a:pt x="156452" y="426774"/>
                      </a:lnTo>
                      <a:lnTo>
                        <a:pt x="102367" y="426774"/>
                      </a:lnTo>
                      <a:lnTo>
                        <a:pt x="102367" y="370356"/>
                      </a:lnTo>
                      <a:lnTo>
                        <a:pt x="156452" y="370356"/>
                      </a:lnTo>
                      <a:lnTo>
                        <a:pt x="156452" y="324589"/>
                      </a:lnTo>
                      <a:lnTo>
                        <a:pt x="102367" y="324589"/>
                      </a:lnTo>
                      <a:lnTo>
                        <a:pt x="102367" y="268171"/>
                      </a:lnTo>
                      <a:lnTo>
                        <a:pt x="156452" y="268171"/>
                      </a:lnTo>
                      <a:lnTo>
                        <a:pt x="156452" y="222404"/>
                      </a:lnTo>
                      <a:lnTo>
                        <a:pt x="102367" y="222404"/>
                      </a:lnTo>
                      <a:lnTo>
                        <a:pt x="102367" y="15459"/>
                      </a:lnTo>
                      <a:cubicBezTo>
                        <a:pt x="72911" y="21727"/>
                        <a:pt x="41629" y="21727"/>
                        <a:pt x="12172" y="15459"/>
                      </a:cubicBezTo>
                      <a:lnTo>
                        <a:pt x="12172" y="472561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48" name="Freeform: Shape 1047">
                <a:extLst>
                  <a:ext uri="{FF2B5EF4-FFF2-40B4-BE49-F238E27FC236}">
                    <a16:creationId xmlns:a16="http://schemas.microsoft.com/office/drawing/2014/main" id="{24FF9D33-8CF7-FD80-C364-8F4D076A9CEB}"/>
                  </a:ext>
                </a:extLst>
              </p:cNvPr>
              <p:cNvSpPr/>
              <p:nvPr/>
            </p:nvSpPr>
            <p:spPr>
              <a:xfrm>
                <a:off x="10766215" y="5334297"/>
                <a:ext cx="354005" cy="472926"/>
              </a:xfrm>
              <a:custGeom>
                <a:avLst/>
                <a:gdLst>
                  <a:gd name="connsiteX0" fmla="*/ 218144 w 354005"/>
                  <a:gd name="connsiteY0" fmla="*/ 472926 h 472926"/>
                  <a:gd name="connsiteX1" fmla="*/ 212058 w 354005"/>
                  <a:gd name="connsiteY1" fmla="*/ 466840 h 472926"/>
                  <a:gd name="connsiteX2" fmla="*/ 212058 w 354005"/>
                  <a:gd name="connsiteY2" fmla="*/ 337005 h 472926"/>
                  <a:gd name="connsiteX3" fmla="*/ 0 w 354005"/>
                  <a:gd name="connsiteY3" fmla="*/ 337005 h 472926"/>
                  <a:gd name="connsiteX4" fmla="*/ 0 w 354005"/>
                  <a:gd name="connsiteY4" fmla="*/ 128618 h 472926"/>
                  <a:gd name="connsiteX5" fmla="*/ 128618 w 354005"/>
                  <a:gd name="connsiteY5" fmla="*/ 0 h 472926"/>
                  <a:gd name="connsiteX6" fmla="*/ 347919 w 354005"/>
                  <a:gd name="connsiteY6" fmla="*/ 0 h 472926"/>
                  <a:gd name="connsiteX7" fmla="*/ 354005 w 354005"/>
                  <a:gd name="connsiteY7" fmla="*/ 6086 h 472926"/>
                  <a:gd name="connsiteX8" fmla="*/ 347919 w 354005"/>
                  <a:gd name="connsiteY8" fmla="*/ 12172 h 472926"/>
                  <a:gd name="connsiteX9" fmla="*/ 128618 w 354005"/>
                  <a:gd name="connsiteY9" fmla="*/ 12172 h 472926"/>
                  <a:gd name="connsiteX10" fmla="*/ 12172 w 354005"/>
                  <a:gd name="connsiteY10" fmla="*/ 128618 h 472926"/>
                  <a:gd name="connsiteX11" fmla="*/ 12172 w 354005"/>
                  <a:gd name="connsiteY11" fmla="*/ 324833 h 472926"/>
                  <a:gd name="connsiteX12" fmla="*/ 224230 w 354005"/>
                  <a:gd name="connsiteY12" fmla="*/ 324833 h 472926"/>
                  <a:gd name="connsiteX13" fmla="*/ 224230 w 354005"/>
                  <a:gd name="connsiteY13" fmla="*/ 466840 h 472926"/>
                  <a:gd name="connsiteX14" fmla="*/ 218144 w 354005"/>
                  <a:gd name="connsiteY14" fmla="*/ 472926 h 47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4005" h="472926">
                    <a:moveTo>
                      <a:pt x="218144" y="472926"/>
                    </a:moveTo>
                    <a:cubicBezTo>
                      <a:pt x="214777" y="472926"/>
                      <a:pt x="212058" y="470208"/>
                      <a:pt x="212058" y="466840"/>
                    </a:cubicBezTo>
                    <a:lnTo>
                      <a:pt x="212058" y="337005"/>
                    </a:lnTo>
                    <a:lnTo>
                      <a:pt x="0" y="337005"/>
                    </a:lnTo>
                    <a:lnTo>
                      <a:pt x="0" y="128618"/>
                    </a:lnTo>
                    <a:cubicBezTo>
                      <a:pt x="0" y="57696"/>
                      <a:pt x="57696" y="0"/>
                      <a:pt x="128618" y="0"/>
                    </a:cubicBezTo>
                    <a:lnTo>
                      <a:pt x="347919" y="0"/>
                    </a:lnTo>
                    <a:cubicBezTo>
                      <a:pt x="351287" y="0"/>
                      <a:pt x="354005" y="2718"/>
                      <a:pt x="354005" y="6086"/>
                    </a:cubicBezTo>
                    <a:cubicBezTo>
                      <a:pt x="354005" y="9454"/>
                      <a:pt x="351287" y="12172"/>
                      <a:pt x="347919" y="12172"/>
                    </a:cubicBezTo>
                    <a:lnTo>
                      <a:pt x="128618" y="12172"/>
                    </a:lnTo>
                    <a:cubicBezTo>
                      <a:pt x="64411" y="12172"/>
                      <a:pt x="12172" y="64411"/>
                      <a:pt x="12172" y="128618"/>
                    </a:cubicBezTo>
                    <a:lnTo>
                      <a:pt x="12172" y="324833"/>
                    </a:lnTo>
                    <a:lnTo>
                      <a:pt x="224230" y="324833"/>
                    </a:lnTo>
                    <a:lnTo>
                      <a:pt x="224230" y="466840"/>
                    </a:lnTo>
                    <a:cubicBezTo>
                      <a:pt x="224230" y="470208"/>
                      <a:pt x="221512" y="472926"/>
                      <a:pt x="218144" y="47292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reeform: Shape 1048">
                <a:extLst>
                  <a:ext uri="{FF2B5EF4-FFF2-40B4-BE49-F238E27FC236}">
                    <a16:creationId xmlns:a16="http://schemas.microsoft.com/office/drawing/2014/main" id="{38D55D49-5907-7E4E-110C-FBC0BC6A1BF5}"/>
                  </a:ext>
                </a:extLst>
              </p:cNvPr>
              <p:cNvSpPr/>
              <p:nvPr/>
            </p:nvSpPr>
            <p:spPr>
              <a:xfrm>
                <a:off x="11210456" y="5376413"/>
                <a:ext cx="218245" cy="430810"/>
              </a:xfrm>
              <a:custGeom>
                <a:avLst/>
                <a:gdLst>
                  <a:gd name="connsiteX0" fmla="*/ 212159 w 218245"/>
                  <a:gd name="connsiteY0" fmla="*/ 430811 h 430810"/>
                  <a:gd name="connsiteX1" fmla="*/ 206073 w 218245"/>
                  <a:gd name="connsiteY1" fmla="*/ 424725 h 430810"/>
                  <a:gd name="connsiteX2" fmla="*/ 206073 w 218245"/>
                  <a:gd name="connsiteY2" fmla="*/ 77029 h 430810"/>
                  <a:gd name="connsiteX3" fmla="*/ 141217 w 218245"/>
                  <a:gd name="connsiteY3" fmla="*/ 12172 h 430810"/>
                  <a:gd name="connsiteX4" fmla="*/ 6086 w 218245"/>
                  <a:gd name="connsiteY4" fmla="*/ 12172 h 430810"/>
                  <a:gd name="connsiteX5" fmla="*/ 0 w 218245"/>
                  <a:gd name="connsiteY5" fmla="*/ 6086 h 430810"/>
                  <a:gd name="connsiteX6" fmla="*/ 6086 w 218245"/>
                  <a:gd name="connsiteY6" fmla="*/ 0 h 430810"/>
                  <a:gd name="connsiteX7" fmla="*/ 141217 w 218245"/>
                  <a:gd name="connsiteY7" fmla="*/ 0 h 430810"/>
                  <a:gd name="connsiteX8" fmla="*/ 218246 w 218245"/>
                  <a:gd name="connsiteY8" fmla="*/ 77029 h 430810"/>
                  <a:gd name="connsiteX9" fmla="*/ 218246 w 218245"/>
                  <a:gd name="connsiteY9" fmla="*/ 424725 h 430810"/>
                  <a:gd name="connsiteX10" fmla="*/ 212159 w 218245"/>
                  <a:gd name="connsiteY10" fmla="*/ 430811 h 43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245" h="430810">
                    <a:moveTo>
                      <a:pt x="212159" y="430811"/>
                    </a:moveTo>
                    <a:cubicBezTo>
                      <a:pt x="208792" y="430811"/>
                      <a:pt x="206073" y="428092"/>
                      <a:pt x="206073" y="424725"/>
                    </a:cubicBezTo>
                    <a:lnTo>
                      <a:pt x="206073" y="77029"/>
                    </a:lnTo>
                    <a:cubicBezTo>
                      <a:pt x="206073" y="41263"/>
                      <a:pt x="176982" y="12172"/>
                      <a:pt x="141217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41217" y="0"/>
                    </a:lnTo>
                    <a:cubicBezTo>
                      <a:pt x="183697" y="0"/>
                      <a:pt x="218246" y="34569"/>
                      <a:pt x="218246" y="77029"/>
                    </a:cubicBezTo>
                    <a:lnTo>
                      <a:pt x="218246" y="424725"/>
                    </a:lnTo>
                    <a:cubicBezTo>
                      <a:pt x="218246" y="428092"/>
                      <a:pt x="215527" y="430811"/>
                      <a:pt x="212159" y="4308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reeform: Shape 1049">
                <a:extLst>
                  <a:ext uri="{FF2B5EF4-FFF2-40B4-BE49-F238E27FC236}">
                    <a16:creationId xmlns:a16="http://schemas.microsoft.com/office/drawing/2014/main" id="{8402A074-A657-2EE5-A17F-5D060740F0EE}"/>
                  </a:ext>
                </a:extLst>
              </p:cNvPr>
              <p:cNvSpPr/>
              <p:nvPr/>
            </p:nvSpPr>
            <p:spPr>
              <a:xfrm>
                <a:off x="11030106" y="5419441"/>
                <a:ext cx="90114" cy="387782"/>
              </a:xfrm>
              <a:custGeom>
                <a:avLst/>
                <a:gdLst>
                  <a:gd name="connsiteX0" fmla="*/ 6086 w 90114"/>
                  <a:gd name="connsiteY0" fmla="*/ 387783 h 387782"/>
                  <a:gd name="connsiteX1" fmla="*/ 0 w 90114"/>
                  <a:gd name="connsiteY1" fmla="*/ 381697 h 387782"/>
                  <a:gd name="connsiteX2" fmla="*/ 0 w 90114"/>
                  <a:gd name="connsiteY2" fmla="*/ 0 h 387782"/>
                  <a:gd name="connsiteX3" fmla="*/ 84028 w 90114"/>
                  <a:gd name="connsiteY3" fmla="*/ 0 h 387782"/>
                  <a:gd name="connsiteX4" fmla="*/ 90114 w 90114"/>
                  <a:gd name="connsiteY4" fmla="*/ 6086 h 387782"/>
                  <a:gd name="connsiteX5" fmla="*/ 84028 w 90114"/>
                  <a:gd name="connsiteY5" fmla="*/ 12172 h 387782"/>
                  <a:gd name="connsiteX6" fmla="*/ 12172 w 90114"/>
                  <a:gd name="connsiteY6" fmla="*/ 12172 h 387782"/>
                  <a:gd name="connsiteX7" fmla="*/ 12172 w 90114"/>
                  <a:gd name="connsiteY7" fmla="*/ 381697 h 387782"/>
                  <a:gd name="connsiteX8" fmla="*/ 6086 w 90114"/>
                  <a:gd name="connsiteY8" fmla="*/ 387783 h 38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114" h="387782">
                    <a:moveTo>
                      <a:pt x="6086" y="387783"/>
                    </a:moveTo>
                    <a:cubicBezTo>
                      <a:pt x="2718" y="387783"/>
                      <a:pt x="0" y="385064"/>
                      <a:pt x="0" y="381697"/>
                    </a:cubicBezTo>
                    <a:lnTo>
                      <a:pt x="0" y="0"/>
                    </a:lnTo>
                    <a:lnTo>
                      <a:pt x="84028" y="0"/>
                    </a:lnTo>
                    <a:cubicBezTo>
                      <a:pt x="87396" y="0"/>
                      <a:pt x="90114" y="2718"/>
                      <a:pt x="90114" y="6086"/>
                    </a:cubicBezTo>
                    <a:cubicBezTo>
                      <a:pt x="90114" y="9454"/>
                      <a:pt x="87396" y="12172"/>
                      <a:pt x="84028" y="12172"/>
                    </a:cubicBezTo>
                    <a:lnTo>
                      <a:pt x="12172" y="12172"/>
                    </a:lnTo>
                    <a:lnTo>
                      <a:pt x="12172" y="381697"/>
                    </a:lnTo>
                    <a:cubicBezTo>
                      <a:pt x="12172" y="385064"/>
                      <a:pt x="9454" y="387783"/>
                      <a:pt x="6086" y="38778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C65A0369-807F-049D-F4E4-8F861BD52B85}"/>
                  </a:ext>
                </a:extLst>
              </p:cNvPr>
              <p:cNvSpPr/>
              <p:nvPr/>
            </p:nvSpPr>
            <p:spPr>
              <a:xfrm>
                <a:off x="10808067" y="5006807"/>
                <a:ext cx="312173" cy="263951"/>
              </a:xfrm>
              <a:custGeom>
                <a:avLst/>
                <a:gdLst>
                  <a:gd name="connsiteX0" fmla="*/ 306088 w 312173"/>
                  <a:gd name="connsiteY0" fmla="*/ 263952 h 263951"/>
                  <a:gd name="connsiteX1" fmla="*/ 24040 w 312173"/>
                  <a:gd name="connsiteY1" fmla="*/ 263952 h 263951"/>
                  <a:gd name="connsiteX2" fmla="*/ 0 w 312173"/>
                  <a:gd name="connsiteY2" fmla="*/ 239912 h 263951"/>
                  <a:gd name="connsiteX3" fmla="*/ 0 w 312173"/>
                  <a:gd name="connsiteY3" fmla="*/ 6086 h 263951"/>
                  <a:gd name="connsiteX4" fmla="*/ 6086 w 312173"/>
                  <a:gd name="connsiteY4" fmla="*/ 0 h 263951"/>
                  <a:gd name="connsiteX5" fmla="*/ 12172 w 312173"/>
                  <a:gd name="connsiteY5" fmla="*/ 6086 h 263951"/>
                  <a:gd name="connsiteX6" fmla="*/ 12172 w 312173"/>
                  <a:gd name="connsiteY6" fmla="*/ 239912 h 263951"/>
                  <a:gd name="connsiteX7" fmla="*/ 24040 w 312173"/>
                  <a:gd name="connsiteY7" fmla="*/ 251780 h 263951"/>
                  <a:gd name="connsiteX8" fmla="*/ 306088 w 312173"/>
                  <a:gd name="connsiteY8" fmla="*/ 251780 h 263951"/>
                  <a:gd name="connsiteX9" fmla="*/ 312174 w 312173"/>
                  <a:gd name="connsiteY9" fmla="*/ 257866 h 263951"/>
                  <a:gd name="connsiteX10" fmla="*/ 306088 w 312173"/>
                  <a:gd name="connsiteY10" fmla="*/ 263952 h 263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73" h="263951">
                    <a:moveTo>
                      <a:pt x="306088" y="263952"/>
                    </a:moveTo>
                    <a:lnTo>
                      <a:pt x="24040" y="263952"/>
                    </a:lnTo>
                    <a:cubicBezTo>
                      <a:pt x="10793" y="263952"/>
                      <a:pt x="0" y="253180"/>
                      <a:pt x="0" y="239912"/>
                    </a:cubicBezTo>
                    <a:lnTo>
                      <a:pt x="0" y="6086"/>
                    </a:lnTo>
                    <a:cubicBezTo>
                      <a:pt x="0" y="2718"/>
                      <a:pt x="2718" y="0"/>
                      <a:pt x="6086" y="0"/>
                    </a:cubicBezTo>
                    <a:cubicBezTo>
                      <a:pt x="9454" y="0"/>
                      <a:pt x="12172" y="2718"/>
                      <a:pt x="12172" y="6086"/>
                    </a:cubicBezTo>
                    <a:lnTo>
                      <a:pt x="12172" y="239912"/>
                    </a:lnTo>
                    <a:cubicBezTo>
                      <a:pt x="12172" y="246444"/>
                      <a:pt x="17487" y="251780"/>
                      <a:pt x="24040" y="251780"/>
                    </a:cubicBezTo>
                    <a:lnTo>
                      <a:pt x="306088" y="251780"/>
                    </a:lnTo>
                    <a:cubicBezTo>
                      <a:pt x="309455" y="251780"/>
                      <a:pt x="312174" y="254498"/>
                      <a:pt x="312174" y="257866"/>
                    </a:cubicBezTo>
                    <a:cubicBezTo>
                      <a:pt x="312174" y="261233"/>
                      <a:pt x="309455" y="263952"/>
                      <a:pt x="306088" y="2639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15BF5545-8AF8-9AE5-4AE2-EC64061E8719}"/>
                  </a:ext>
                </a:extLst>
              </p:cNvPr>
              <p:cNvSpPr/>
              <p:nvPr/>
            </p:nvSpPr>
            <p:spPr>
              <a:xfrm>
                <a:off x="10773538" y="4931665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172BB9B2-9BC6-4850-2A98-5A21744CD88F}"/>
                  </a:ext>
                </a:extLst>
              </p:cNvPr>
              <p:cNvSpPr/>
              <p:nvPr/>
            </p:nvSpPr>
            <p:spPr>
              <a:xfrm>
                <a:off x="10741303" y="5612227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81DB3DE1-6987-02AA-CCDE-B2547DF0BE24}"/>
                  </a:ext>
                </a:extLst>
              </p:cNvPr>
              <p:cNvSpPr/>
              <p:nvPr/>
            </p:nvSpPr>
            <p:spPr>
              <a:xfrm>
                <a:off x="11382001" y="5551184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684FBE1D-85BD-D065-68C5-CA40AA7044E2}"/>
                  </a:ext>
                </a:extLst>
              </p:cNvPr>
              <p:cNvSpPr/>
              <p:nvPr/>
            </p:nvSpPr>
            <p:spPr>
              <a:xfrm>
                <a:off x="10951373" y="4905192"/>
                <a:ext cx="168874" cy="326697"/>
              </a:xfrm>
              <a:custGeom>
                <a:avLst/>
                <a:gdLst>
                  <a:gd name="connsiteX0" fmla="*/ 162782 w 168874"/>
                  <a:gd name="connsiteY0" fmla="*/ 326697 h 326697"/>
                  <a:gd name="connsiteX1" fmla="*/ 160246 w 168874"/>
                  <a:gd name="connsiteY1" fmla="*/ 326149 h 326697"/>
                  <a:gd name="connsiteX2" fmla="*/ 8561 w 168874"/>
                  <a:gd name="connsiteY2" fmla="*/ 175844 h 326697"/>
                  <a:gd name="connsiteX3" fmla="*/ 30552 w 168874"/>
                  <a:gd name="connsiteY3" fmla="*/ 2940 h 326697"/>
                  <a:gd name="connsiteX4" fmla="*/ 38910 w 168874"/>
                  <a:gd name="connsiteY4" fmla="*/ 871 h 326697"/>
                  <a:gd name="connsiteX5" fmla="*/ 40979 w 168874"/>
                  <a:gd name="connsiteY5" fmla="*/ 9229 h 326697"/>
                  <a:gd name="connsiteX6" fmla="*/ 20246 w 168874"/>
                  <a:gd name="connsiteY6" fmla="*/ 172375 h 326697"/>
                  <a:gd name="connsiteX7" fmla="*/ 165317 w 168874"/>
                  <a:gd name="connsiteY7" fmla="*/ 315073 h 326697"/>
                  <a:gd name="connsiteX8" fmla="*/ 168320 w 168874"/>
                  <a:gd name="connsiteY8" fmla="*/ 323147 h 326697"/>
                  <a:gd name="connsiteX9" fmla="*/ 162782 w 168874"/>
                  <a:gd name="connsiteY9" fmla="*/ 326697 h 326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8874" h="326697">
                    <a:moveTo>
                      <a:pt x="162782" y="326697"/>
                    </a:moveTo>
                    <a:cubicBezTo>
                      <a:pt x="161929" y="326697"/>
                      <a:pt x="161077" y="326515"/>
                      <a:pt x="160246" y="326149"/>
                    </a:cubicBezTo>
                    <a:cubicBezTo>
                      <a:pt x="78835" y="288842"/>
                      <a:pt x="27813" y="238287"/>
                      <a:pt x="8561" y="175844"/>
                    </a:cubicBezTo>
                    <a:cubicBezTo>
                      <a:pt x="-18968" y="86522"/>
                      <a:pt x="28523" y="6307"/>
                      <a:pt x="30552" y="2940"/>
                    </a:cubicBezTo>
                    <a:cubicBezTo>
                      <a:pt x="32297" y="59"/>
                      <a:pt x="36029" y="-854"/>
                      <a:pt x="38910" y="871"/>
                    </a:cubicBezTo>
                    <a:cubicBezTo>
                      <a:pt x="41791" y="2615"/>
                      <a:pt x="42704" y="6348"/>
                      <a:pt x="40979" y="9229"/>
                    </a:cubicBezTo>
                    <a:cubicBezTo>
                      <a:pt x="40391" y="10223"/>
                      <a:pt x="-5701" y="88449"/>
                      <a:pt x="20246" y="172375"/>
                    </a:cubicBezTo>
                    <a:cubicBezTo>
                      <a:pt x="38464" y="231288"/>
                      <a:pt x="87274" y="279307"/>
                      <a:pt x="165317" y="315073"/>
                    </a:cubicBezTo>
                    <a:cubicBezTo>
                      <a:pt x="168381" y="316473"/>
                      <a:pt x="169720" y="320084"/>
                      <a:pt x="168320" y="323147"/>
                    </a:cubicBezTo>
                    <a:cubicBezTo>
                      <a:pt x="167305" y="325379"/>
                      <a:pt x="165094" y="326697"/>
                      <a:pt x="162782" y="32669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22FCEF4A-559B-70BE-0ED4-B0CDD2B0B888}"/>
                  </a:ext>
                </a:extLst>
              </p:cNvPr>
              <p:cNvSpPr/>
              <p:nvPr/>
            </p:nvSpPr>
            <p:spPr>
              <a:xfrm>
                <a:off x="11210430" y="5106601"/>
                <a:ext cx="150409" cy="125288"/>
              </a:xfrm>
              <a:custGeom>
                <a:avLst/>
                <a:gdLst>
                  <a:gd name="connsiteX0" fmla="*/ 6092 w 150409"/>
                  <a:gd name="connsiteY0" fmla="*/ 125288 h 125288"/>
                  <a:gd name="connsiteX1" fmla="*/ 249 w 150409"/>
                  <a:gd name="connsiteY1" fmla="*/ 120907 h 125288"/>
                  <a:gd name="connsiteX2" fmla="*/ 4388 w 150409"/>
                  <a:gd name="connsiteY2" fmla="*/ 113360 h 125288"/>
                  <a:gd name="connsiteX3" fmla="*/ 138747 w 150409"/>
                  <a:gd name="connsiteY3" fmla="*/ 3669 h 125288"/>
                  <a:gd name="connsiteX4" fmla="*/ 146740 w 150409"/>
                  <a:gd name="connsiteY4" fmla="*/ 504 h 125288"/>
                  <a:gd name="connsiteX5" fmla="*/ 149905 w 150409"/>
                  <a:gd name="connsiteY5" fmla="*/ 8497 h 125288"/>
                  <a:gd name="connsiteX6" fmla="*/ 7776 w 150409"/>
                  <a:gd name="connsiteY6" fmla="*/ 125045 h 125288"/>
                  <a:gd name="connsiteX7" fmla="*/ 6072 w 150409"/>
                  <a:gd name="connsiteY7" fmla="*/ 125288 h 12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409" h="125288">
                    <a:moveTo>
                      <a:pt x="6092" y="125288"/>
                    </a:moveTo>
                    <a:cubicBezTo>
                      <a:pt x="3455" y="125288"/>
                      <a:pt x="1041" y="123564"/>
                      <a:pt x="249" y="120907"/>
                    </a:cubicBezTo>
                    <a:cubicBezTo>
                      <a:pt x="-704" y="117681"/>
                      <a:pt x="1162" y="114293"/>
                      <a:pt x="4388" y="113360"/>
                    </a:cubicBezTo>
                    <a:cubicBezTo>
                      <a:pt x="102617" y="84593"/>
                      <a:pt x="138403" y="4460"/>
                      <a:pt x="138747" y="3669"/>
                    </a:cubicBezTo>
                    <a:cubicBezTo>
                      <a:pt x="140086" y="585"/>
                      <a:pt x="143657" y="-835"/>
                      <a:pt x="146740" y="504"/>
                    </a:cubicBezTo>
                    <a:cubicBezTo>
                      <a:pt x="149824" y="1843"/>
                      <a:pt x="151244" y="5414"/>
                      <a:pt x="149905" y="8497"/>
                    </a:cubicBezTo>
                    <a:cubicBezTo>
                      <a:pt x="148404" y="12007"/>
                      <a:pt x="111705" y="94615"/>
                      <a:pt x="7776" y="125045"/>
                    </a:cubicBezTo>
                    <a:cubicBezTo>
                      <a:pt x="7208" y="125207"/>
                      <a:pt x="6619" y="125288"/>
                      <a:pt x="6072" y="1252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821D0484-8002-A2DB-A6D1-6271E497B089}"/>
                  </a:ext>
                </a:extLst>
              </p:cNvPr>
              <p:cNvSpPr/>
              <p:nvPr/>
            </p:nvSpPr>
            <p:spPr>
              <a:xfrm>
                <a:off x="11159252" y="4905191"/>
                <a:ext cx="121802" cy="140019"/>
              </a:xfrm>
              <a:custGeom>
                <a:avLst/>
                <a:gdLst>
                  <a:gd name="connsiteX0" fmla="*/ 115737 w 121802"/>
                  <a:gd name="connsiteY0" fmla="*/ 139999 h 140019"/>
                  <a:gd name="connsiteX1" fmla="*/ 109650 w 121802"/>
                  <a:gd name="connsiteY1" fmla="*/ 133913 h 140019"/>
                  <a:gd name="connsiteX2" fmla="*/ 77658 w 121802"/>
                  <a:gd name="connsiteY2" fmla="*/ 42115 h 140019"/>
                  <a:gd name="connsiteX3" fmla="*/ 6127 w 121802"/>
                  <a:gd name="connsiteY3" fmla="*/ 12172 h 140019"/>
                  <a:gd name="connsiteX4" fmla="*/ 0 w 121802"/>
                  <a:gd name="connsiteY4" fmla="*/ 6127 h 140019"/>
                  <a:gd name="connsiteX5" fmla="*/ 6025 w 121802"/>
                  <a:gd name="connsiteY5" fmla="*/ 0 h 140019"/>
                  <a:gd name="connsiteX6" fmla="*/ 86097 w 121802"/>
                  <a:gd name="connsiteY6" fmla="*/ 33372 h 140019"/>
                  <a:gd name="connsiteX7" fmla="*/ 121802 w 121802"/>
                  <a:gd name="connsiteY7" fmla="*/ 133934 h 140019"/>
                  <a:gd name="connsiteX8" fmla="*/ 115716 w 121802"/>
                  <a:gd name="connsiteY8" fmla="*/ 140020 h 14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802" h="140019">
                    <a:moveTo>
                      <a:pt x="115737" y="139999"/>
                    </a:moveTo>
                    <a:cubicBezTo>
                      <a:pt x="112369" y="139999"/>
                      <a:pt x="109650" y="137281"/>
                      <a:pt x="109650" y="133913"/>
                    </a:cubicBezTo>
                    <a:cubicBezTo>
                      <a:pt x="109650" y="94131"/>
                      <a:pt x="98878" y="63234"/>
                      <a:pt x="77658" y="42115"/>
                    </a:cubicBezTo>
                    <a:cubicBezTo>
                      <a:pt x="47694" y="12294"/>
                      <a:pt x="6573" y="12172"/>
                      <a:pt x="6127" y="12172"/>
                    </a:cubicBezTo>
                    <a:cubicBezTo>
                      <a:pt x="2739" y="12233"/>
                      <a:pt x="20" y="9474"/>
                      <a:pt x="0" y="6127"/>
                    </a:cubicBezTo>
                    <a:cubicBezTo>
                      <a:pt x="-20" y="2779"/>
                      <a:pt x="2678" y="20"/>
                      <a:pt x="6025" y="0"/>
                    </a:cubicBezTo>
                    <a:cubicBezTo>
                      <a:pt x="7932" y="0"/>
                      <a:pt x="52482" y="0"/>
                      <a:pt x="86097" y="33372"/>
                    </a:cubicBezTo>
                    <a:cubicBezTo>
                      <a:pt x="109792" y="56864"/>
                      <a:pt x="121802" y="90702"/>
                      <a:pt x="121802" y="133934"/>
                    </a:cubicBezTo>
                    <a:cubicBezTo>
                      <a:pt x="121802" y="137301"/>
                      <a:pt x="119084" y="140020"/>
                      <a:pt x="115716" y="14002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CC532097-EC17-B42B-BC1A-6E7CA17FA40F}"/>
                </a:ext>
              </a:extLst>
            </p:cNvPr>
            <p:cNvSpPr/>
            <p:nvPr/>
          </p:nvSpPr>
          <p:spPr>
            <a:xfrm>
              <a:off x="11210435" y="5428225"/>
              <a:ext cx="12172" cy="247783"/>
            </a:xfrm>
            <a:custGeom>
              <a:avLst/>
              <a:gdLst>
                <a:gd name="connsiteX0" fmla="*/ 6086 w 12172"/>
                <a:gd name="connsiteY0" fmla="*/ 247783 h 247783"/>
                <a:gd name="connsiteX1" fmla="*/ 0 w 12172"/>
                <a:gd name="connsiteY1" fmla="*/ 241697 h 247783"/>
                <a:gd name="connsiteX2" fmla="*/ 0 w 12172"/>
                <a:gd name="connsiteY2" fmla="*/ 6086 h 247783"/>
                <a:gd name="connsiteX3" fmla="*/ 6086 w 12172"/>
                <a:gd name="connsiteY3" fmla="*/ 0 h 247783"/>
                <a:gd name="connsiteX4" fmla="*/ 12172 w 12172"/>
                <a:gd name="connsiteY4" fmla="*/ 6086 h 247783"/>
                <a:gd name="connsiteX5" fmla="*/ 12172 w 12172"/>
                <a:gd name="connsiteY5" fmla="*/ 241697 h 247783"/>
                <a:gd name="connsiteX6" fmla="*/ 6086 w 12172"/>
                <a:gd name="connsiteY6" fmla="*/ 247783 h 24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72" h="247783">
                  <a:moveTo>
                    <a:pt x="6086" y="247783"/>
                  </a:moveTo>
                  <a:cubicBezTo>
                    <a:pt x="2718" y="247783"/>
                    <a:pt x="0" y="245065"/>
                    <a:pt x="0" y="241697"/>
                  </a:cubicBezTo>
                  <a:lnTo>
                    <a:pt x="0" y="6086"/>
                  </a:lnTo>
                  <a:cubicBezTo>
                    <a:pt x="0" y="2718"/>
                    <a:pt x="2718" y="0"/>
                    <a:pt x="6086" y="0"/>
                  </a:cubicBezTo>
                  <a:cubicBezTo>
                    <a:pt x="9454" y="0"/>
                    <a:pt x="12172" y="2718"/>
                    <a:pt x="12172" y="6086"/>
                  </a:cubicBezTo>
                  <a:lnTo>
                    <a:pt x="12172" y="241697"/>
                  </a:lnTo>
                  <a:cubicBezTo>
                    <a:pt x="12172" y="245065"/>
                    <a:pt x="9454" y="247783"/>
                    <a:pt x="6086" y="24778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F759F9E5-1A34-93C5-F614-93B0BC11C93D}"/>
                </a:ext>
              </a:extLst>
            </p:cNvPr>
            <p:cNvSpPr/>
            <p:nvPr/>
          </p:nvSpPr>
          <p:spPr>
            <a:xfrm>
              <a:off x="9891224" y="4738879"/>
              <a:ext cx="928994" cy="696385"/>
            </a:xfrm>
            <a:custGeom>
              <a:avLst/>
              <a:gdLst>
                <a:gd name="connsiteX0" fmla="*/ 6086 w 928994"/>
                <a:gd name="connsiteY0" fmla="*/ 696365 h 696385"/>
                <a:gd name="connsiteX1" fmla="*/ 0 w 928994"/>
                <a:gd name="connsiteY1" fmla="*/ 690279 h 696385"/>
                <a:gd name="connsiteX2" fmla="*/ 0 w 928994"/>
                <a:gd name="connsiteY2" fmla="*/ 82243 h 696385"/>
                <a:gd name="connsiteX3" fmla="*/ 82243 w 928994"/>
                <a:gd name="connsiteY3" fmla="*/ 0 h 696385"/>
                <a:gd name="connsiteX4" fmla="*/ 846752 w 928994"/>
                <a:gd name="connsiteY4" fmla="*/ 0 h 696385"/>
                <a:gd name="connsiteX5" fmla="*/ 928994 w 928994"/>
                <a:gd name="connsiteY5" fmla="*/ 82243 h 696385"/>
                <a:gd name="connsiteX6" fmla="*/ 928994 w 928994"/>
                <a:gd name="connsiteY6" fmla="*/ 139715 h 696385"/>
                <a:gd name="connsiteX7" fmla="*/ 922908 w 928994"/>
                <a:gd name="connsiteY7" fmla="*/ 145801 h 696385"/>
                <a:gd name="connsiteX8" fmla="*/ 916822 w 928994"/>
                <a:gd name="connsiteY8" fmla="*/ 139715 h 696385"/>
                <a:gd name="connsiteX9" fmla="*/ 916822 w 928994"/>
                <a:gd name="connsiteY9" fmla="*/ 82243 h 696385"/>
                <a:gd name="connsiteX10" fmla="*/ 846752 w 928994"/>
                <a:gd name="connsiteY10" fmla="*/ 12172 h 696385"/>
                <a:gd name="connsiteX11" fmla="*/ 82263 w 928994"/>
                <a:gd name="connsiteY11" fmla="*/ 12172 h 696385"/>
                <a:gd name="connsiteX12" fmla="*/ 12192 w 928994"/>
                <a:gd name="connsiteY12" fmla="*/ 82243 h 696385"/>
                <a:gd name="connsiteX13" fmla="*/ 12192 w 928994"/>
                <a:gd name="connsiteY13" fmla="*/ 690300 h 696385"/>
                <a:gd name="connsiteX14" fmla="*/ 6106 w 928994"/>
                <a:gd name="connsiteY14" fmla="*/ 696386 h 69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8994" h="696385">
                  <a:moveTo>
                    <a:pt x="6086" y="696365"/>
                  </a:moveTo>
                  <a:cubicBezTo>
                    <a:pt x="2718" y="696365"/>
                    <a:pt x="0" y="693647"/>
                    <a:pt x="0" y="690279"/>
                  </a:cubicBezTo>
                  <a:lnTo>
                    <a:pt x="0" y="82243"/>
                  </a:lnTo>
                  <a:cubicBezTo>
                    <a:pt x="0" y="36881"/>
                    <a:pt x="36902" y="0"/>
                    <a:pt x="82243" y="0"/>
                  </a:cubicBezTo>
                  <a:lnTo>
                    <a:pt x="846752" y="0"/>
                  </a:lnTo>
                  <a:cubicBezTo>
                    <a:pt x="892113" y="0"/>
                    <a:pt x="928994" y="36902"/>
                    <a:pt x="928994" y="82243"/>
                  </a:cubicBezTo>
                  <a:lnTo>
                    <a:pt x="928994" y="139715"/>
                  </a:lnTo>
                  <a:cubicBezTo>
                    <a:pt x="928994" y="143083"/>
                    <a:pt x="926276" y="145801"/>
                    <a:pt x="922908" y="145801"/>
                  </a:cubicBezTo>
                  <a:cubicBezTo>
                    <a:pt x="919541" y="145801"/>
                    <a:pt x="916822" y="143083"/>
                    <a:pt x="916822" y="139715"/>
                  </a:cubicBezTo>
                  <a:lnTo>
                    <a:pt x="916822" y="82243"/>
                  </a:lnTo>
                  <a:cubicBezTo>
                    <a:pt x="916822" y="43596"/>
                    <a:pt x="885378" y="12172"/>
                    <a:pt x="846752" y="12172"/>
                  </a:cubicBezTo>
                  <a:lnTo>
                    <a:pt x="82263" y="12172"/>
                  </a:lnTo>
                  <a:cubicBezTo>
                    <a:pt x="43617" y="12172"/>
                    <a:pt x="12192" y="43617"/>
                    <a:pt x="12192" y="82243"/>
                  </a:cubicBezTo>
                  <a:lnTo>
                    <a:pt x="12192" y="690300"/>
                  </a:lnTo>
                  <a:cubicBezTo>
                    <a:pt x="12192" y="693667"/>
                    <a:pt x="9474" y="696386"/>
                    <a:pt x="6106" y="69638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60" name="Graphic 213">
              <a:extLst>
                <a:ext uri="{FF2B5EF4-FFF2-40B4-BE49-F238E27FC236}">
                  <a16:creationId xmlns:a16="http://schemas.microsoft.com/office/drawing/2014/main" id="{9DED9540-D99A-7CFC-D105-953D01C46FE5}"/>
                </a:ext>
              </a:extLst>
            </p:cNvPr>
            <p:cNvGrpSpPr/>
            <p:nvPr/>
          </p:nvGrpSpPr>
          <p:grpSpPr>
            <a:xfrm>
              <a:off x="9946141" y="4834166"/>
              <a:ext cx="789116" cy="531169"/>
              <a:chOff x="9946141" y="4834166"/>
              <a:chExt cx="789116" cy="531169"/>
            </a:xfrm>
          </p:grpSpPr>
          <p:sp>
            <p:nvSpPr>
              <p:cNvPr id="1061" name="Freeform: Shape 1060">
                <a:extLst>
                  <a:ext uri="{FF2B5EF4-FFF2-40B4-BE49-F238E27FC236}">
                    <a16:creationId xmlns:a16="http://schemas.microsoft.com/office/drawing/2014/main" id="{C41E6CD7-20B0-6897-F726-85E8AEF4112D}"/>
                  </a:ext>
                </a:extLst>
              </p:cNvPr>
              <p:cNvSpPr/>
              <p:nvPr/>
            </p:nvSpPr>
            <p:spPr>
              <a:xfrm>
                <a:off x="9946141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76E2834C-93D4-56AA-C434-67A78668F05B}"/>
                  </a:ext>
                </a:extLst>
              </p:cNvPr>
              <p:cNvSpPr/>
              <p:nvPr/>
            </p:nvSpPr>
            <p:spPr>
              <a:xfrm>
                <a:off x="9946141" y="4892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3" name="Freeform: Shape 1062">
                <a:extLst>
                  <a:ext uri="{FF2B5EF4-FFF2-40B4-BE49-F238E27FC236}">
                    <a16:creationId xmlns:a16="http://schemas.microsoft.com/office/drawing/2014/main" id="{D443FCFB-3490-57B7-59F5-325F758D1A58}"/>
                  </a:ext>
                </a:extLst>
              </p:cNvPr>
              <p:cNvSpPr/>
              <p:nvPr/>
            </p:nvSpPr>
            <p:spPr>
              <a:xfrm>
                <a:off x="9946141" y="4950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4" name="Freeform: Shape 1063">
                <a:extLst>
                  <a:ext uri="{FF2B5EF4-FFF2-40B4-BE49-F238E27FC236}">
                    <a16:creationId xmlns:a16="http://schemas.microsoft.com/office/drawing/2014/main" id="{BE7D1A7E-F31B-22A1-1DF2-00A67634F642}"/>
                  </a:ext>
                </a:extLst>
              </p:cNvPr>
              <p:cNvSpPr/>
              <p:nvPr/>
            </p:nvSpPr>
            <p:spPr>
              <a:xfrm>
                <a:off x="9946141" y="500820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5" name="Freeform: Shape 1064">
                <a:extLst>
                  <a:ext uri="{FF2B5EF4-FFF2-40B4-BE49-F238E27FC236}">
                    <a16:creationId xmlns:a16="http://schemas.microsoft.com/office/drawing/2014/main" id="{52F48586-91CB-DD2C-35A2-85E9D154116F}"/>
                  </a:ext>
                </a:extLst>
              </p:cNvPr>
              <p:cNvSpPr/>
              <p:nvPr/>
            </p:nvSpPr>
            <p:spPr>
              <a:xfrm>
                <a:off x="10621570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6" name="Freeform: Shape 1065">
                <a:extLst>
                  <a:ext uri="{FF2B5EF4-FFF2-40B4-BE49-F238E27FC236}">
                    <a16:creationId xmlns:a16="http://schemas.microsoft.com/office/drawing/2014/main" id="{4E2384DF-FEF3-1F38-0BDF-1AFF8A9E18C5}"/>
                  </a:ext>
                </a:extLst>
              </p:cNvPr>
              <p:cNvSpPr/>
              <p:nvPr/>
            </p:nvSpPr>
            <p:spPr>
              <a:xfrm>
                <a:off x="10621570" y="521385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7" name="Freeform: Shape 1066">
                <a:extLst>
                  <a:ext uri="{FF2B5EF4-FFF2-40B4-BE49-F238E27FC236}">
                    <a16:creationId xmlns:a16="http://schemas.microsoft.com/office/drawing/2014/main" id="{B63047D9-AF5C-74C4-C8AC-EB99B1254FED}"/>
                  </a:ext>
                </a:extLst>
              </p:cNvPr>
              <p:cNvSpPr/>
              <p:nvPr/>
            </p:nvSpPr>
            <p:spPr>
              <a:xfrm>
                <a:off x="10570792" y="5265119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8" name="Freeform: Shape 1067">
                <a:extLst>
                  <a:ext uri="{FF2B5EF4-FFF2-40B4-BE49-F238E27FC236}">
                    <a16:creationId xmlns:a16="http://schemas.microsoft.com/office/drawing/2014/main" id="{A89A8AA2-8858-3B80-DCDD-22B64AB19658}"/>
                  </a:ext>
                </a:extLst>
              </p:cNvPr>
              <p:cNvSpPr/>
              <p:nvPr/>
            </p:nvSpPr>
            <p:spPr>
              <a:xfrm>
                <a:off x="10570792" y="535316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E69D95C0-684D-BFA0-D30E-D703E1897169}"/>
                </a:ext>
              </a:extLst>
            </p:cNvPr>
            <p:cNvSpPr/>
            <p:nvPr/>
          </p:nvSpPr>
          <p:spPr>
            <a:xfrm>
              <a:off x="11344491" y="5198092"/>
              <a:ext cx="131093" cy="131093"/>
            </a:xfrm>
            <a:custGeom>
              <a:avLst/>
              <a:gdLst>
                <a:gd name="connsiteX0" fmla="*/ 131093 w 131093"/>
                <a:gd name="connsiteY0" fmla="*/ 65547 h 131093"/>
                <a:gd name="connsiteX1" fmla="*/ 65547 w 131093"/>
                <a:gd name="connsiteY1" fmla="*/ 131093 h 131093"/>
                <a:gd name="connsiteX2" fmla="*/ 0 w 131093"/>
                <a:gd name="connsiteY2" fmla="*/ 65547 h 131093"/>
                <a:gd name="connsiteX3" fmla="*/ 65547 w 131093"/>
                <a:gd name="connsiteY3" fmla="*/ 0 h 131093"/>
                <a:gd name="connsiteX4" fmla="*/ 131093 w 131093"/>
                <a:gd name="connsiteY4" fmla="*/ 65547 h 1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" h="131093">
                  <a:moveTo>
                    <a:pt x="131093" y="65547"/>
                  </a:moveTo>
                  <a:cubicBezTo>
                    <a:pt x="131093" y="101747"/>
                    <a:pt x="101747" y="131093"/>
                    <a:pt x="65547" y="131093"/>
                  </a:cubicBezTo>
                  <a:cubicBezTo>
                    <a:pt x="29346" y="131093"/>
                    <a:pt x="0" y="101747"/>
                    <a:pt x="0" y="65547"/>
                  </a:cubicBezTo>
                  <a:cubicBezTo>
                    <a:pt x="0" y="29346"/>
                    <a:pt x="29346" y="0"/>
                    <a:pt x="65547" y="0"/>
                  </a:cubicBezTo>
                  <a:cubicBezTo>
                    <a:pt x="101747" y="0"/>
                    <a:pt x="131093" y="29346"/>
                    <a:pt x="131093" y="65547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48CF25B8-F1CF-849D-3586-5FC2269ECE40}"/>
              </a:ext>
            </a:extLst>
          </p:cNvPr>
          <p:cNvGrpSpPr/>
          <p:nvPr/>
        </p:nvGrpSpPr>
        <p:grpSpPr>
          <a:xfrm>
            <a:off x="7314503" y="4787844"/>
            <a:ext cx="1837469" cy="1658419"/>
            <a:chOff x="7360355" y="4742124"/>
            <a:chExt cx="1837469" cy="1658419"/>
          </a:xfrm>
        </p:grpSpPr>
        <p:grpSp>
          <p:nvGrpSpPr>
            <p:cNvPr id="910" name="Graphic 215">
              <a:extLst>
                <a:ext uri="{FF2B5EF4-FFF2-40B4-BE49-F238E27FC236}">
                  <a16:creationId xmlns:a16="http://schemas.microsoft.com/office/drawing/2014/main" id="{5057BC37-E85F-1C2B-306B-B7886C13CE8F}"/>
                </a:ext>
              </a:extLst>
            </p:cNvPr>
            <p:cNvGrpSpPr/>
            <p:nvPr/>
          </p:nvGrpSpPr>
          <p:grpSpPr>
            <a:xfrm>
              <a:off x="7360355" y="4838714"/>
              <a:ext cx="1471279" cy="1561829"/>
              <a:chOff x="7360355" y="4838714"/>
              <a:chExt cx="1471279" cy="1561829"/>
            </a:xfrm>
          </p:grpSpPr>
          <p:sp>
            <p:nvSpPr>
              <p:cNvPr id="911" name="Freeform: Shape 910">
                <a:extLst>
                  <a:ext uri="{FF2B5EF4-FFF2-40B4-BE49-F238E27FC236}">
                    <a16:creationId xmlns:a16="http://schemas.microsoft.com/office/drawing/2014/main" id="{2071E0B3-F3CB-25E0-04A0-616DE48E8238}"/>
                  </a:ext>
                </a:extLst>
              </p:cNvPr>
              <p:cNvSpPr/>
              <p:nvPr/>
            </p:nvSpPr>
            <p:spPr>
              <a:xfrm>
                <a:off x="7965655" y="5265697"/>
                <a:ext cx="319118" cy="274133"/>
              </a:xfrm>
              <a:custGeom>
                <a:avLst/>
                <a:gdLst>
                  <a:gd name="connsiteX0" fmla="*/ 65435 w 319118"/>
                  <a:gd name="connsiteY0" fmla="*/ 0 h 274133"/>
                  <a:gd name="connsiteX1" fmla="*/ 275188 w 319118"/>
                  <a:gd name="connsiteY1" fmla="*/ 80729 h 274133"/>
                  <a:gd name="connsiteX2" fmla="*/ 302771 w 319118"/>
                  <a:gd name="connsiteY2" fmla="*/ 274133 h 274133"/>
                  <a:gd name="connsiteX3" fmla="*/ 237016 w 319118"/>
                  <a:gd name="connsiteY3" fmla="*/ 198295 h 274133"/>
                  <a:gd name="connsiteX4" fmla="*/ 101242 w 319118"/>
                  <a:gd name="connsiteY4" fmla="*/ 128903 h 274133"/>
                  <a:gd name="connsiteX5" fmla="*/ 35063 w 319118"/>
                  <a:gd name="connsiteY5" fmla="*/ 95965 h 274133"/>
                  <a:gd name="connsiteX6" fmla="*/ 27283 w 319118"/>
                  <a:gd name="connsiteY6" fmla="*/ 46497 h 274133"/>
                  <a:gd name="connsiteX7" fmla="*/ 367 w 319118"/>
                  <a:gd name="connsiteY7" fmla="*/ 25562 h 274133"/>
                  <a:gd name="connsiteX8" fmla="*/ 65435 w 319118"/>
                  <a:gd name="connsiteY8" fmla="*/ 0 h 274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118" h="274133">
                    <a:moveTo>
                      <a:pt x="65435" y="0"/>
                    </a:moveTo>
                    <a:cubicBezTo>
                      <a:pt x="65435" y="0"/>
                      <a:pt x="196419" y="970"/>
                      <a:pt x="275188" y="80729"/>
                    </a:cubicBezTo>
                    <a:cubicBezTo>
                      <a:pt x="353956" y="160487"/>
                      <a:pt x="302771" y="274133"/>
                      <a:pt x="302771" y="274133"/>
                    </a:cubicBezTo>
                    <a:cubicBezTo>
                      <a:pt x="302771" y="274133"/>
                      <a:pt x="266236" y="216946"/>
                      <a:pt x="237016" y="198295"/>
                    </a:cubicBezTo>
                    <a:cubicBezTo>
                      <a:pt x="207796" y="179644"/>
                      <a:pt x="126340" y="143190"/>
                      <a:pt x="101242" y="128903"/>
                    </a:cubicBezTo>
                    <a:cubicBezTo>
                      <a:pt x="76145" y="114616"/>
                      <a:pt x="36538" y="104553"/>
                      <a:pt x="35063" y="95965"/>
                    </a:cubicBezTo>
                    <a:cubicBezTo>
                      <a:pt x="33588" y="87377"/>
                      <a:pt x="36255" y="66765"/>
                      <a:pt x="27283" y="46497"/>
                    </a:cubicBezTo>
                    <a:cubicBezTo>
                      <a:pt x="18311" y="26229"/>
                      <a:pt x="5459" y="25724"/>
                      <a:pt x="367" y="25562"/>
                    </a:cubicBezTo>
                    <a:cubicBezTo>
                      <a:pt x="-4725" y="25401"/>
                      <a:pt x="44480" y="21763"/>
                      <a:pt x="65435" y="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reeform: Shape 911">
                <a:extLst>
                  <a:ext uri="{FF2B5EF4-FFF2-40B4-BE49-F238E27FC236}">
                    <a16:creationId xmlns:a16="http://schemas.microsoft.com/office/drawing/2014/main" id="{35512C04-AB3F-F82E-5D53-B67C41580B05}"/>
                  </a:ext>
                </a:extLst>
              </p:cNvPr>
              <p:cNvSpPr/>
              <p:nvPr/>
            </p:nvSpPr>
            <p:spPr>
              <a:xfrm>
                <a:off x="7360355" y="5391609"/>
                <a:ext cx="1305186" cy="1008934"/>
              </a:xfrm>
              <a:custGeom>
                <a:avLst/>
                <a:gdLst>
                  <a:gd name="connsiteX0" fmla="*/ 869252 w 1305186"/>
                  <a:gd name="connsiteY0" fmla="*/ 588297 h 1008934"/>
                  <a:gd name="connsiteX1" fmla="*/ 800669 w 1305186"/>
                  <a:gd name="connsiteY1" fmla="*/ 864249 h 1008934"/>
                  <a:gd name="connsiteX2" fmla="*/ 771732 w 1305186"/>
                  <a:gd name="connsiteY2" fmla="*/ 886862 h 1008934"/>
                  <a:gd name="connsiteX3" fmla="*/ 358814 w 1305186"/>
                  <a:gd name="connsiteY3" fmla="*/ 886862 h 1008934"/>
                  <a:gd name="connsiteX4" fmla="*/ 329816 w 1305186"/>
                  <a:gd name="connsiteY4" fmla="*/ 850165 h 1008934"/>
                  <a:gd name="connsiteX5" fmla="*/ 341719 w 1305186"/>
                  <a:gd name="connsiteY5" fmla="*/ 799970 h 1008934"/>
                  <a:gd name="connsiteX6" fmla="*/ 287765 w 1305186"/>
                  <a:gd name="connsiteY6" fmla="*/ 786330 h 1008934"/>
                  <a:gd name="connsiteX7" fmla="*/ 344063 w 1305186"/>
                  <a:gd name="connsiteY7" fmla="*/ 628106 h 1008934"/>
                  <a:gd name="connsiteX8" fmla="*/ 385508 w 1305186"/>
                  <a:gd name="connsiteY8" fmla="*/ 615355 h 1008934"/>
                  <a:gd name="connsiteX9" fmla="*/ 395248 w 1305186"/>
                  <a:gd name="connsiteY9" fmla="*/ 574253 h 1008934"/>
                  <a:gd name="connsiteX10" fmla="*/ 424286 w 1305186"/>
                  <a:gd name="connsiteY10" fmla="*/ 551318 h 1008934"/>
                  <a:gd name="connsiteX11" fmla="*/ 840315 w 1305186"/>
                  <a:gd name="connsiteY11" fmla="*/ 551318 h 1008934"/>
                  <a:gd name="connsiteX12" fmla="*/ 869232 w 1305186"/>
                  <a:gd name="connsiteY12" fmla="*/ 588318 h 1008934"/>
                  <a:gd name="connsiteX13" fmla="*/ 1271298 w 1305186"/>
                  <a:gd name="connsiteY13" fmla="*/ 269142 h 1008934"/>
                  <a:gd name="connsiteX14" fmla="*/ 1151913 w 1305186"/>
                  <a:gd name="connsiteY14" fmla="*/ 176693 h 1008934"/>
                  <a:gd name="connsiteX15" fmla="*/ 1141021 w 1305186"/>
                  <a:gd name="connsiteY15" fmla="*/ 168267 h 1008934"/>
                  <a:gd name="connsiteX16" fmla="*/ 1029820 w 1305186"/>
                  <a:gd name="connsiteY16" fmla="*/ 362884 h 1008934"/>
                  <a:gd name="connsiteX17" fmla="*/ 857714 w 1305186"/>
                  <a:gd name="connsiteY17" fmla="*/ 84871 h 1008934"/>
                  <a:gd name="connsiteX18" fmla="*/ 735904 w 1305186"/>
                  <a:gd name="connsiteY18" fmla="*/ 17197 h 1008934"/>
                  <a:gd name="connsiteX19" fmla="*/ 689528 w 1305186"/>
                  <a:gd name="connsiteY19" fmla="*/ 257018 h 1008934"/>
                  <a:gd name="connsiteX20" fmla="*/ 645314 w 1305186"/>
                  <a:gd name="connsiteY20" fmla="*/ 485725 h 1008934"/>
                  <a:gd name="connsiteX21" fmla="*/ 645314 w 1305186"/>
                  <a:gd name="connsiteY21" fmla="*/ 485725 h 1008934"/>
                  <a:gd name="connsiteX22" fmla="*/ 640606 w 1305186"/>
                  <a:gd name="connsiteY22" fmla="*/ 516016 h 1008934"/>
                  <a:gd name="connsiteX23" fmla="*/ 618499 w 1305186"/>
                  <a:gd name="connsiteY23" fmla="*/ 485684 h 1008934"/>
                  <a:gd name="connsiteX24" fmla="*/ 323289 w 1305186"/>
                  <a:gd name="connsiteY24" fmla="*/ 80041 h 1008934"/>
                  <a:gd name="connsiteX25" fmla="*/ 265032 w 1305186"/>
                  <a:gd name="connsiteY25" fmla="*/ 0 h 1008934"/>
                  <a:gd name="connsiteX26" fmla="*/ 183414 w 1305186"/>
                  <a:gd name="connsiteY26" fmla="*/ 58864 h 1008934"/>
                  <a:gd name="connsiteX27" fmla="*/ 1588 w 1305186"/>
                  <a:gd name="connsiteY27" fmla="*/ 618407 h 1008934"/>
                  <a:gd name="connsiteX28" fmla="*/ 211664 w 1305186"/>
                  <a:gd name="connsiteY28" fmla="*/ 786087 h 1008934"/>
                  <a:gd name="connsiteX29" fmla="*/ 155184 w 1305186"/>
                  <a:gd name="connsiteY29" fmla="*/ 1008934 h 1008934"/>
                  <a:gd name="connsiteX30" fmla="*/ 939776 w 1305186"/>
                  <a:gd name="connsiteY30" fmla="*/ 1008934 h 1008934"/>
                  <a:gd name="connsiteX31" fmla="*/ 894471 w 1305186"/>
                  <a:gd name="connsiteY31" fmla="*/ 716412 h 1008934"/>
                  <a:gd name="connsiteX32" fmla="*/ 1086845 w 1305186"/>
                  <a:gd name="connsiteY32" fmla="*/ 750785 h 1008934"/>
                  <a:gd name="connsiteX33" fmla="*/ 1305186 w 1305186"/>
                  <a:gd name="connsiteY33" fmla="*/ 295371 h 1008934"/>
                  <a:gd name="connsiteX34" fmla="*/ 1271319 w 1305186"/>
                  <a:gd name="connsiteY34" fmla="*/ 269142 h 1008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05186" h="1008934">
                    <a:moveTo>
                      <a:pt x="869252" y="588297"/>
                    </a:moveTo>
                    <a:lnTo>
                      <a:pt x="800669" y="864249"/>
                    </a:lnTo>
                    <a:cubicBezTo>
                      <a:pt x="797375" y="877546"/>
                      <a:pt x="785412" y="886862"/>
                      <a:pt x="771732" y="886862"/>
                    </a:cubicBezTo>
                    <a:lnTo>
                      <a:pt x="358814" y="886862"/>
                    </a:lnTo>
                    <a:cubicBezTo>
                      <a:pt x="339577" y="886862"/>
                      <a:pt x="325371" y="868897"/>
                      <a:pt x="329816" y="850165"/>
                    </a:cubicBezTo>
                    <a:lnTo>
                      <a:pt x="341719" y="799970"/>
                    </a:lnTo>
                    <a:cubicBezTo>
                      <a:pt x="311852" y="792675"/>
                      <a:pt x="287765" y="786330"/>
                      <a:pt x="287765" y="786330"/>
                    </a:cubicBezTo>
                    <a:cubicBezTo>
                      <a:pt x="287765" y="786330"/>
                      <a:pt x="327634" y="667834"/>
                      <a:pt x="344063" y="628106"/>
                    </a:cubicBezTo>
                    <a:lnTo>
                      <a:pt x="385508" y="615355"/>
                    </a:lnTo>
                    <a:lnTo>
                      <a:pt x="395248" y="574253"/>
                    </a:lnTo>
                    <a:cubicBezTo>
                      <a:pt x="398441" y="560795"/>
                      <a:pt x="410444" y="551318"/>
                      <a:pt x="424286" y="551318"/>
                    </a:cubicBezTo>
                    <a:lnTo>
                      <a:pt x="840315" y="551318"/>
                    </a:lnTo>
                    <a:cubicBezTo>
                      <a:pt x="859674" y="551318"/>
                      <a:pt x="873920" y="569505"/>
                      <a:pt x="869232" y="588318"/>
                    </a:cubicBezTo>
                    <a:close/>
                    <a:moveTo>
                      <a:pt x="1271298" y="269142"/>
                    </a:moveTo>
                    <a:lnTo>
                      <a:pt x="1151913" y="176693"/>
                    </a:lnTo>
                    <a:lnTo>
                      <a:pt x="1141021" y="168267"/>
                    </a:lnTo>
                    <a:lnTo>
                      <a:pt x="1029820" y="362884"/>
                    </a:lnTo>
                    <a:cubicBezTo>
                      <a:pt x="1029820" y="362884"/>
                      <a:pt x="906697" y="121952"/>
                      <a:pt x="857714" y="84871"/>
                    </a:cubicBezTo>
                    <a:cubicBezTo>
                      <a:pt x="834092" y="67008"/>
                      <a:pt x="782724" y="40172"/>
                      <a:pt x="735904" y="17197"/>
                    </a:cubicBezTo>
                    <a:lnTo>
                      <a:pt x="689528" y="257018"/>
                    </a:lnTo>
                    <a:lnTo>
                      <a:pt x="645314" y="485725"/>
                    </a:lnTo>
                    <a:lnTo>
                      <a:pt x="645314" y="485725"/>
                    </a:lnTo>
                    <a:cubicBezTo>
                      <a:pt x="644223" y="503063"/>
                      <a:pt x="642687" y="513934"/>
                      <a:pt x="640606" y="516016"/>
                    </a:cubicBezTo>
                    <a:cubicBezTo>
                      <a:pt x="638201" y="518420"/>
                      <a:pt x="630240" y="506943"/>
                      <a:pt x="618499" y="485684"/>
                    </a:cubicBezTo>
                    <a:lnTo>
                      <a:pt x="323289" y="80041"/>
                    </a:lnTo>
                    <a:lnTo>
                      <a:pt x="265032" y="0"/>
                    </a:lnTo>
                    <a:cubicBezTo>
                      <a:pt x="233932" y="19217"/>
                      <a:pt x="202914" y="40395"/>
                      <a:pt x="183414" y="58864"/>
                    </a:cubicBezTo>
                    <a:cubicBezTo>
                      <a:pt x="131784" y="107847"/>
                      <a:pt x="-16942" y="527069"/>
                      <a:pt x="1588" y="618407"/>
                    </a:cubicBezTo>
                    <a:cubicBezTo>
                      <a:pt x="20138" y="709744"/>
                      <a:pt x="211664" y="786087"/>
                      <a:pt x="211664" y="786087"/>
                    </a:cubicBezTo>
                    <a:lnTo>
                      <a:pt x="155184" y="1008934"/>
                    </a:lnTo>
                    <a:lnTo>
                      <a:pt x="939776" y="1008934"/>
                    </a:lnTo>
                    <a:lnTo>
                      <a:pt x="894471" y="716412"/>
                    </a:lnTo>
                    <a:cubicBezTo>
                      <a:pt x="894471" y="716412"/>
                      <a:pt x="1027375" y="790513"/>
                      <a:pt x="1086845" y="750785"/>
                    </a:cubicBezTo>
                    <a:cubicBezTo>
                      <a:pt x="1146316" y="711057"/>
                      <a:pt x="1305186" y="295371"/>
                      <a:pt x="1305186" y="295371"/>
                    </a:cubicBezTo>
                    <a:lnTo>
                      <a:pt x="1271319" y="269142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reeform: Shape 912">
                <a:extLst>
                  <a:ext uri="{FF2B5EF4-FFF2-40B4-BE49-F238E27FC236}">
                    <a16:creationId xmlns:a16="http://schemas.microsoft.com/office/drawing/2014/main" id="{A61A0E08-B03F-2453-005A-9767C3CEDC38}"/>
                  </a:ext>
                </a:extLst>
              </p:cNvPr>
              <p:cNvSpPr/>
              <p:nvPr/>
            </p:nvSpPr>
            <p:spPr>
              <a:xfrm>
                <a:off x="7689332" y="5942866"/>
                <a:ext cx="541155" cy="335563"/>
              </a:xfrm>
              <a:custGeom>
                <a:avLst/>
                <a:gdLst>
                  <a:gd name="connsiteX0" fmla="*/ 511359 w 541155"/>
                  <a:gd name="connsiteY0" fmla="*/ 40 h 335563"/>
                  <a:gd name="connsiteX1" fmla="*/ 95329 w 541155"/>
                  <a:gd name="connsiteY1" fmla="*/ 40 h 335563"/>
                  <a:gd name="connsiteX2" fmla="*/ 66291 w 541155"/>
                  <a:gd name="connsiteY2" fmla="*/ 22976 h 335563"/>
                  <a:gd name="connsiteX3" fmla="*/ 56551 w 541155"/>
                  <a:gd name="connsiteY3" fmla="*/ 64078 h 335563"/>
                  <a:gd name="connsiteX4" fmla="*/ 45154 w 541155"/>
                  <a:gd name="connsiteY4" fmla="*/ 112171 h 335563"/>
                  <a:gd name="connsiteX5" fmla="*/ 132167 w 541155"/>
                  <a:gd name="connsiteY5" fmla="*/ 113606 h 335563"/>
                  <a:gd name="connsiteX6" fmla="*/ 185111 w 541155"/>
                  <a:gd name="connsiteY6" fmla="*/ 119486 h 335563"/>
                  <a:gd name="connsiteX7" fmla="*/ 173936 w 541155"/>
                  <a:gd name="connsiteY7" fmla="*/ 143614 h 335563"/>
                  <a:gd name="connsiteX8" fmla="*/ 191577 w 541155"/>
                  <a:gd name="connsiteY8" fmla="*/ 170672 h 335563"/>
                  <a:gd name="connsiteX9" fmla="*/ 163913 w 541155"/>
                  <a:gd name="connsiteY9" fmla="*/ 185383 h 335563"/>
                  <a:gd name="connsiteX10" fmla="*/ 171552 w 541155"/>
                  <a:gd name="connsiteY10" fmla="*/ 210096 h 335563"/>
                  <a:gd name="connsiteX11" fmla="*/ 78295 w 541155"/>
                  <a:gd name="connsiteY11" fmla="*/ 238124 h 335563"/>
                  <a:gd name="connsiteX12" fmla="*/ 78072 w 541155"/>
                  <a:gd name="connsiteY12" fmla="*/ 240468 h 335563"/>
                  <a:gd name="connsiteX13" fmla="*/ 125661 w 541155"/>
                  <a:gd name="connsiteY13" fmla="*/ 268334 h 335563"/>
                  <a:gd name="connsiteX14" fmla="*/ 12722 w 541155"/>
                  <a:gd name="connsiteY14" fmla="*/ 248672 h 335563"/>
                  <a:gd name="connsiteX15" fmla="*/ 819 w 541155"/>
                  <a:gd name="connsiteY15" fmla="*/ 298867 h 335563"/>
                  <a:gd name="connsiteX16" fmla="*/ 29817 w 541155"/>
                  <a:gd name="connsiteY16" fmla="*/ 335564 h 335563"/>
                  <a:gd name="connsiteX17" fmla="*/ 442735 w 541155"/>
                  <a:gd name="connsiteY17" fmla="*/ 335564 h 335563"/>
                  <a:gd name="connsiteX18" fmla="*/ 471672 w 541155"/>
                  <a:gd name="connsiteY18" fmla="*/ 312952 h 335563"/>
                  <a:gd name="connsiteX19" fmla="*/ 540255 w 541155"/>
                  <a:gd name="connsiteY19" fmla="*/ 37000 h 335563"/>
                  <a:gd name="connsiteX20" fmla="*/ 511339 w 541155"/>
                  <a:gd name="connsiteY20" fmla="*/ 0 h 335563"/>
                  <a:gd name="connsiteX21" fmla="*/ 485312 w 541155"/>
                  <a:gd name="connsiteY21" fmla="*/ 95621 h 335563"/>
                  <a:gd name="connsiteX22" fmla="*/ 453667 w 541155"/>
                  <a:gd name="connsiteY22" fmla="*/ 125852 h 335563"/>
                  <a:gd name="connsiteX23" fmla="*/ 433156 w 541155"/>
                  <a:gd name="connsiteY23" fmla="*/ 87195 h 335563"/>
                  <a:gd name="connsiteX24" fmla="*/ 464801 w 541155"/>
                  <a:gd name="connsiteY24" fmla="*/ 56965 h 335563"/>
                  <a:gd name="connsiteX25" fmla="*/ 485312 w 541155"/>
                  <a:gd name="connsiteY25" fmla="*/ 95621 h 335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41155" h="335563">
                    <a:moveTo>
                      <a:pt x="511359" y="40"/>
                    </a:moveTo>
                    <a:lnTo>
                      <a:pt x="95329" y="40"/>
                    </a:lnTo>
                    <a:cubicBezTo>
                      <a:pt x="81487" y="40"/>
                      <a:pt x="69504" y="9538"/>
                      <a:pt x="66291" y="22976"/>
                    </a:cubicBezTo>
                    <a:lnTo>
                      <a:pt x="56551" y="64078"/>
                    </a:lnTo>
                    <a:lnTo>
                      <a:pt x="45154" y="112171"/>
                    </a:lnTo>
                    <a:cubicBezTo>
                      <a:pt x="45154" y="112171"/>
                      <a:pt x="93329" y="115970"/>
                      <a:pt x="132167" y="113606"/>
                    </a:cubicBezTo>
                    <a:cubicBezTo>
                      <a:pt x="170986" y="111242"/>
                      <a:pt x="180402" y="107705"/>
                      <a:pt x="185111" y="119486"/>
                    </a:cubicBezTo>
                    <a:cubicBezTo>
                      <a:pt x="189819" y="131267"/>
                      <a:pt x="173936" y="143614"/>
                      <a:pt x="173936" y="143614"/>
                    </a:cubicBezTo>
                    <a:cubicBezTo>
                      <a:pt x="173936" y="143614"/>
                      <a:pt x="194507" y="156567"/>
                      <a:pt x="191577" y="170672"/>
                    </a:cubicBezTo>
                    <a:cubicBezTo>
                      <a:pt x="188627" y="184817"/>
                      <a:pt x="163913" y="185383"/>
                      <a:pt x="163913" y="185383"/>
                    </a:cubicBezTo>
                    <a:cubicBezTo>
                      <a:pt x="163913" y="185383"/>
                      <a:pt x="179210" y="196557"/>
                      <a:pt x="171552" y="210096"/>
                    </a:cubicBezTo>
                    <a:cubicBezTo>
                      <a:pt x="164924" y="221816"/>
                      <a:pt x="96400" y="234870"/>
                      <a:pt x="78295" y="238124"/>
                    </a:cubicBezTo>
                    <a:cubicBezTo>
                      <a:pt x="77082" y="238366"/>
                      <a:pt x="76920" y="240023"/>
                      <a:pt x="78072" y="240468"/>
                    </a:cubicBezTo>
                    <a:cubicBezTo>
                      <a:pt x="90459" y="245196"/>
                      <a:pt x="126166" y="259564"/>
                      <a:pt x="125661" y="268334"/>
                    </a:cubicBezTo>
                    <a:cubicBezTo>
                      <a:pt x="125297" y="274901"/>
                      <a:pt x="61341" y="260554"/>
                      <a:pt x="12722" y="248672"/>
                    </a:cubicBezTo>
                    <a:lnTo>
                      <a:pt x="819" y="298867"/>
                    </a:lnTo>
                    <a:cubicBezTo>
                      <a:pt x="-3626" y="317620"/>
                      <a:pt x="10580" y="335564"/>
                      <a:pt x="29817" y="335564"/>
                    </a:cubicBezTo>
                    <a:lnTo>
                      <a:pt x="442735" y="335564"/>
                    </a:lnTo>
                    <a:cubicBezTo>
                      <a:pt x="456415" y="335564"/>
                      <a:pt x="468378" y="326248"/>
                      <a:pt x="471672" y="312952"/>
                    </a:cubicBezTo>
                    <a:lnTo>
                      <a:pt x="540255" y="37000"/>
                    </a:lnTo>
                    <a:cubicBezTo>
                      <a:pt x="544944" y="18207"/>
                      <a:pt x="530718" y="0"/>
                      <a:pt x="511339" y="0"/>
                    </a:cubicBezTo>
                    <a:close/>
                    <a:moveTo>
                      <a:pt x="485312" y="95621"/>
                    </a:moveTo>
                    <a:cubicBezTo>
                      <a:pt x="482240" y="114637"/>
                      <a:pt x="468075" y="128196"/>
                      <a:pt x="453667" y="125852"/>
                    </a:cubicBezTo>
                    <a:cubicBezTo>
                      <a:pt x="439259" y="123528"/>
                      <a:pt x="430085" y="106230"/>
                      <a:pt x="433156" y="87195"/>
                    </a:cubicBezTo>
                    <a:cubicBezTo>
                      <a:pt x="436248" y="68180"/>
                      <a:pt x="450393" y="54621"/>
                      <a:pt x="464801" y="56965"/>
                    </a:cubicBezTo>
                    <a:cubicBezTo>
                      <a:pt x="479209" y="59289"/>
                      <a:pt x="488403" y="76586"/>
                      <a:pt x="485312" y="9562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14" name="Graphic 215">
                <a:extLst>
                  <a:ext uri="{FF2B5EF4-FFF2-40B4-BE49-F238E27FC236}">
                    <a16:creationId xmlns:a16="http://schemas.microsoft.com/office/drawing/2014/main" id="{0EAFD0BB-36D1-42C6-FB7A-714CABFABF10}"/>
                  </a:ext>
                </a:extLst>
              </p:cNvPr>
              <p:cNvGrpSpPr/>
              <p:nvPr/>
            </p:nvGrpSpPr>
            <p:grpSpPr>
              <a:xfrm>
                <a:off x="7457409" y="5499063"/>
                <a:ext cx="938823" cy="730142"/>
                <a:chOff x="7457409" y="5499063"/>
                <a:chExt cx="938823" cy="730142"/>
              </a:xfrm>
              <a:solidFill>
                <a:srgbClr val="363634"/>
              </a:solidFill>
            </p:grpSpPr>
            <p:sp>
              <p:nvSpPr>
                <p:cNvPr id="915" name="Freeform: Shape 914">
                  <a:extLst>
                    <a:ext uri="{FF2B5EF4-FFF2-40B4-BE49-F238E27FC236}">
                      <a16:creationId xmlns:a16="http://schemas.microsoft.com/office/drawing/2014/main" id="{F6ED6471-18F5-ECA7-DCCF-AC91BB1970F1}"/>
                    </a:ext>
                  </a:extLst>
                </p:cNvPr>
                <p:cNvSpPr/>
                <p:nvPr/>
              </p:nvSpPr>
              <p:spPr>
                <a:xfrm>
                  <a:off x="8232731" y="5606805"/>
                  <a:ext cx="65596" cy="622400"/>
                </a:xfrm>
                <a:custGeom>
                  <a:avLst/>
                  <a:gdLst>
                    <a:gd name="connsiteX0" fmla="*/ 40929 w 65596"/>
                    <a:gd name="connsiteY0" fmla="*/ 622380 h 622400"/>
                    <a:gd name="connsiteX1" fmla="*/ 34947 w 65596"/>
                    <a:gd name="connsiteY1" fmla="*/ 617308 h 622400"/>
                    <a:gd name="connsiteX2" fmla="*/ 13750 w 65596"/>
                    <a:gd name="connsiteY2" fmla="*/ 487516 h 622400"/>
                    <a:gd name="connsiteX3" fmla="*/ 24743 w 65596"/>
                    <a:gd name="connsiteY3" fmla="*/ 431178 h 622400"/>
                    <a:gd name="connsiteX4" fmla="*/ 52124 w 65596"/>
                    <a:gd name="connsiteY4" fmla="*/ 242562 h 622400"/>
                    <a:gd name="connsiteX5" fmla="*/ 18014 w 65596"/>
                    <a:gd name="connsiteY5" fmla="*/ 138050 h 622400"/>
                    <a:gd name="connsiteX6" fmla="*/ 3323 w 65596"/>
                    <a:gd name="connsiteY6" fmla="*/ 103071 h 622400"/>
                    <a:gd name="connsiteX7" fmla="*/ 8536 w 65596"/>
                    <a:gd name="connsiteY7" fmla="*/ 4701 h 622400"/>
                    <a:gd name="connsiteX8" fmla="*/ 15791 w 65596"/>
                    <a:gd name="connsiteY8" fmla="*/ 154 h 622400"/>
                    <a:gd name="connsiteX9" fmla="*/ 20338 w 65596"/>
                    <a:gd name="connsiteY9" fmla="*/ 7409 h 622400"/>
                    <a:gd name="connsiteX10" fmla="*/ 14942 w 65596"/>
                    <a:gd name="connsiteY10" fmla="*/ 99676 h 622400"/>
                    <a:gd name="connsiteX11" fmla="*/ 28926 w 65596"/>
                    <a:gd name="connsiteY11" fmla="*/ 132816 h 622400"/>
                    <a:gd name="connsiteX12" fmla="*/ 64107 w 65596"/>
                    <a:gd name="connsiteY12" fmla="*/ 240824 h 622400"/>
                    <a:gd name="connsiteX13" fmla="*/ 36503 w 65596"/>
                    <a:gd name="connsiteY13" fmla="*/ 434047 h 622400"/>
                    <a:gd name="connsiteX14" fmla="*/ 25713 w 65596"/>
                    <a:gd name="connsiteY14" fmla="*/ 485677 h 622400"/>
                    <a:gd name="connsiteX15" fmla="*/ 46890 w 65596"/>
                    <a:gd name="connsiteY15" fmla="*/ 615348 h 622400"/>
                    <a:gd name="connsiteX16" fmla="*/ 41899 w 65596"/>
                    <a:gd name="connsiteY16" fmla="*/ 622319 h 622400"/>
                    <a:gd name="connsiteX17" fmla="*/ 40909 w 65596"/>
                    <a:gd name="connsiteY17" fmla="*/ 622400 h 62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5596" h="622400">
                      <a:moveTo>
                        <a:pt x="40929" y="622380"/>
                      </a:moveTo>
                      <a:cubicBezTo>
                        <a:pt x="38019" y="622380"/>
                        <a:pt x="35453" y="620278"/>
                        <a:pt x="34947" y="617308"/>
                      </a:cubicBezTo>
                      <a:cubicBezTo>
                        <a:pt x="34766" y="616176"/>
                        <a:pt x="16377" y="504551"/>
                        <a:pt x="13750" y="487516"/>
                      </a:cubicBezTo>
                      <a:cubicBezTo>
                        <a:pt x="12740" y="480949"/>
                        <a:pt x="16599" y="464601"/>
                        <a:pt x="24743" y="431178"/>
                      </a:cubicBezTo>
                      <a:cubicBezTo>
                        <a:pt x="38403" y="375042"/>
                        <a:pt x="59075" y="290211"/>
                        <a:pt x="52124" y="242562"/>
                      </a:cubicBezTo>
                      <a:cubicBezTo>
                        <a:pt x="45172" y="194772"/>
                        <a:pt x="30118" y="163309"/>
                        <a:pt x="18014" y="138050"/>
                      </a:cubicBezTo>
                      <a:cubicBezTo>
                        <a:pt x="11850" y="125177"/>
                        <a:pt x="6536" y="114063"/>
                        <a:pt x="3323" y="103071"/>
                      </a:cubicBezTo>
                      <a:cubicBezTo>
                        <a:pt x="-6276" y="70153"/>
                        <a:pt x="7910" y="7368"/>
                        <a:pt x="8536" y="4701"/>
                      </a:cubicBezTo>
                      <a:cubicBezTo>
                        <a:pt x="9284" y="1448"/>
                        <a:pt x="12538" y="-593"/>
                        <a:pt x="15791" y="154"/>
                      </a:cubicBezTo>
                      <a:cubicBezTo>
                        <a:pt x="19044" y="902"/>
                        <a:pt x="21085" y="4155"/>
                        <a:pt x="20338" y="7409"/>
                      </a:cubicBezTo>
                      <a:cubicBezTo>
                        <a:pt x="20196" y="8035"/>
                        <a:pt x="6233" y="69789"/>
                        <a:pt x="14942" y="99676"/>
                      </a:cubicBezTo>
                      <a:cubicBezTo>
                        <a:pt x="17872" y="109719"/>
                        <a:pt x="23005" y="120429"/>
                        <a:pt x="28926" y="132816"/>
                      </a:cubicBezTo>
                      <a:cubicBezTo>
                        <a:pt x="41373" y="158823"/>
                        <a:pt x="56872" y="191215"/>
                        <a:pt x="64107" y="240824"/>
                      </a:cubicBezTo>
                      <a:cubicBezTo>
                        <a:pt x="71381" y="290817"/>
                        <a:pt x="50386" y="377022"/>
                        <a:pt x="36503" y="434047"/>
                      </a:cubicBezTo>
                      <a:cubicBezTo>
                        <a:pt x="30866" y="457225"/>
                        <a:pt x="25026" y="481191"/>
                        <a:pt x="25713" y="485677"/>
                      </a:cubicBezTo>
                      <a:cubicBezTo>
                        <a:pt x="28319" y="502651"/>
                        <a:pt x="46708" y="614216"/>
                        <a:pt x="46890" y="615348"/>
                      </a:cubicBezTo>
                      <a:cubicBezTo>
                        <a:pt x="47436" y="618662"/>
                        <a:pt x="45193" y="621774"/>
                        <a:pt x="41899" y="622319"/>
                      </a:cubicBezTo>
                      <a:cubicBezTo>
                        <a:pt x="41555" y="622380"/>
                        <a:pt x="41232" y="622400"/>
                        <a:pt x="40909" y="6224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6" name="Freeform: Shape 915">
                  <a:extLst>
                    <a:ext uri="{FF2B5EF4-FFF2-40B4-BE49-F238E27FC236}">
                      <a16:creationId xmlns:a16="http://schemas.microsoft.com/office/drawing/2014/main" id="{B1898730-F12F-458F-734E-4A0A3520AFC4}"/>
                    </a:ext>
                  </a:extLst>
                </p:cNvPr>
                <p:cNvSpPr/>
                <p:nvPr/>
              </p:nvSpPr>
              <p:spPr>
                <a:xfrm>
                  <a:off x="8304666" y="5748456"/>
                  <a:ext cx="91567" cy="192167"/>
                </a:xfrm>
                <a:custGeom>
                  <a:avLst/>
                  <a:gdLst>
                    <a:gd name="connsiteX0" fmla="*/ 6054 w 91567"/>
                    <a:gd name="connsiteY0" fmla="*/ 192147 h 192167"/>
                    <a:gd name="connsiteX1" fmla="*/ 3630 w 91567"/>
                    <a:gd name="connsiteY1" fmla="*/ 191642 h 192167"/>
                    <a:gd name="connsiteX2" fmla="*/ 518 w 91567"/>
                    <a:gd name="connsiteY2" fmla="*/ 183660 h 192167"/>
                    <a:gd name="connsiteX3" fmla="*/ 79953 w 91567"/>
                    <a:gd name="connsiteY3" fmla="*/ 3613 h 192167"/>
                    <a:gd name="connsiteX4" fmla="*/ 87955 w 91567"/>
                    <a:gd name="connsiteY4" fmla="*/ 521 h 192167"/>
                    <a:gd name="connsiteX5" fmla="*/ 91047 w 91567"/>
                    <a:gd name="connsiteY5" fmla="*/ 8523 h 192167"/>
                    <a:gd name="connsiteX6" fmla="*/ 11632 w 91567"/>
                    <a:gd name="connsiteY6" fmla="*/ 188551 h 192167"/>
                    <a:gd name="connsiteX7" fmla="*/ 6075 w 91567"/>
                    <a:gd name="connsiteY7" fmla="*/ 192168 h 192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567" h="192167">
                      <a:moveTo>
                        <a:pt x="6054" y="192147"/>
                      </a:moveTo>
                      <a:cubicBezTo>
                        <a:pt x="5246" y="192147"/>
                        <a:pt x="4418" y="191986"/>
                        <a:pt x="3630" y="191642"/>
                      </a:cubicBezTo>
                      <a:cubicBezTo>
                        <a:pt x="558" y="190288"/>
                        <a:pt x="-836" y="186712"/>
                        <a:pt x="518" y="183660"/>
                      </a:cubicBezTo>
                      <a:cubicBezTo>
                        <a:pt x="24079" y="129990"/>
                        <a:pt x="79407" y="4865"/>
                        <a:pt x="79953" y="3613"/>
                      </a:cubicBezTo>
                      <a:cubicBezTo>
                        <a:pt x="81307" y="541"/>
                        <a:pt x="84883" y="-833"/>
                        <a:pt x="87955" y="521"/>
                      </a:cubicBezTo>
                      <a:cubicBezTo>
                        <a:pt x="91026" y="1875"/>
                        <a:pt x="92401" y="5452"/>
                        <a:pt x="91047" y="8523"/>
                      </a:cubicBezTo>
                      <a:cubicBezTo>
                        <a:pt x="90481" y="9776"/>
                        <a:pt x="35173" y="134900"/>
                        <a:pt x="11632" y="188551"/>
                      </a:cubicBezTo>
                      <a:cubicBezTo>
                        <a:pt x="10641" y="190814"/>
                        <a:pt x="8419" y="192168"/>
                        <a:pt x="6075" y="19216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7" name="Freeform: Shape 916">
                  <a:extLst>
                    <a:ext uri="{FF2B5EF4-FFF2-40B4-BE49-F238E27FC236}">
                      <a16:creationId xmlns:a16="http://schemas.microsoft.com/office/drawing/2014/main" id="{00E6C6E4-E282-3BFD-78B3-EA00695951F8}"/>
                    </a:ext>
                  </a:extLst>
                </p:cNvPr>
                <p:cNvSpPr/>
                <p:nvPr/>
              </p:nvSpPr>
              <p:spPr>
                <a:xfrm>
                  <a:off x="7565944" y="5499063"/>
                  <a:ext cx="144557" cy="704519"/>
                </a:xfrm>
                <a:custGeom>
                  <a:avLst/>
                  <a:gdLst>
                    <a:gd name="connsiteX0" fmla="*/ 58695 w 144557"/>
                    <a:gd name="connsiteY0" fmla="*/ 704519 h 704519"/>
                    <a:gd name="connsiteX1" fmla="*/ 47440 w 144557"/>
                    <a:gd name="connsiteY1" fmla="*/ 702256 h 704519"/>
                    <a:gd name="connsiteX2" fmla="*/ 3751 w 144557"/>
                    <a:gd name="connsiteY2" fmla="*/ 684211 h 704519"/>
                    <a:gd name="connsiteX3" fmla="*/ 457 w 144557"/>
                    <a:gd name="connsiteY3" fmla="*/ 676289 h 704519"/>
                    <a:gd name="connsiteX4" fmla="*/ 8379 w 144557"/>
                    <a:gd name="connsiteY4" fmla="*/ 672996 h 704519"/>
                    <a:gd name="connsiteX5" fmla="*/ 52067 w 144557"/>
                    <a:gd name="connsiteY5" fmla="*/ 691041 h 704519"/>
                    <a:gd name="connsiteX6" fmla="*/ 65687 w 144557"/>
                    <a:gd name="connsiteY6" fmla="*/ 690879 h 704519"/>
                    <a:gd name="connsiteX7" fmla="*/ 74962 w 144557"/>
                    <a:gd name="connsiteY7" fmla="*/ 680937 h 704519"/>
                    <a:gd name="connsiteX8" fmla="*/ 132412 w 144557"/>
                    <a:gd name="connsiteY8" fmla="*/ 500788 h 704519"/>
                    <a:gd name="connsiteX9" fmla="*/ 39033 w 144557"/>
                    <a:gd name="connsiteY9" fmla="*/ 424020 h 704519"/>
                    <a:gd name="connsiteX10" fmla="*/ 34911 w 144557"/>
                    <a:gd name="connsiteY10" fmla="*/ 421434 h 704519"/>
                    <a:gd name="connsiteX11" fmla="*/ 36548 w 144557"/>
                    <a:gd name="connsiteY11" fmla="*/ 416847 h 704519"/>
                    <a:gd name="connsiteX12" fmla="*/ 123581 w 144557"/>
                    <a:gd name="connsiteY12" fmla="*/ 113918 h 704519"/>
                    <a:gd name="connsiteX13" fmla="*/ 74012 w 144557"/>
                    <a:gd name="connsiteY13" fmla="*/ 10193 h 704519"/>
                    <a:gd name="connsiteX14" fmla="*/ 74315 w 144557"/>
                    <a:gd name="connsiteY14" fmla="*/ 1626 h 704519"/>
                    <a:gd name="connsiteX15" fmla="*/ 82883 w 144557"/>
                    <a:gd name="connsiteY15" fmla="*/ 1929 h 704519"/>
                    <a:gd name="connsiteX16" fmla="*/ 135705 w 144557"/>
                    <a:gd name="connsiteY16" fmla="*/ 113534 h 704519"/>
                    <a:gd name="connsiteX17" fmla="*/ 49602 w 144557"/>
                    <a:gd name="connsiteY17" fmla="*/ 416362 h 704519"/>
                    <a:gd name="connsiteX18" fmla="*/ 93310 w 144557"/>
                    <a:gd name="connsiteY18" fmla="*/ 446430 h 704519"/>
                    <a:gd name="connsiteX19" fmla="*/ 144516 w 144557"/>
                    <a:gd name="connsiteY19" fmla="*/ 499798 h 704519"/>
                    <a:gd name="connsiteX20" fmla="*/ 86379 w 144557"/>
                    <a:gd name="connsiteY20" fmla="*/ 685059 h 704519"/>
                    <a:gd name="connsiteX21" fmla="*/ 70597 w 144557"/>
                    <a:gd name="connsiteY21" fmla="*/ 701953 h 704519"/>
                    <a:gd name="connsiteX22" fmla="*/ 58715 w 144557"/>
                    <a:gd name="connsiteY22" fmla="*/ 704479 h 704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44557" h="704519">
                      <a:moveTo>
                        <a:pt x="58695" y="704519"/>
                      </a:moveTo>
                      <a:cubicBezTo>
                        <a:pt x="54896" y="704519"/>
                        <a:pt x="51077" y="703771"/>
                        <a:pt x="47440" y="702256"/>
                      </a:cubicBezTo>
                      <a:lnTo>
                        <a:pt x="3751" y="684211"/>
                      </a:lnTo>
                      <a:cubicBezTo>
                        <a:pt x="660" y="682938"/>
                        <a:pt x="-816" y="679381"/>
                        <a:pt x="457" y="676289"/>
                      </a:cubicBezTo>
                      <a:cubicBezTo>
                        <a:pt x="1731" y="673198"/>
                        <a:pt x="5287" y="671723"/>
                        <a:pt x="8379" y="672996"/>
                      </a:cubicBezTo>
                      <a:lnTo>
                        <a:pt x="52067" y="691041"/>
                      </a:lnTo>
                      <a:cubicBezTo>
                        <a:pt x="56493" y="692859"/>
                        <a:pt x="61322" y="692799"/>
                        <a:pt x="65687" y="690879"/>
                      </a:cubicBezTo>
                      <a:cubicBezTo>
                        <a:pt x="70052" y="688959"/>
                        <a:pt x="73346" y="685423"/>
                        <a:pt x="74962" y="680937"/>
                      </a:cubicBezTo>
                      <a:cubicBezTo>
                        <a:pt x="111275" y="580789"/>
                        <a:pt x="133281" y="511761"/>
                        <a:pt x="132412" y="500788"/>
                      </a:cubicBezTo>
                      <a:cubicBezTo>
                        <a:pt x="131462" y="489028"/>
                        <a:pt x="83207" y="451785"/>
                        <a:pt x="39033" y="424020"/>
                      </a:cubicBezTo>
                      <a:lnTo>
                        <a:pt x="34911" y="421434"/>
                      </a:lnTo>
                      <a:lnTo>
                        <a:pt x="36548" y="416847"/>
                      </a:lnTo>
                      <a:cubicBezTo>
                        <a:pt x="37437" y="414361"/>
                        <a:pt x="125278" y="166882"/>
                        <a:pt x="123581" y="113918"/>
                      </a:cubicBezTo>
                      <a:cubicBezTo>
                        <a:pt x="121904" y="62167"/>
                        <a:pt x="74497" y="10699"/>
                        <a:pt x="74012" y="10193"/>
                      </a:cubicBezTo>
                      <a:cubicBezTo>
                        <a:pt x="71729" y="7748"/>
                        <a:pt x="71870" y="3909"/>
                        <a:pt x="74315" y="1626"/>
                      </a:cubicBezTo>
                      <a:cubicBezTo>
                        <a:pt x="76761" y="-658"/>
                        <a:pt x="80600" y="-516"/>
                        <a:pt x="82883" y="1929"/>
                      </a:cubicBezTo>
                      <a:cubicBezTo>
                        <a:pt x="84965" y="4151"/>
                        <a:pt x="133887" y="57196"/>
                        <a:pt x="135705" y="113534"/>
                      </a:cubicBezTo>
                      <a:cubicBezTo>
                        <a:pt x="137383" y="165305"/>
                        <a:pt x="62029" y="381100"/>
                        <a:pt x="49602" y="416362"/>
                      </a:cubicBezTo>
                      <a:cubicBezTo>
                        <a:pt x="57442" y="421414"/>
                        <a:pt x="75407" y="433215"/>
                        <a:pt x="93310" y="446430"/>
                      </a:cubicBezTo>
                      <a:cubicBezTo>
                        <a:pt x="138029" y="479449"/>
                        <a:pt x="143950" y="492705"/>
                        <a:pt x="144516" y="499798"/>
                      </a:cubicBezTo>
                      <a:cubicBezTo>
                        <a:pt x="145870" y="516671"/>
                        <a:pt x="113639" y="609848"/>
                        <a:pt x="86379" y="685059"/>
                      </a:cubicBezTo>
                      <a:cubicBezTo>
                        <a:pt x="83611" y="692678"/>
                        <a:pt x="78013" y="698679"/>
                        <a:pt x="70597" y="701953"/>
                      </a:cubicBezTo>
                      <a:cubicBezTo>
                        <a:pt x="66778" y="703630"/>
                        <a:pt x="62757" y="704479"/>
                        <a:pt x="58715" y="70447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8" name="Freeform: Shape 917">
                  <a:extLst>
                    <a:ext uri="{FF2B5EF4-FFF2-40B4-BE49-F238E27FC236}">
                      <a16:creationId xmlns:a16="http://schemas.microsoft.com/office/drawing/2014/main" id="{1AF8E518-CA44-5DCC-6EFD-90CA25B59454}"/>
                    </a:ext>
                  </a:extLst>
                </p:cNvPr>
                <p:cNvSpPr/>
                <p:nvPr/>
              </p:nvSpPr>
              <p:spPr>
                <a:xfrm>
                  <a:off x="7457409" y="5894758"/>
                  <a:ext cx="160386" cy="37661"/>
                </a:xfrm>
                <a:custGeom>
                  <a:avLst/>
                  <a:gdLst>
                    <a:gd name="connsiteX0" fmla="*/ 154317 w 160386"/>
                    <a:gd name="connsiteY0" fmla="*/ 37661 h 37661"/>
                    <a:gd name="connsiteX1" fmla="*/ 151266 w 160386"/>
                    <a:gd name="connsiteY1" fmla="*/ 36833 h 37661"/>
                    <a:gd name="connsiteX2" fmla="*/ 6480 w 160386"/>
                    <a:gd name="connsiteY2" fmla="*/ 12725 h 37661"/>
                    <a:gd name="connsiteX3" fmla="*/ 14 w 160386"/>
                    <a:gd name="connsiteY3" fmla="*/ 7087 h 37661"/>
                    <a:gd name="connsiteX4" fmla="*/ 5631 w 160386"/>
                    <a:gd name="connsiteY4" fmla="*/ 621 h 37661"/>
                    <a:gd name="connsiteX5" fmla="*/ 157389 w 160386"/>
                    <a:gd name="connsiteY5" fmla="*/ 26365 h 37661"/>
                    <a:gd name="connsiteX6" fmla="*/ 159551 w 160386"/>
                    <a:gd name="connsiteY6" fmla="*/ 34650 h 37661"/>
                    <a:gd name="connsiteX7" fmla="*/ 154317 w 160386"/>
                    <a:gd name="connsiteY7" fmla="*/ 37641 h 37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0386" h="37661">
                      <a:moveTo>
                        <a:pt x="154317" y="37661"/>
                      </a:moveTo>
                      <a:cubicBezTo>
                        <a:pt x="153267" y="37661"/>
                        <a:pt x="152216" y="37398"/>
                        <a:pt x="151266" y="36833"/>
                      </a:cubicBezTo>
                      <a:cubicBezTo>
                        <a:pt x="99757" y="6663"/>
                        <a:pt x="7410" y="12664"/>
                        <a:pt x="6480" y="12725"/>
                      </a:cubicBezTo>
                      <a:cubicBezTo>
                        <a:pt x="3126" y="12968"/>
                        <a:pt x="236" y="10442"/>
                        <a:pt x="14" y="7087"/>
                      </a:cubicBezTo>
                      <a:cubicBezTo>
                        <a:pt x="-209" y="3753"/>
                        <a:pt x="2297" y="843"/>
                        <a:pt x="5631" y="621"/>
                      </a:cubicBezTo>
                      <a:cubicBezTo>
                        <a:pt x="9572" y="358"/>
                        <a:pt x="102627" y="-5704"/>
                        <a:pt x="157389" y="26365"/>
                      </a:cubicBezTo>
                      <a:cubicBezTo>
                        <a:pt x="160278" y="28063"/>
                        <a:pt x="161248" y="31781"/>
                        <a:pt x="159551" y="34650"/>
                      </a:cubicBezTo>
                      <a:cubicBezTo>
                        <a:pt x="158419" y="36570"/>
                        <a:pt x="156399" y="37641"/>
                        <a:pt x="154317" y="376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19" name="Freeform: Shape 918">
                <a:extLst>
                  <a:ext uri="{FF2B5EF4-FFF2-40B4-BE49-F238E27FC236}">
                    <a16:creationId xmlns:a16="http://schemas.microsoft.com/office/drawing/2014/main" id="{5DD275F9-6ED3-07FE-1786-3569CFB2D627}"/>
                  </a:ext>
                </a:extLst>
              </p:cNvPr>
              <p:cNvSpPr/>
              <p:nvPr/>
            </p:nvSpPr>
            <p:spPr>
              <a:xfrm>
                <a:off x="7640300" y="5998012"/>
                <a:ext cx="246973" cy="220866"/>
              </a:xfrm>
              <a:custGeom>
                <a:avLst/>
                <a:gdLst>
                  <a:gd name="connsiteX0" fmla="*/ 169419 w 246973"/>
                  <a:gd name="connsiteY0" fmla="*/ 220867 h 220866"/>
                  <a:gd name="connsiteX1" fmla="*/ 60319 w 246973"/>
                  <a:gd name="connsiteY1" fmla="*/ 199427 h 220866"/>
                  <a:gd name="connsiteX2" fmla="*/ 6264 w 246973"/>
                  <a:gd name="connsiteY2" fmla="*/ 185766 h 220866"/>
                  <a:gd name="connsiteX3" fmla="*/ 0 w 246973"/>
                  <a:gd name="connsiteY3" fmla="*/ 184109 h 220866"/>
                  <a:gd name="connsiteX4" fmla="*/ 2061 w 246973"/>
                  <a:gd name="connsiteY4" fmla="*/ 177966 h 220866"/>
                  <a:gd name="connsiteX5" fmla="*/ 58521 w 246973"/>
                  <a:gd name="connsiteY5" fmla="*/ 19359 h 220866"/>
                  <a:gd name="connsiteX6" fmla="*/ 59612 w 246973"/>
                  <a:gd name="connsiteY6" fmla="*/ 16711 h 220866"/>
                  <a:gd name="connsiteX7" fmla="*/ 113909 w 246973"/>
                  <a:gd name="connsiteY7" fmla="*/ 0 h 220866"/>
                  <a:gd name="connsiteX8" fmla="*/ 101704 w 246973"/>
                  <a:gd name="connsiteY8" fmla="*/ 51428 h 220866"/>
                  <a:gd name="connsiteX9" fmla="*/ 180816 w 246973"/>
                  <a:gd name="connsiteY9" fmla="*/ 52377 h 220866"/>
                  <a:gd name="connsiteX10" fmla="*/ 199588 w 246973"/>
                  <a:gd name="connsiteY10" fmla="*/ 51044 h 220866"/>
                  <a:gd name="connsiteX11" fmla="*/ 239761 w 246973"/>
                  <a:gd name="connsiteY11" fmla="*/ 62057 h 220866"/>
                  <a:gd name="connsiteX12" fmla="*/ 232344 w 246973"/>
                  <a:gd name="connsiteY12" fmla="*/ 87821 h 220866"/>
                  <a:gd name="connsiteX13" fmla="*/ 246550 w 246973"/>
                  <a:gd name="connsiteY13" fmla="*/ 116718 h 220866"/>
                  <a:gd name="connsiteX14" fmla="*/ 246550 w 246973"/>
                  <a:gd name="connsiteY14" fmla="*/ 116718 h 220866"/>
                  <a:gd name="connsiteX15" fmla="*/ 225029 w 246973"/>
                  <a:gd name="connsiteY15" fmla="*/ 134622 h 220866"/>
                  <a:gd name="connsiteX16" fmla="*/ 225878 w 246973"/>
                  <a:gd name="connsiteY16" fmla="*/ 157880 h 220866"/>
                  <a:gd name="connsiteX17" fmla="*/ 144725 w 246973"/>
                  <a:gd name="connsiteY17" fmla="*/ 185847 h 220866"/>
                  <a:gd name="connsiteX18" fmla="*/ 180775 w 246973"/>
                  <a:gd name="connsiteY18" fmla="*/ 213471 h 220866"/>
                  <a:gd name="connsiteX19" fmla="*/ 177865 w 246973"/>
                  <a:gd name="connsiteY19" fmla="*/ 218805 h 220866"/>
                  <a:gd name="connsiteX20" fmla="*/ 169439 w 246973"/>
                  <a:gd name="connsiteY20" fmla="*/ 220786 h 220866"/>
                  <a:gd name="connsiteX21" fmla="*/ 15640 w 246973"/>
                  <a:gd name="connsiteY21" fmla="*/ 175683 h 220866"/>
                  <a:gd name="connsiteX22" fmla="*/ 63188 w 246973"/>
                  <a:gd name="connsiteY22" fmla="*/ 187646 h 220866"/>
                  <a:gd name="connsiteX23" fmla="*/ 162225 w 246973"/>
                  <a:gd name="connsiteY23" fmla="*/ 208338 h 220866"/>
                  <a:gd name="connsiteX24" fmla="*/ 124942 w 246973"/>
                  <a:gd name="connsiteY24" fmla="*/ 191020 h 220866"/>
                  <a:gd name="connsiteX25" fmla="*/ 120274 w 246973"/>
                  <a:gd name="connsiteY25" fmla="*/ 183544 h 220866"/>
                  <a:gd name="connsiteX26" fmla="*/ 126195 w 246973"/>
                  <a:gd name="connsiteY26" fmla="*/ 177057 h 220866"/>
                  <a:gd name="connsiteX27" fmla="*/ 215330 w 246973"/>
                  <a:gd name="connsiteY27" fmla="*/ 151939 h 220866"/>
                  <a:gd name="connsiteX28" fmla="*/ 209348 w 246973"/>
                  <a:gd name="connsiteY28" fmla="*/ 135127 h 220866"/>
                  <a:gd name="connsiteX29" fmla="*/ 195264 w 246973"/>
                  <a:gd name="connsiteY29" fmla="*/ 124619 h 220866"/>
                  <a:gd name="connsiteX30" fmla="*/ 212804 w 246973"/>
                  <a:gd name="connsiteY30" fmla="*/ 124174 h 220866"/>
                  <a:gd name="connsiteX31" fmla="*/ 234668 w 246973"/>
                  <a:gd name="connsiteY31" fmla="*/ 114293 h 220866"/>
                  <a:gd name="connsiteX32" fmla="*/ 219715 w 246973"/>
                  <a:gd name="connsiteY32" fmla="*/ 93580 h 220866"/>
                  <a:gd name="connsiteX33" fmla="*/ 212440 w 246973"/>
                  <a:gd name="connsiteY33" fmla="*/ 88973 h 220866"/>
                  <a:gd name="connsiteX34" fmla="*/ 219230 w 246973"/>
                  <a:gd name="connsiteY34" fmla="*/ 83679 h 220866"/>
                  <a:gd name="connsiteX35" fmla="*/ 228485 w 246973"/>
                  <a:gd name="connsiteY35" fmla="*/ 66583 h 220866"/>
                  <a:gd name="connsiteX36" fmla="*/ 200518 w 246973"/>
                  <a:gd name="connsiteY36" fmla="*/ 63148 h 220866"/>
                  <a:gd name="connsiteX37" fmla="*/ 181543 w 246973"/>
                  <a:gd name="connsiteY37" fmla="*/ 64502 h 220866"/>
                  <a:gd name="connsiteX38" fmla="*/ 93681 w 246973"/>
                  <a:gd name="connsiteY38" fmla="*/ 63047 h 220866"/>
                  <a:gd name="connsiteX39" fmla="*/ 86629 w 246973"/>
                  <a:gd name="connsiteY39" fmla="*/ 62481 h 220866"/>
                  <a:gd name="connsiteX40" fmla="*/ 97218 w 246973"/>
                  <a:gd name="connsiteY40" fmla="*/ 17823 h 220866"/>
                  <a:gd name="connsiteX41" fmla="*/ 68644 w 246973"/>
                  <a:gd name="connsiteY41" fmla="*/ 26613 h 220866"/>
                  <a:gd name="connsiteX42" fmla="*/ 15640 w 246973"/>
                  <a:gd name="connsiteY42" fmla="*/ 175663 h 220866"/>
                  <a:gd name="connsiteX43" fmla="*/ 240609 w 246973"/>
                  <a:gd name="connsiteY43" fmla="*/ 115546 h 220866"/>
                  <a:gd name="connsiteX44" fmla="*/ 240629 w 246973"/>
                  <a:gd name="connsiteY44" fmla="*/ 115546 h 220866"/>
                  <a:gd name="connsiteX45" fmla="*/ 240609 w 246973"/>
                  <a:gd name="connsiteY45" fmla="*/ 115546 h 220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46973" h="220866">
                    <a:moveTo>
                      <a:pt x="169419" y="220867"/>
                    </a:moveTo>
                    <a:cubicBezTo>
                      <a:pt x="158365" y="220867"/>
                      <a:pt x="131489" y="216805"/>
                      <a:pt x="60319" y="199427"/>
                    </a:cubicBezTo>
                    <a:cubicBezTo>
                      <a:pt x="30735" y="192213"/>
                      <a:pt x="6507" y="185827"/>
                      <a:pt x="6264" y="185766"/>
                    </a:cubicBezTo>
                    <a:lnTo>
                      <a:pt x="0" y="184109"/>
                    </a:lnTo>
                    <a:lnTo>
                      <a:pt x="2061" y="177966"/>
                    </a:lnTo>
                    <a:cubicBezTo>
                      <a:pt x="2465" y="176774"/>
                      <a:pt x="42193" y="58824"/>
                      <a:pt x="58521" y="19359"/>
                    </a:cubicBezTo>
                    <a:lnTo>
                      <a:pt x="59612" y="16711"/>
                    </a:lnTo>
                    <a:lnTo>
                      <a:pt x="113909" y="0"/>
                    </a:lnTo>
                    <a:lnTo>
                      <a:pt x="101704" y="51428"/>
                    </a:lnTo>
                    <a:cubicBezTo>
                      <a:pt x="116455" y="52357"/>
                      <a:pt x="151535" y="54156"/>
                      <a:pt x="180816" y="52377"/>
                    </a:cubicBezTo>
                    <a:cubicBezTo>
                      <a:pt x="188030" y="51933"/>
                      <a:pt x="194173" y="51468"/>
                      <a:pt x="199588" y="51044"/>
                    </a:cubicBezTo>
                    <a:cubicBezTo>
                      <a:pt x="223413" y="49205"/>
                      <a:pt x="234284" y="48356"/>
                      <a:pt x="239761" y="62057"/>
                    </a:cubicBezTo>
                    <a:cubicBezTo>
                      <a:pt x="243863" y="72282"/>
                      <a:pt x="237538" y="82022"/>
                      <a:pt x="232344" y="87821"/>
                    </a:cubicBezTo>
                    <a:cubicBezTo>
                      <a:pt x="239296" y="93621"/>
                      <a:pt x="249137" y="104290"/>
                      <a:pt x="246550" y="116718"/>
                    </a:cubicBezTo>
                    <a:lnTo>
                      <a:pt x="246550" y="116718"/>
                    </a:lnTo>
                    <a:cubicBezTo>
                      <a:pt x="244267" y="127731"/>
                      <a:pt x="233719" y="132540"/>
                      <a:pt x="225029" y="134622"/>
                    </a:cubicBezTo>
                    <a:cubicBezTo>
                      <a:pt x="228849" y="140906"/>
                      <a:pt x="230809" y="149171"/>
                      <a:pt x="225878" y="157880"/>
                    </a:cubicBezTo>
                    <a:cubicBezTo>
                      <a:pt x="220806" y="166872"/>
                      <a:pt x="193526" y="176269"/>
                      <a:pt x="144725" y="185847"/>
                    </a:cubicBezTo>
                    <a:cubicBezTo>
                      <a:pt x="181422" y="201629"/>
                      <a:pt x="180977" y="209773"/>
                      <a:pt x="180775" y="213471"/>
                    </a:cubicBezTo>
                    <a:cubicBezTo>
                      <a:pt x="180654" y="215572"/>
                      <a:pt x="179603" y="217512"/>
                      <a:pt x="177865" y="218805"/>
                    </a:cubicBezTo>
                    <a:cubicBezTo>
                      <a:pt x="176673" y="219695"/>
                      <a:pt x="175178" y="220786"/>
                      <a:pt x="169439" y="220786"/>
                    </a:cubicBezTo>
                    <a:close/>
                    <a:moveTo>
                      <a:pt x="15640" y="175683"/>
                    </a:moveTo>
                    <a:cubicBezTo>
                      <a:pt x="24714" y="178027"/>
                      <a:pt x="42658" y="182634"/>
                      <a:pt x="63188" y="187646"/>
                    </a:cubicBezTo>
                    <a:cubicBezTo>
                      <a:pt x="123285" y="202316"/>
                      <a:pt x="150222" y="206984"/>
                      <a:pt x="162225" y="208338"/>
                    </a:cubicBezTo>
                    <a:cubicBezTo>
                      <a:pt x="155556" y="204115"/>
                      <a:pt x="143573" y="198113"/>
                      <a:pt x="124942" y="191020"/>
                    </a:cubicBezTo>
                    <a:cubicBezTo>
                      <a:pt x="121830" y="189808"/>
                      <a:pt x="119971" y="186817"/>
                      <a:pt x="120274" y="183544"/>
                    </a:cubicBezTo>
                    <a:cubicBezTo>
                      <a:pt x="120577" y="180270"/>
                      <a:pt x="122962" y="177663"/>
                      <a:pt x="126195" y="177057"/>
                    </a:cubicBezTo>
                    <a:cubicBezTo>
                      <a:pt x="180169" y="167337"/>
                      <a:pt x="211874" y="157072"/>
                      <a:pt x="215330" y="151939"/>
                    </a:cubicBezTo>
                    <a:cubicBezTo>
                      <a:pt x="220200" y="143351"/>
                      <a:pt x="209793" y="135450"/>
                      <a:pt x="209348" y="135127"/>
                    </a:cubicBezTo>
                    <a:lnTo>
                      <a:pt x="195264" y="124619"/>
                    </a:lnTo>
                    <a:lnTo>
                      <a:pt x="212804" y="124174"/>
                    </a:lnTo>
                    <a:cubicBezTo>
                      <a:pt x="219290" y="123992"/>
                      <a:pt x="233193" y="121345"/>
                      <a:pt x="234668" y="114293"/>
                    </a:cubicBezTo>
                    <a:cubicBezTo>
                      <a:pt x="236346" y="106190"/>
                      <a:pt x="224140" y="96389"/>
                      <a:pt x="219715" y="93580"/>
                    </a:cubicBezTo>
                    <a:lnTo>
                      <a:pt x="212440" y="88973"/>
                    </a:lnTo>
                    <a:lnTo>
                      <a:pt x="219230" y="83679"/>
                    </a:lnTo>
                    <a:cubicBezTo>
                      <a:pt x="222402" y="81193"/>
                      <a:pt x="230930" y="72686"/>
                      <a:pt x="228485" y="66583"/>
                    </a:cubicBezTo>
                    <a:cubicBezTo>
                      <a:pt x="226565" y="61774"/>
                      <a:pt x="224888" y="61269"/>
                      <a:pt x="200518" y="63148"/>
                    </a:cubicBezTo>
                    <a:cubicBezTo>
                      <a:pt x="195062" y="63572"/>
                      <a:pt x="188858" y="64057"/>
                      <a:pt x="181543" y="64502"/>
                    </a:cubicBezTo>
                    <a:cubicBezTo>
                      <a:pt x="142725" y="66846"/>
                      <a:pt x="94166" y="63087"/>
                      <a:pt x="93681" y="63047"/>
                    </a:cubicBezTo>
                    <a:lnTo>
                      <a:pt x="86629" y="62481"/>
                    </a:lnTo>
                    <a:lnTo>
                      <a:pt x="97218" y="17823"/>
                    </a:lnTo>
                    <a:lnTo>
                      <a:pt x="68644" y="26613"/>
                    </a:lnTo>
                    <a:cubicBezTo>
                      <a:pt x="54136" y="62441"/>
                      <a:pt x="23845" y="151434"/>
                      <a:pt x="15640" y="175663"/>
                    </a:cubicBezTo>
                    <a:close/>
                    <a:moveTo>
                      <a:pt x="240609" y="115546"/>
                    </a:moveTo>
                    <a:lnTo>
                      <a:pt x="240629" y="115546"/>
                    </a:lnTo>
                    <a:lnTo>
                      <a:pt x="240609" y="115546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0" name="Freeform: Shape 919">
                <a:extLst>
                  <a:ext uri="{FF2B5EF4-FFF2-40B4-BE49-F238E27FC236}">
                    <a16:creationId xmlns:a16="http://schemas.microsoft.com/office/drawing/2014/main" id="{4B3B2EB8-B088-7558-3D05-6D4F4D9694B5}"/>
                  </a:ext>
                </a:extLst>
              </p:cNvPr>
              <p:cNvSpPr/>
              <p:nvPr/>
            </p:nvSpPr>
            <p:spPr>
              <a:xfrm>
                <a:off x="7742466" y="6080417"/>
                <a:ext cx="126866" cy="17783"/>
              </a:xfrm>
              <a:custGeom>
                <a:avLst/>
                <a:gdLst>
                  <a:gd name="connsiteX0" fmla="*/ 33527 w 126866"/>
                  <a:gd name="connsiteY0" fmla="*/ 17784 h 17783"/>
                  <a:gd name="connsiteX1" fmla="*/ 5883 w 126866"/>
                  <a:gd name="connsiteY1" fmla="*/ 17420 h 17783"/>
                  <a:gd name="connsiteX2" fmla="*/ 3 w 126866"/>
                  <a:gd name="connsiteY2" fmla="*/ 11176 h 17783"/>
                  <a:gd name="connsiteX3" fmla="*/ 6247 w 126866"/>
                  <a:gd name="connsiteY3" fmla="*/ 5296 h 17783"/>
                  <a:gd name="connsiteX4" fmla="*/ 119590 w 126866"/>
                  <a:gd name="connsiteY4" fmla="*/ 123 h 17783"/>
                  <a:gd name="connsiteX5" fmla="*/ 126744 w 126866"/>
                  <a:gd name="connsiteY5" fmla="*/ 4851 h 17783"/>
                  <a:gd name="connsiteX6" fmla="*/ 122015 w 126866"/>
                  <a:gd name="connsiteY6" fmla="*/ 12004 h 17783"/>
                  <a:gd name="connsiteX7" fmla="*/ 33547 w 126866"/>
                  <a:gd name="connsiteY7" fmla="*/ 17784 h 17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866" h="17783">
                    <a:moveTo>
                      <a:pt x="33527" y="17784"/>
                    </a:moveTo>
                    <a:cubicBezTo>
                      <a:pt x="18129" y="17784"/>
                      <a:pt x="7055" y="17460"/>
                      <a:pt x="5883" y="17420"/>
                    </a:cubicBezTo>
                    <a:cubicBezTo>
                      <a:pt x="2529" y="17319"/>
                      <a:pt x="-98" y="14530"/>
                      <a:pt x="3" y="11176"/>
                    </a:cubicBezTo>
                    <a:cubicBezTo>
                      <a:pt x="104" y="7822"/>
                      <a:pt x="2852" y="5215"/>
                      <a:pt x="6247" y="5296"/>
                    </a:cubicBezTo>
                    <a:cubicBezTo>
                      <a:pt x="7015" y="5316"/>
                      <a:pt x="83055" y="7539"/>
                      <a:pt x="119590" y="123"/>
                    </a:cubicBezTo>
                    <a:cubicBezTo>
                      <a:pt x="122884" y="-544"/>
                      <a:pt x="126077" y="1578"/>
                      <a:pt x="126744" y="4851"/>
                    </a:cubicBezTo>
                    <a:cubicBezTo>
                      <a:pt x="127410" y="8125"/>
                      <a:pt x="125289" y="11338"/>
                      <a:pt x="122015" y="12004"/>
                    </a:cubicBezTo>
                    <a:cubicBezTo>
                      <a:pt x="98170" y="16854"/>
                      <a:pt x="59635" y="17784"/>
                      <a:pt x="33547" y="1778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1" name="Freeform: Shape 920">
                <a:extLst>
                  <a:ext uri="{FF2B5EF4-FFF2-40B4-BE49-F238E27FC236}">
                    <a16:creationId xmlns:a16="http://schemas.microsoft.com/office/drawing/2014/main" id="{85C22DE0-991B-A8FC-AB57-3C53BC8382EA}"/>
                  </a:ext>
                </a:extLst>
              </p:cNvPr>
              <p:cNvSpPr/>
              <p:nvPr/>
            </p:nvSpPr>
            <p:spPr>
              <a:xfrm>
                <a:off x="7749532" y="6121976"/>
                <a:ext cx="112654" cy="17629"/>
              </a:xfrm>
              <a:custGeom>
                <a:avLst/>
                <a:gdLst>
                  <a:gd name="connsiteX0" fmla="*/ 6051 w 112654"/>
                  <a:gd name="connsiteY0" fmla="*/ 17630 h 17629"/>
                  <a:gd name="connsiteX1" fmla="*/ 9 w 112654"/>
                  <a:gd name="connsiteY1" fmla="*/ 11891 h 17629"/>
                  <a:gd name="connsiteX2" fmla="*/ 5728 w 112654"/>
                  <a:gd name="connsiteY2" fmla="*/ 5506 h 17629"/>
                  <a:gd name="connsiteX3" fmla="*/ 106259 w 112654"/>
                  <a:gd name="connsiteY3" fmla="*/ 9 h 17629"/>
                  <a:gd name="connsiteX4" fmla="*/ 112645 w 112654"/>
                  <a:gd name="connsiteY4" fmla="*/ 5728 h 17629"/>
                  <a:gd name="connsiteX5" fmla="*/ 106926 w 112654"/>
                  <a:gd name="connsiteY5" fmla="*/ 12113 h 17629"/>
                  <a:gd name="connsiteX6" fmla="*/ 6395 w 112654"/>
                  <a:gd name="connsiteY6" fmla="*/ 17610 h 17629"/>
                  <a:gd name="connsiteX7" fmla="*/ 6051 w 112654"/>
                  <a:gd name="connsiteY7" fmla="*/ 17610 h 1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54" h="17629">
                    <a:moveTo>
                      <a:pt x="6051" y="17630"/>
                    </a:moveTo>
                    <a:cubicBezTo>
                      <a:pt x="2858" y="17630"/>
                      <a:pt x="171" y="15124"/>
                      <a:pt x="9" y="11891"/>
                    </a:cubicBezTo>
                    <a:cubicBezTo>
                      <a:pt x="-173" y="8557"/>
                      <a:pt x="2394" y="5687"/>
                      <a:pt x="5728" y="5506"/>
                    </a:cubicBezTo>
                    <a:lnTo>
                      <a:pt x="106259" y="9"/>
                    </a:lnTo>
                    <a:cubicBezTo>
                      <a:pt x="109594" y="-173"/>
                      <a:pt x="112463" y="2394"/>
                      <a:pt x="112645" y="5728"/>
                    </a:cubicBezTo>
                    <a:cubicBezTo>
                      <a:pt x="112827" y="9062"/>
                      <a:pt x="110261" y="11931"/>
                      <a:pt x="106926" y="12113"/>
                    </a:cubicBezTo>
                    <a:lnTo>
                      <a:pt x="6395" y="17610"/>
                    </a:lnTo>
                    <a:cubicBezTo>
                      <a:pt x="6273" y="17610"/>
                      <a:pt x="6172" y="17610"/>
                      <a:pt x="6051" y="1761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reeform: Shape 921">
                <a:extLst>
                  <a:ext uri="{FF2B5EF4-FFF2-40B4-BE49-F238E27FC236}">
                    <a16:creationId xmlns:a16="http://schemas.microsoft.com/office/drawing/2014/main" id="{1C89EDAC-5F35-CEC7-095F-7B82945DE02C}"/>
                  </a:ext>
                </a:extLst>
              </p:cNvPr>
              <p:cNvSpPr/>
              <p:nvPr/>
            </p:nvSpPr>
            <p:spPr>
              <a:xfrm>
                <a:off x="7616637" y="5328949"/>
                <a:ext cx="367531" cy="551900"/>
              </a:xfrm>
              <a:custGeom>
                <a:avLst/>
                <a:gdLst>
                  <a:gd name="connsiteX0" fmla="*/ 357327 w 367531"/>
                  <a:gd name="connsiteY0" fmla="*/ 551881 h 551900"/>
                  <a:gd name="connsiteX1" fmla="*/ 0 w 367531"/>
                  <a:gd name="connsiteY1" fmla="*/ 60902 h 551900"/>
                  <a:gd name="connsiteX2" fmla="*/ 5557 w 367531"/>
                  <a:gd name="connsiteY2" fmla="*/ 57467 h 551900"/>
                  <a:gd name="connsiteX3" fmla="*/ 104998 w 367531"/>
                  <a:gd name="connsiteY3" fmla="*/ 1129 h 551900"/>
                  <a:gd name="connsiteX4" fmla="*/ 113020 w 367531"/>
                  <a:gd name="connsiteY4" fmla="*/ 583 h 551900"/>
                  <a:gd name="connsiteX5" fmla="*/ 118840 w 367531"/>
                  <a:gd name="connsiteY5" fmla="*/ 6019 h 551900"/>
                  <a:gd name="connsiteX6" fmla="*/ 123265 w 367531"/>
                  <a:gd name="connsiteY6" fmla="*/ 16143 h 551900"/>
                  <a:gd name="connsiteX7" fmla="*/ 123730 w 367531"/>
                  <a:gd name="connsiteY7" fmla="*/ 17173 h 551900"/>
                  <a:gd name="connsiteX8" fmla="*/ 367532 w 367531"/>
                  <a:gd name="connsiteY8" fmla="*/ 545394 h 551900"/>
                  <a:gd name="connsiteX9" fmla="*/ 357327 w 367531"/>
                  <a:gd name="connsiteY9" fmla="*/ 551901 h 551900"/>
                  <a:gd name="connsiteX10" fmla="*/ 17520 w 367531"/>
                  <a:gd name="connsiteY10" fmla="*/ 64358 h 551900"/>
                  <a:gd name="connsiteX11" fmla="*/ 321701 w 367531"/>
                  <a:gd name="connsiteY11" fmla="*/ 482307 h 551900"/>
                  <a:gd name="connsiteX12" fmla="*/ 112636 w 367531"/>
                  <a:gd name="connsiteY12" fmla="*/ 22023 h 551900"/>
                  <a:gd name="connsiteX13" fmla="*/ 112191 w 367531"/>
                  <a:gd name="connsiteY13" fmla="*/ 20993 h 551900"/>
                  <a:gd name="connsiteX14" fmla="*/ 108655 w 367531"/>
                  <a:gd name="connsiteY14" fmla="*/ 12910 h 551900"/>
                  <a:gd name="connsiteX15" fmla="*/ 17520 w 367531"/>
                  <a:gd name="connsiteY15" fmla="*/ 64358 h 551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7531" h="551900">
                    <a:moveTo>
                      <a:pt x="357327" y="551881"/>
                    </a:moveTo>
                    <a:lnTo>
                      <a:pt x="0" y="60902"/>
                    </a:lnTo>
                    <a:lnTo>
                      <a:pt x="5557" y="57467"/>
                    </a:lnTo>
                    <a:cubicBezTo>
                      <a:pt x="47265" y="31702"/>
                      <a:pt x="88993" y="9474"/>
                      <a:pt x="104998" y="1129"/>
                    </a:cubicBezTo>
                    <a:cubicBezTo>
                      <a:pt x="107503" y="-165"/>
                      <a:pt x="110413" y="-346"/>
                      <a:pt x="113020" y="583"/>
                    </a:cubicBezTo>
                    <a:cubicBezTo>
                      <a:pt x="115627" y="1513"/>
                      <a:pt x="117748" y="3493"/>
                      <a:pt x="118840" y="6019"/>
                    </a:cubicBezTo>
                    <a:cubicBezTo>
                      <a:pt x="119870" y="8383"/>
                      <a:pt x="121345" y="11778"/>
                      <a:pt x="123265" y="16143"/>
                    </a:cubicBezTo>
                    <a:lnTo>
                      <a:pt x="123730" y="17173"/>
                    </a:lnTo>
                    <a:cubicBezTo>
                      <a:pt x="154142" y="86747"/>
                      <a:pt x="308870" y="439184"/>
                      <a:pt x="367532" y="545394"/>
                    </a:cubicBezTo>
                    <a:lnTo>
                      <a:pt x="357327" y="551901"/>
                    </a:lnTo>
                    <a:close/>
                    <a:moveTo>
                      <a:pt x="17520" y="64358"/>
                    </a:moveTo>
                    <a:lnTo>
                      <a:pt x="321701" y="482307"/>
                    </a:lnTo>
                    <a:cubicBezTo>
                      <a:pt x="251117" y="337723"/>
                      <a:pt x="138178" y="80402"/>
                      <a:pt x="112636" y="22023"/>
                    </a:cubicBezTo>
                    <a:lnTo>
                      <a:pt x="112191" y="20993"/>
                    </a:lnTo>
                    <a:cubicBezTo>
                      <a:pt x="110777" y="17759"/>
                      <a:pt x="109605" y="15052"/>
                      <a:pt x="108655" y="12910"/>
                    </a:cubicBezTo>
                    <a:cubicBezTo>
                      <a:pt x="92348" y="21457"/>
                      <a:pt x="55409" y="41240"/>
                      <a:pt x="17520" y="6435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reeform: Shape 922">
                <a:extLst>
                  <a:ext uri="{FF2B5EF4-FFF2-40B4-BE49-F238E27FC236}">
                    <a16:creationId xmlns:a16="http://schemas.microsoft.com/office/drawing/2014/main" id="{05A1F0F3-D96F-B55A-83C0-BE70D4B2E71B}"/>
                  </a:ext>
                </a:extLst>
              </p:cNvPr>
              <p:cNvSpPr/>
              <p:nvPr/>
            </p:nvSpPr>
            <p:spPr>
              <a:xfrm>
                <a:off x="7995075" y="5360128"/>
                <a:ext cx="107994" cy="518357"/>
              </a:xfrm>
              <a:custGeom>
                <a:avLst/>
                <a:gdLst>
                  <a:gd name="connsiteX0" fmla="*/ 16536 w 107994"/>
                  <a:gd name="connsiteY0" fmla="*/ 518358 h 518357"/>
                  <a:gd name="connsiteX1" fmla="*/ 4533 w 107994"/>
                  <a:gd name="connsiteY1" fmla="*/ 516822 h 518357"/>
                  <a:gd name="connsiteX2" fmla="*/ 6 w 107994"/>
                  <a:gd name="connsiteY2" fmla="*/ 10324 h 518357"/>
                  <a:gd name="connsiteX3" fmla="*/ 4452 w 107994"/>
                  <a:gd name="connsiteY3" fmla="*/ 1675 h 518357"/>
                  <a:gd name="connsiteX4" fmla="*/ 14171 w 107994"/>
                  <a:gd name="connsiteY4" fmla="*/ 927 h 518357"/>
                  <a:gd name="connsiteX5" fmla="*/ 103832 w 107994"/>
                  <a:gd name="connsiteY5" fmla="*/ 43221 h 518357"/>
                  <a:gd name="connsiteX6" fmla="*/ 107994 w 107994"/>
                  <a:gd name="connsiteY6" fmla="*/ 45262 h 518357"/>
                  <a:gd name="connsiteX7" fmla="*/ 16516 w 107994"/>
                  <a:gd name="connsiteY7" fmla="*/ 518337 h 518357"/>
                  <a:gd name="connsiteX8" fmla="*/ 12232 w 107994"/>
                  <a:gd name="connsiteY8" fmla="*/ 13375 h 518357"/>
                  <a:gd name="connsiteX9" fmla="*/ 18799 w 107994"/>
                  <a:gd name="connsiteY9" fmla="*/ 442782 h 518357"/>
                  <a:gd name="connsiteX10" fmla="*/ 94334 w 107994"/>
                  <a:gd name="connsiteY10" fmla="*/ 52093 h 518357"/>
                  <a:gd name="connsiteX11" fmla="*/ 12232 w 107994"/>
                  <a:gd name="connsiteY11" fmla="*/ 13375 h 518357"/>
                  <a:gd name="connsiteX12" fmla="*/ 9160 w 107994"/>
                  <a:gd name="connsiteY12" fmla="*/ 11981 h 518357"/>
                  <a:gd name="connsiteX13" fmla="*/ 9160 w 107994"/>
                  <a:gd name="connsiteY13" fmla="*/ 11981 h 518357"/>
                  <a:gd name="connsiteX14" fmla="*/ 9160 w 107994"/>
                  <a:gd name="connsiteY14" fmla="*/ 11981 h 518357"/>
                  <a:gd name="connsiteX15" fmla="*/ 12151 w 107994"/>
                  <a:gd name="connsiteY15" fmla="*/ 9980 h 518357"/>
                  <a:gd name="connsiteX16" fmla="*/ 12151 w 107994"/>
                  <a:gd name="connsiteY16" fmla="*/ 9980 h 518357"/>
                  <a:gd name="connsiteX17" fmla="*/ 12151 w 107994"/>
                  <a:gd name="connsiteY17" fmla="*/ 9980 h 518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7994" h="518357">
                    <a:moveTo>
                      <a:pt x="16536" y="518358"/>
                    </a:moveTo>
                    <a:lnTo>
                      <a:pt x="4533" y="516822"/>
                    </a:lnTo>
                    <a:cubicBezTo>
                      <a:pt x="11140" y="412855"/>
                      <a:pt x="1926" y="76665"/>
                      <a:pt x="6" y="10324"/>
                    </a:cubicBezTo>
                    <a:cubicBezTo>
                      <a:pt x="-115" y="6848"/>
                      <a:pt x="1562" y="3615"/>
                      <a:pt x="4452" y="1675"/>
                    </a:cubicBezTo>
                    <a:cubicBezTo>
                      <a:pt x="7362" y="-265"/>
                      <a:pt x="10999" y="-528"/>
                      <a:pt x="14171" y="927"/>
                    </a:cubicBezTo>
                    <a:cubicBezTo>
                      <a:pt x="28014" y="7212"/>
                      <a:pt x="64508" y="23964"/>
                      <a:pt x="103832" y="43221"/>
                    </a:cubicBezTo>
                    <a:lnTo>
                      <a:pt x="107994" y="45262"/>
                    </a:lnTo>
                    <a:lnTo>
                      <a:pt x="16516" y="518337"/>
                    </a:lnTo>
                    <a:close/>
                    <a:moveTo>
                      <a:pt x="12232" y="13375"/>
                    </a:moveTo>
                    <a:cubicBezTo>
                      <a:pt x="13969" y="73856"/>
                      <a:pt x="20193" y="304806"/>
                      <a:pt x="18799" y="442782"/>
                    </a:cubicBezTo>
                    <a:lnTo>
                      <a:pt x="94334" y="52093"/>
                    </a:lnTo>
                    <a:cubicBezTo>
                      <a:pt x="59375" y="35037"/>
                      <a:pt x="27266" y="20225"/>
                      <a:pt x="12232" y="13375"/>
                    </a:cubicBezTo>
                    <a:close/>
                    <a:moveTo>
                      <a:pt x="9160" y="11981"/>
                    </a:moveTo>
                    <a:cubicBezTo>
                      <a:pt x="9160" y="11981"/>
                      <a:pt x="9160" y="11981"/>
                      <a:pt x="9160" y="11981"/>
                    </a:cubicBezTo>
                    <a:cubicBezTo>
                      <a:pt x="9160" y="11981"/>
                      <a:pt x="9160" y="11981"/>
                      <a:pt x="9160" y="11981"/>
                    </a:cubicBezTo>
                    <a:close/>
                    <a:moveTo>
                      <a:pt x="12151" y="9980"/>
                    </a:moveTo>
                    <a:lnTo>
                      <a:pt x="12151" y="9980"/>
                    </a:lnTo>
                    <a:cubicBezTo>
                      <a:pt x="12151" y="9980"/>
                      <a:pt x="12151" y="9980"/>
                      <a:pt x="12151" y="998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24" name="Graphic 215">
                <a:extLst>
                  <a:ext uri="{FF2B5EF4-FFF2-40B4-BE49-F238E27FC236}">
                    <a16:creationId xmlns:a16="http://schemas.microsoft.com/office/drawing/2014/main" id="{ADF1F78C-D897-3328-6144-7AED54846B86}"/>
                  </a:ext>
                </a:extLst>
              </p:cNvPr>
              <p:cNvGrpSpPr/>
              <p:nvPr/>
            </p:nvGrpSpPr>
            <p:grpSpPr>
              <a:xfrm>
                <a:off x="7559329" y="5871272"/>
                <a:ext cx="699221" cy="479743"/>
                <a:chOff x="7559329" y="5871272"/>
                <a:chExt cx="699221" cy="479743"/>
              </a:xfrm>
              <a:solidFill>
                <a:srgbClr val="363634"/>
              </a:solidFill>
            </p:grpSpPr>
            <p:sp>
              <p:nvSpPr>
                <p:cNvPr id="925" name="Freeform: Shape 924">
                  <a:extLst>
                    <a:ext uri="{FF2B5EF4-FFF2-40B4-BE49-F238E27FC236}">
                      <a16:creationId xmlns:a16="http://schemas.microsoft.com/office/drawing/2014/main" id="{14575F65-11A9-C636-95B1-FEDC52771584}"/>
                    </a:ext>
                  </a:extLst>
                </p:cNvPr>
                <p:cNvSpPr/>
                <p:nvPr/>
              </p:nvSpPr>
              <p:spPr>
                <a:xfrm>
                  <a:off x="8163039" y="6087344"/>
                  <a:ext cx="95511" cy="263671"/>
                </a:xfrm>
                <a:custGeom>
                  <a:avLst/>
                  <a:gdLst>
                    <a:gd name="connsiteX0" fmla="*/ 6048 w 95511"/>
                    <a:gd name="connsiteY0" fmla="*/ 263651 h 263671"/>
                    <a:gd name="connsiteX1" fmla="*/ 4148 w 95511"/>
                    <a:gd name="connsiteY1" fmla="*/ 263348 h 263671"/>
                    <a:gd name="connsiteX2" fmla="*/ 309 w 95511"/>
                    <a:gd name="connsiteY2" fmla="*/ 255690 h 263671"/>
                    <a:gd name="connsiteX3" fmla="*/ 83705 w 95511"/>
                    <a:gd name="connsiteY3" fmla="*/ 4148 h 263671"/>
                    <a:gd name="connsiteX4" fmla="*/ 91363 w 95511"/>
                    <a:gd name="connsiteY4" fmla="*/ 309 h 263671"/>
                    <a:gd name="connsiteX5" fmla="*/ 95203 w 95511"/>
                    <a:gd name="connsiteY5" fmla="*/ 7967 h 263671"/>
                    <a:gd name="connsiteX6" fmla="*/ 11807 w 95511"/>
                    <a:gd name="connsiteY6" fmla="*/ 259509 h 263671"/>
                    <a:gd name="connsiteX7" fmla="*/ 6048 w 95511"/>
                    <a:gd name="connsiteY7" fmla="*/ 263672 h 263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511" h="263671">
                      <a:moveTo>
                        <a:pt x="6048" y="263651"/>
                      </a:moveTo>
                      <a:cubicBezTo>
                        <a:pt x="5421" y="263651"/>
                        <a:pt x="4775" y="263550"/>
                        <a:pt x="4148" y="263348"/>
                      </a:cubicBezTo>
                      <a:cubicBezTo>
                        <a:pt x="976" y="262298"/>
                        <a:pt x="-742" y="258862"/>
                        <a:pt x="309" y="255690"/>
                      </a:cubicBezTo>
                      <a:lnTo>
                        <a:pt x="83705" y="4148"/>
                      </a:lnTo>
                      <a:cubicBezTo>
                        <a:pt x="84755" y="976"/>
                        <a:pt x="88191" y="-742"/>
                        <a:pt x="91363" y="309"/>
                      </a:cubicBezTo>
                      <a:cubicBezTo>
                        <a:pt x="94536" y="1360"/>
                        <a:pt x="96253" y="4795"/>
                        <a:pt x="95203" y="7967"/>
                      </a:cubicBezTo>
                      <a:lnTo>
                        <a:pt x="11807" y="259509"/>
                      </a:lnTo>
                      <a:cubicBezTo>
                        <a:pt x="10958" y="262055"/>
                        <a:pt x="8594" y="263672"/>
                        <a:pt x="6048" y="2636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6" name="Freeform: Shape 925">
                  <a:extLst>
                    <a:ext uri="{FF2B5EF4-FFF2-40B4-BE49-F238E27FC236}">
                      <a16:creationId xmlns:a16="http://schemas.microsoft.com/office/drawing/2014/main" id="{86222CB5-4721-8C76-746B-E45CB557AA72}"/>
                    </a:ext>
                  </a:extLst>
                </p:cNvPr>
                <p:cNvSpPr/>
                <p:nvPr/>
              </p:nvSpPr>
              <p:spPr>
                <a:xfrm>
                  <a:off x="8217301" y="6239571"/>
                  <a:ext cx="19259" cy="50519"/>
                </a:xfrm>
                <a:custGeom>
                  <a:avLst/>
                  <a:gdLst>
                    <a:gd name="connsiteX0" fmla="*/ 6063 w 19259"/>
                    <a:gd name="connsiteY0" fmla="*/ 50519 h 50519"/>
                    <a:gd name="connsiteX1" fmla="*/ 4952 w 19259"/>
                    <a:gd name="connsiteY1" fmla="*/ 50418 h 50519"/>
                    <a:gd name="connsiteX2" fmla="*/ 102 w 19259"/>
                    <a:gd name="connsiteY2" fmla="*/ 43346 h 50519"/>
                    <a:gd name="connsiteX3" fmla="*/ 7235 w 19259"/>
                    <a:gd name="connsiteY3" fmla="*/ 4952 h 50519"/>
                    <a:gd name="connsiteX4" fmla="*/ 14308 w 19259"/>
                    <a:gd name="connsiteY4" fmla="*/ 102 h 50519"/>
                    <a:gd name="connsiteX5" fmla="*/ 19157 w 19259"/>
                    <a:gd name="connsiteY5" fmla="*/ 7174 h 50519"/>
                    <a:gd name="connsiteX6" fmla="*/ 12024 w 19259"/>
                    <a:gd name="connsiteY6" fmla="*/ 45568 h 50519"/>
                    <a:gd name="connsiteX7" fmla="*/ 6063 w 19259"/>
                    <a:gd name="connsiteY7" fmla="*/ 50519 h 50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259" h="50519">
                      <a:moveTo>
                        <a:pt x="6063" y="50519"/>
                      </a:moveTo>
                      <a:cubicBezTo>
                        <a:pt x="5699" y="50519"/>
                        <a:pt x="5315" y="50479"/>
                        <a:pt x="4952" y="50418"/>
                      </a:cubicBezTo>
                      <a:cubicBezTo>
                        <a:pt x="1658" y="49812"/>
                        <a:pt x="-504" y="46639"/>
                        <a:pt x="102" y="43346"/>
                      </a:cubicBezTo>
                      <a:lnTo>
                        <a:pt x="7235" y="4952"/>
                      </a:lnTo>
                      <a:cubicBezTo>
                        <a:pt x="7841" y="1658"/>
                        <a:pt x="11014" y="-504"/>
                        <a:pt x="14308" y="102"/>
                      </a:cubicBezTo>
                      <a:cubicBezTo>
                        <a:pt x="17601" y="708"/>
                        <a:pt x="19764" y="3881"/>
                        <a:pt x="19157" y="7174"/>
                      </a:cubicBezTo>
                      <a:lnTo>
                        <a:pt x="12024" y="45568"/>
                      </a:lnTo>
                      <a:cubicBezTo>
                        <a:pt x="11479" y="48478"/>
                        <a:pt x="8932" y="50519"/>
                        <a:pt x="6063" y="5051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7" name="Freeform: Shape 926">
                  <a:extLst>
                    <a:ext uri="{FF2B5EF4-FFF2-40B4-BE49-F238E27FC236}">
                      <a16:creationId xmlns:a16="http://schemas.microsoft.com/office/drawing/2014/main" id="{F2258E05-1D39-6FB4-B0A4-98FC41BB945E}"/>
                    </a:ext>
                  </a:extLst>
                </p:cNvPr>
                <p:cNvSpPr/>
                <p:nvPr/>
              </p:nvSpPr>
              <p:spPr>
                <a:xfrm>
                  <a:off x="7559329" y="6325635"/>
                  <a:ext cx="202316" cy="12124"/>
                </a:xfrm>
                <a:custGeom>
                  <a:avLst/>
                  <a:gdLst>
                    <a:gd name="connsiteX0" fmla="*/ 196254 w 202316"/>
                    <a:gd name="connsiteY0" fmla="*/ 12124 h 12124"/>
                    <a:gd name="connsiteX1" fmla="*/ 6062 w 202316"/>
                    <a:gd name="connsiteY1" fmla="*/ 12124 h 12124"/>
                    <a:gd name="connsiteX2" fmla="*/ 0 w 202316"/>
                    <a:gd name="connsiteY2" fmla="*/ 6062 h 12124"/>
                    <a:gd name="connsiteX3" fmla="*/ 6062 w 202316"/>
                    <a:gd name="connsiteY3" fmla="*/ 0 h 12124"/>
                    <a:gd name="connsiteX4" fmla="*/ 196254 w 202316"/>
                    <a:gd name="connsiteY4" fmla="*/ 0 h 12124"/>
                    <a:gd name="connsiteX5" fmla="*/ 202316 w 202316"/>
                    <a:gd name="connsiteY5" fmla="*/ 6062 h 12124"/>
                    <a:gd name="connsiteX6" fmla="*/ 196254 w 202316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316" h="12124">
                      <a:moveTo>
                        <a:pt x="196254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96254" y="0"/>
                      </a:lnTo>
                      <a:cubicBezTo>
                        <a:pt x="199609" y="0"/>
                        <a:pt x="202316" y="2708"/>
                        <a:pt x="202316" y="6062"/>
                      </a:cubicBezTo>
                      <a:cubicBezTo>
                        <a:pt x="202316" y="9417"/>
                        <a:pt x="199609" y="12124"/>
                        <a:pt x="196254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8" name="Freeform: Shape 927">
                  <a:extLst>
                    <a:ext uri="{FF2B5EF4-FFF2-40B4-BE49-F238E27FC236}">
                      <a16:creationId xmlns:a16="http://schemas.microsoft.com/office/drawing/2014/main" id="{27C121AF-94C3-F530-0776-26034B009BE1}"/>
                    </a:ext>
                  </a:extLst>
                </p:cNvPr>
                <p:cNvSpPr/>
                <p:nvPr/>
              </p:nvSpPr>
              <p:spPr>
                <a:xfrm>
                  <a:off x="7995081" y="5903745"/>
                  <a:ext cx="12124" cy="45224"/>
                </a:xfrm>
                <a:custGeom>
                  <a:avLst/>
                  <a:gdLst>
                    <a:gd name="connsiteX0" fmla="*/ 6062 w 12124"/>
                    <a:gd name="connsiteY0" fmla="*/ 45224 h 45224"/>
                    <a:gd name="connsiteX1" fmla="*/ 0 w 12124"/>
                    <a:gd name="connsiteY1" fmla="*/ 39162 h 45224"/>
                    <a:gd name="connsiteX2" fmla="*/ 0 w 12124"/>
                    <a:gd name="connsiteY2" fmla="*/ 6062 h 45224"/>
                    <a:gd name="connsiteX3" fmla="*/ 6062 w 12124"/>
                    <a:gd name="connsiteY3" fmla="*/ 0 h 45224"/>
                    <a:gd name="connsiteX4" fmla="*/ 12124 w 12124"/>
                    <a:gd name="connsiteY4" fmla="*/ 6062 h 45224"/>
                    <a:gd name="connsiteX5" fmla="*/ 12124 w 12124"/>
                    <a:gd name="connsiteY5" fmla="*/ 39162 h 45224"/>
                    <a:gd name="connsiteX6" fmla="*/ 6062 w 12124"/>
                    <a:gd name="connsiteY6" fmla="*/ 45224 h 4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24" h="45224">
                      <a:moveTo>
                        <a:pt x="6062" y="45224"/>
                      </a:moveTo>
                      <a:cubicBezTo>
                        <a:pt x="2708" y="45224"/>
                        <a:pt x="0" y="42516"/>
                        <a:pt x="0" y="39162"/>
                      </a:cubicBezTo>
                      <a:lnTo>
                        <a:pt x="0" y="6062"/>
                      </a:lnTo>
                      <a:cubicBezTo>
                        <a:pt x="0" y="2708"/>
                        <a:pt x="2708" y="0"/>
                        <a:pt x="6062" y="0"/>
                      </a:cubicBezTo>
                      <a:cubicBezTo>
                        <a:pt x="9417" y="0"/>
                        <a:pt x="12124" y="2708"/>
                        <a:pt x="12124" y="6062"/>
                      </a:cubicBezTo>
                      <a:lnTo>
                        <a:pt x="12124" y="39162"/>
                      </a:lnTo>
                      <a:cubicBezTo>
                        <a:pt x="12124" y="42516"/>
                        <a:pt x="9417" y="45224"/>
                        <a:pt x="6062" y="452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9" name="Freeform: Shape 928">
                  <a:extLst>
                    <a:ext uri="{FF2B5EF4-FFF2-40B4-BE49-F238E27FC236}">
                      <a16:creationId xmlns:a16="http://schemas.microsoft.com/office/drawing/2014/main" id="{507D1CA6-7455-2D89-C107-0C0981671796}"/>
                    </a:ext>
                  </a:extLst>
                </p:cNvPr>
                <p:cNvSpPr/>
                <p:nvPr/>
              </p:nvSpPr>
              <p:spPr>
                <a:xfrm>
                  <a:off x="7683281" y="5871272"/>
                  <a:ext cx="135732" cy="12124"/>
                </a:xfrm>
                <a:custGeom>
                  <a:avLst/>
                  <a:gdLst>
                    <a:gd name="connsiteX0" fmla="*/ 129671 w 135732"/>
                    <a:gd name="connsiteY0" fmla="*/ 12124 h 12124"/>
                    <a:gd name="connsiteX1" fmla="*/ 6062 w 135732"/>
                    <a:gd name="connsiteY1" fmla="*/ 12124 h 12124"/>
                    <a:gd name="connsiteX2" fmla="*/ 0 w 135732"/>
                    <a:gd name="connsiteY2" fmla="*/ 6062 h 12124"/>
                    <a:gd name="connsiteX3" fmla="*/ 6062 w 135732"/>
                    <a:gd name="connsiteY3" fmla="*/ 0 h 12124"/>
                    <a:gd name="connsiteX4" fmla="*/ 129671 w 135732"/>
                    <a:gd name="connsiteY4" fmla="*/ 0 h 12124"/>
                    <a:gd name="connsiteX5" fmla="*/ 135733 w 135732"/>
                    <a:gd name="connsiteY5" fmla="*/ 6062 h 12124"/>
                    <a:gd name="connsiteX6" fmla="*/ 129671 w 135732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732" h="12124">
                      <a:moveTo>
                        <a:pt x="129671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9671" y="0"/>
                      </a:lnTo>
                      <a:cubicBezTo>
                        <a:pt x="133025" y="0"/>
                        <a:pt x="135733" y="2708"/>
                        <a:pt x="135733" y="6062"/>
                      </a:cubicBezTo>
                      <a:cubicBezTo>
                        <a:pt x="135733" y="9417"/>
                        <a:pt x="133025" y="12124"/>
                        <a:pt x="129671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30" name="Freeform: Shape 929">
                <a:extLst>
                  <a:ext uri="{FF2B5EF4-FFF2-40B4-BE49-F238E27FC236}">
                    <a16:creationId xmlns:a16="http://schemas.microsoft.com/office/drawing/2014/main" id="{6F2DE22C-B02C-D029-75DA-1601236A35CC}"/>
                  </a:ext>
                </a:extLst>
              </p:cNvPr>
              <p:cNvSpPr/>
              <p:nvPr/>
            </p:nvSpPr>
            <p:spPr>
              <a:xfrm>
                <a:off x="7728020" y="5278379"/>
                <a:ext cx="286055" cy="635611"/>
              </a:xfrm>
              <a:custGeom>
                <a:avLst/>
                <a:gdLst>
                  <a:gd name="connsiteX0" fmla="*/ 272173 w 286055"/>
                  <a:gd name="connsiteY0" fmla="*/ 635611 h 635611"/>
                  <a:gd name="connsiteX1" fmla="*/ 271122 w 286055"/>
                  <a:gd name="connsiteY1" fmla="*/ 635530 h 635611"/>
                  <a:gd name="connsiteX2" fmla="*/ 245520 w 286055"/>
                  <a:gd name="connsiteY2" fmla="*/ 601824 h 635611"/>
                  <a:gd name="connsiteX3" fmla="*/ 1233 w 286055"/>
                  <a:gd name="connsiteY3" fmla="*/ 72613 h 635611"/>
                  <a:gd name="connsiteX4" fmla="*/ 0 w 286055"/>
                  <a:gd name="connsiteY4" fmla="*/ 69784 h 635611"/>
                  <a:gd name="connsiteX5" fmla="*/ 6406 w 286055"/>
                  <a:gd name="connsiteY5" fmla="*/ 58812 h 635611"/>
                  <a:gd name="connsiteX6" fmla="*/ 26472 w 286055"/>
                  <a:gd name="connsiteY6" fmla="*/ 6192 h 635611"/>
                  <a:gd name="connsiteX7" fmla="*/ 124902 w 286055"/>
                  <a:gd name="connsiteY7" fmla="*/ 2595 h 635611"/>
                  <a:gd name="connsiteX8" fmla="*/ 170874 w 286055"/>
                  <a:gd name="connsiteY8" fmla="*/ 4817 h 635611"/>
                  <a:gd name="connsiteX9" fmla="*/ 176330 w 286055"/>
                  <a:gd name="connsiteY9" fmla="*/ 4817 h 635611"/>
                  <a:gd name="connsiteX10" fmla="*/ 267748 w 286055"/>
                  <a:gd name="connsiteY10" fmla="*/ 20983 h 635611"/>
                  <a:gd name="connsiteX11" fmla="*/ 279185 w 286055"/>
                  <a:gd name="connsiteY11" fmla="*/ 91669 h 635611"/>
                  <a:gd name="connsiteX12" fmla="*/ 283691 w 286055"/>
                  <a:gd name="connsiteY12" fmla="*/ 599117 h 635611"/>
                  <a:gd name="connsiteX13" fmla="*/ 283691 w 286055"/>
                  <a:gd name="connsiteY13" fmla="*/ 599319 h 635611"/>
                  <a:gd name="connsiteX14" fmla="*/ 277205 w 286055"/>
                  <a:gd name="connsiteY14" fmla="*/ 633489 h 635611"/>
                  <a:gd name="connsiteX15" fmla="*/ 272153 w 286055"/>
                  <a:gd name="connsiteY15" fmla="*/ 635571 h 635611"/>
                  <a:gd name="connsiteX16" fmla="*/ 268152 w 286055"/>
                  <a:gd name="connsiteY16" fmla="*/ 625568 h 635611"/>
                  <a:gd name="connsiteX17" fmla="*/ 268152 w 286055"/>
                  <a:gd name="connsiteY17" fmla="*/ 625568 h 635611"/>
                  <a:gd name="connsiteX18" fmla="*/ 268152 w 286055"/>
                  <a:gd name="connsiteY18" fmla="*/ 625568 h 635611"/>
                  <a:gd name="connsiteX19" fmla="*/ 13579 w 286055"/>
                  <a:gd name="connsiteY19" fmla="*/ 70572 h 635611"/>
                  <a:gd name="connsiteX20" fmla="*/ 256149 w 286055"/>
                  <a:gd name="connsiteY20" fmla="*/ 595964 h 635611"/>
                  <a:gd name="connsiteX21" fmla="*/ 269728 w 286055"/>
                  <a:gd name="connsiteY21" fmla="*/ 618576 h 635611"/>
                  <a:gd name="connsiteX22" fmla="*/ 271587 w 286055"/>
                  <a:gd name="connsiteY22" fmla="*/ 598773 h 635611"/>
                  <a:gd name="connsiteX23" fmla="*/ 271587 w 286055"/>
                  <a:gd name="connsiteY23" fmla="*/ 598571 h 635611"/>
                  <a:gd name="connsiteX24" fmla="*/ 267081 w 286055"/>
                  <a:gd name="connsiteY24" fmla="*/ 92073 h 635611"/>
                  <a:gd name="connsiteX25" fmla="*/ 257442 w 286055"/>
                  <a:gd name="connsiteY25" fmla="*/ 27369 h 635611"/>
                  <a:gd name="connsiteX26" fmla="*/ 176330 w 286055"/>
                  <a:gd name="connsiteY26" fmla="*/ 16942 h 635611"/>
                  <a:gd name="connsiteX27" fmla="*/ 170853 w 286055"/>
                  <a:gd name="connsiteY27" fmla="*/ 16942 h 635611"/>
                  <a:gd name="connsiteX28" fmla="*/ 124073 w 286055"/>
                  <a:gd name="connsiteY28" fmla="*/ 14679 h 635611"/>
                  <a:gd name="connsiteX29" fmla="*/ 32130 w 286055"/>
                  <a:gd name="connsiteY29" fmla="*/ 16881 h 635611"/>
                  <a:gd name="connsiteX30" fmla="*/ 18672 w 286055"/>
                  <a:gd name="connsiteY30" fmla="*/ 59074 h 635611"/>
                  <a:gd name="connsiteX31" fmla="*/ 19015 w 286055"/>
                  <a:gd name="connsiteY31" fmla="*/ 61216 h 635611"/>
                  <a:gd name="connsiteX32" fmla="*/ 13579 w 286055"/>
                  <a:gd name="connsiteY32" fmla="*/ 70532 h 635611"/>
                  <a:gd name="connsiteX33" fmla="*/ 277649 w 286055"/>
                  <a:gd name="connsiteY33" fmla="*/ 598975 h 635611"/>
                  <a:gd name="connsiteX34" fmla="*/ 277670 w 286055"/>
                  <a:gd name="connsiteY34" fmla="*/ 598975 h 635611"/>
                  <a:gd name="connsiteX35" fmla="*/ 277649 w 286055"/>
                  <a:gd name="connsiteY35" fmla="*/ 598975 h 63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86055" h="635611">
                    <a:moveTo>
                      <a:pt x="272173" y="635611"/>
                    </a:moveTo>
                    <a:cubicBezTo>
                      <a:pt x="271830" y="635611"/>
                      <a:pt x="271486" y="635591"/>
                      <a:pt x="271122" y="635530"/>
                    </a:cubicBezTo>
                    <a:cubicBezTo>
                      <a:pt x="266960" y="634944"/>
                      <a:pt x="262171" y="631994"/>
                      <a:pt x="245520" y="601824"/>
                    </a:cubicBezTo>
                    <a:cubicBezTo>
                      <a:pt x="186615" y="495150"/>
                      <a:pt x="31685" y="142268"/>
                      <a:pt x="1233" y="72613"/>
                    </a:cubicBezTo>
                    <a:lnTo>
                      <a:pt x="0" y="69784"/>
                    </a:lnTo>
                    <a:lnTo>
                      <a:pt x="6406" y="58812"/>
                    </a:lnTo>
                    <a:cubicBezTo>
                      <a:pt x="5416" y="50001"/>
                      <a:pt x="3577" y="18316"/>
                      <a:pt x="26472" y="6192"/>
                    </a:cubicBezTo>
                    <a:cubicBezTo>
                      <a:pt x="43567" y="-2841"/>
                      <a:pt x="84911" y="-73"/>
                      <a:pt x="124902" y="2595"/>
                    </a:cubicBezTo>
                    <a:cubicBezTo>
                      <a:pt x="142038" y="3746"/>
                      <a:pt x="158244" y="4817"/>
                      <a:pt x="170874" y="4817"/>
                    </a:cubicBezTo>
                    <a:lnTo>
                      <a:pt x="176330" y="4817"/>
                    </a:lnTo>
                    <a:cubicBezTo>
                      <a:pt x="219998" y="4777"/>
                      <a:pt x="257725" y="4757"/>
                      <a:pt x="267748" y="20983"/>
                    </a:cubicBezTo>
                    <a:cubicBezTo>
                      <a:pt x="276983" y="35876"/>
                      <a:pt x="278983" y="86011"/>
                      <a:pt x="279185" y="91669"/>
                    </a:cubicBezTo>
                    <a:cubicBezTo>
                      <a:pt x="281105" y="158090"/>
                      <a:pt x="290319" y="494402"/>
                      <a:pt x="283691" y="599117"/>
                    </a:cubicBezTo>
                    <a:lnTo>
                      <a:pt x="283691" y="599319"/>
                    </a:lnTo>
                    <a:cubicBezTo>
                      <a:pt x="281954" y="626619"/>
                      <a:pt x="279630" y="631064"/>
                      <a:pt x="277205" y="633489"/>
                    </a:cubicBezTo>
                    <a:cubicBezTo>
                      <a:pt x="275851" y="634843"/>
                      <a:pt x="274053" y="635571"/>
                      <a:pt x="272153" y="635571"/>
                    </a:cubicBezTo>
                    <a:close/>
                    <a:moveTo>
                      <a:pt x="268152" y="625568"/>
                    </a:moveTo>
                    <a:lnTo>
                      <a:pt x="268152" y="625568"/>
                    </a:lnTo>
                    <a:cubicBezTo>
                      <a:pt x="268152" y="625568"/>
                      <a:pt x="268152" y="625568"/>
                      <a:pt x="268152" y="625568"/>
                    </a:cubicBezTo>
                    <a:close/>
                    <a:moveTo>
                      <a:pt x="13579" y="70572"/>
                    </a:moveTo>
                    <a:cubicBezTo>
                      <a:pt x="46740" y="146350"/>
                      <a:pt x="198234" y="491128"/>
                      <a:pt x="256149" y="595964"/>
                    </a:cubicBezTo>
                    <a:cubicBezTo>
                      <a:pt x="262656" y="607745"/>
                      <a:pt x="266940" y="614595"/>
                      <a:pt x="269728" y="618576"/>
                    </a:cubicBezTo>
                    <a:cubicBezTo>
                      <a:pt x="270314" y="614575"/>
                      <a:pt x="270981" y="608372"/>
                      <a:pt x="271587" y="598773"/>
                    </a:cubicBezTo>
                    <a:lnTo>
                      <a:pt x="271587" y="598571"/>
                    </a:lnTo>
                    <a:cubicBezTo>
                      <a:pt x="278195" y="494604"/>
                      <a:pt x="269001" y="158414"/>
                      <a:pt x="267081" y="92073"/>
                    </a:cubicBezTo>
                    <a:cubicBezTo>
                      <a:pt x="266374" y="71946"/>
                      <a:pt x="263120" y="36543"/>
                      <a:pt x="257442" y="27369"/>
                    </a:cubicBezTo>
                    <a:cubicBezTo>
                      <a:pt x="250976" y="16901"/>
                      <a:pt x="209571" y="16922"/>
                      <a:pt x="176330" y="16942"/>
                    </a:cubicBezTo>
                    <a:lnTo>
                      <a:pt x="170853" y="16942"/>
                    </a:lnTo>
                    <a:cubicBezTo>
                      <a:pt x="157820" y="16942"/>
                      <a:pt x="141431" y="15851"/>
                      <a:pt x="124073" y="14679"/>
                    </a:cubicBezTo>
                    <a:cubicBezTo>
                      <a:pt x="89357" y="12355"/>
                      <a:pt x="46174" y="9465"/>
                      <a:pt x="32130" y="16881"/>
                    </a:cubicBezTo>
                    <a:cubicBezTo>
                      <a:pt x="13701" y="26641"/>
                      <a:pt x="18611" y="58751"/>
                      <a:pt x="18672" y="59074"/>
                    </a:cubicBezTo>
                    <a:lnTo>
                      <a:pt x="19015" y="61216"/>
                    </a:lnTo>
                    <a:lnTo>
                      <a:pt x="13579" y="70532"/>
                    </a:lnTo>
                    <a:close/>
                    <a:moveTo>
                      <a:pt x="277649" y="598975"/>
                    </a:moveTo>
                    <a:lnTo>
                      <a:pt x="277670" y="598975"/>
                    </a:lnTo>
                    <a:lnTo>
                      <a:pt x="277649" y="598975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reeform: Shape 930">
                <a:extLst>
                  <a:ext uri="{FF2B5EF4-FFF2-40B4-BE49-F238E27FC236}">
                    <a16:creationId xmlns:a16="http://schemas.microsoft.com/office/drawing/2014/main" id="{AA7ED542-C56A-D83B-D7BB-237AC2EABAAE}"/>
                  </a:ext>
                </a:extLst>
              </p:cNvPr>
              <p:cNvSpPr/>
              <p:nvPr/>
            </p:nvSpPr>
            <p:spPr>
              <a:xfrm>
                <a:off x="7734659" y="5332413"/>
                <a:ext cx="272571" cy="65905"/>
              </a:xfrm>
              <a:custGeom>
                <a:avLst/>
                <a:gdLst>
                  <a:gd name="connsiteX0" fmla="*/ 164740 w 272571"/>
                  <a:gd name="connsiteY0" fmla="*/ 65905 h 65905"/>
                  <a:gd name="connsiteX1" fmla="*/ 85163 w 272571"/>
                  <a:gd name="connsiteY1" fmla="*/ 52730 h 65905"/>
                  <a:gd name="connsiteX2" fmla="*/ 2353 w 272571"/>
                  <a:gd name="connsiteY2" fmla="*/ 10860 h 65905"/>
                  <a:gd name="connsiteX3" fmla="*/ 1262 w 272571"/>
                  <a:gd name="connsiteY3" fmla="*/ 2353 h 65905"/>
                  <a:gd name="connsiteX4" fmla="*/ 9769 w 272571"/>
                  <a:gd name="connsiteY4" fmla="*/ 1262 h 65905"/>
                  <a:gd name="connsiteX5" fmla="*/ 89326 w 272571"/>
                  <a:gd name="connsiteY5" fmla="*/ 41333 h 65905"/>
                  <a:gd name="connsiteX6" fmla="*/ 263594 w 272571"/>
                  <a:gd name="connsiteY6" fmla="*/ 28481 h 65905"/>
                  <a:gd name="connsiteX7" fmla="*/ 271819 w 272571"/>
                  <a:gd name="connsiteY7" fmla="*/ 30886 h 65905"/>
                  <a:gd name="connsiteX8" fmla="*/ 269414 w 272571"/>
                  <a:gd name="connsiteY8" fmla="*/ 39110 h 65905"/>
                  <a:gd name="connsiteX9" fmla="*/ 164760 w 272571"/>
                  <a:gd name="connsiteY9" fmla="*/ 65905 h 65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571" h="65905">
                    <a:moveTo>
                      <a:pt x="164740" y="65905"/>
                    </a:moveTo>
                    <a:cubicBezTo>
                      <a:pt x="134469" y="65905"/>
                      <a:pt x="107108" y="59924"/>
                      <a:pt x="85163" y="52730"/>
                    </a:cubicBezTo>
                    <a:cubicBezTo>
                      <a:pt x="36039" y="36645"/>
                      <a:pt x="3707" y="11891"/>
                      <a:pt x="2353" y="10860"/>
                    </a:cubicBezTo>
                    <a:cubicBezTo>
                      <a:pt x="-294" y="8819"/>
                      <a:pt x="-779" y="5000"/>
                      <a:pt x="1262" y="2353"/>
                    </a:cubicBezTo>
                    <a:cubicBezTo>
                      <a:pt x="3303" y="-294"/>
                      <a:pt x="7122" y="-779"/>
                      <a:pt x="9769" y="1262"/>
                    </a:cubicBezTo>
                    <a:cubicBezTo>
                      <a:pt x="10093" y="1504"/>
                      <a:pt x="42081" y="25935"/>
                      <a:pt x="89326" y="41333"/>
                    </a:cubicBezTo>
                    <a:cubicBezTo>
                      <a:pt x="152171" y="61823"/>
                      <a:pt x="210792" y="57499"/>
                      <a:pt x="263594" y="28481"/>
                    </a:cubicBezTo>
                    <a:cubicBezTo>
                      <a:pt x="266524" y="26865"/>
                      <a:pt x="270222" y="27936"/>
                      <a:pt x="271819" y="30886"/>
                    </a:cubicBezTo>
                    <a:cubicBezTo>
                      <a:pt x="273435" y="33816"/>
                      <a:pt x="272364" y="37514"/>
                      <a:pt x="269414" y="39110"/>
                    </a:cubicBezTo>
                    <a:cubicBezTo>
                      <a:pt x="233283" y="58954"/>
                      <a:pt x="197334" y="65905"/>
                      <a:pt x="164760" y="6590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32" name="Graphic 215">
                <a:extLst>
                  <a:ext uri="{FF2B5EF4-FFF2-40B4-BE49-F238E27FC236}">
                    <a16:creationId xmlns:a16="http://schemas.microsoft.com/office/drawing/2014/main" id="{CD194CCF-4001-534A-35F5-3082F622BD6D}"/>
                  </a:ext>
                </a:extLst>
              </p:cNvPr>
              <p:cNvGrpSpPr/>
              <p:nvPr/>
            </p:nvGrpSpPr>
            <p:grpSpPr>
              <a:xfrm>
                <a:off x="7875149" y="5493896"/>
                <a:ext cx="114903" cy="332151"/>
                <a:chOff x="7875149" y="5493896"/>
                <a:chExt cx="114903" cy="332151"/>
              </a:xfrm>
              <a:solidFill>
                <a:srgbClr val="363634"/>
              </a:solidFill>
            </p:grpSpPr>
            <p:sp>
              <p:nvSpPr>
                <p:cNvPr id="933" name="Freeform: Shape 932">
                  <a:extLst>
                    <a:ext uri="{FF2B5EF4-FFF2-40B4-BE49-F238E27FC236}">
                      <a16:creationId xmlns:a16="http://schemas.microsoft.com/office/drawing/2014/main" id="{B0DB7853-B70A-6131-B237-FA60EC8A3BBF}"/>
                    </a:ext>
                  </a:extLst>
                </p:cNvPr>
                <p:cNvSpPr/>
                <p:nvPr/>
              </p:nvSpPr>
              <p:spPr>
                <a:xfrm>
                  <a:off x="7875149" y="5493896"/>
                  <a:ext cx="114903" cy="91885"/>
                </a:xfrm>
                <a:custGeom>
                  <a:avLst/>
                  <a:gdLst>
                    <a:gd name="connsiteX0" fmla="*/ 6064 w 114903"/>
                    <a:gd name="connsiteY0" fmla="*/ 91886 h 91885"/>
                    <a:gd name="connsiteX1" fmla="*/ 426 w 114903"/>
                    <a:gd name="connsiteY1" fmla="*/ 88046 h 91885"/>
                    <a:gd name="connsiteX2" fmla="*/ 3841 w 114903"/>
                    <a:gd name="connsiteY2" fmla="*/ 80185 h 91885"/>
                    <a:gd name="connsiteX3" fmla="*/ 104575 w 114903"/>
                    <a:gd name="connsiteY3" fmla="*/ 1761 h 91885"/>
                    <a:gd name="connsiteX4" fmla="*/ 113143 w 114903"/>
                    <a:gd name="connsiteY4" fmla="*/ 1801 h 91885"/>
                    <a:gd name="connsiteX5" fmla="*/ 113102 w 114903"/>
                    <a:gd name="connsiteY5" fmla="*/ 10369 h 91885"/>
                    <a:gd name="connsiteX6" fmla="*/ 8287 w 114903"/>
                    <a:gd name="connsiteY6" fmla="*/ 91461 h 91885"/>
                    <a:gd name="connsiteX7" fmla="*/ 6064 w 114903"/>
                    <a:gd name="connsiteY7" fmla="*/ 91886 h 91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4903" h="91885">
                      <a:moveTo>
                        <a:pt x="6064" y="91886"/>
                      </a:moveTo>
                      <a:cubicBezTo>
                        <a:pt x="3639" y="91886"/>
                        <a:pt x="1376" y="90431"/>
                        <a:pt x="426" y="88046"/>
                      </a:cubicBezTo>
                      <a:cubicBezTo>
                        <a:pt x="-807" y="84934"/>
                        <a:pt x="729" y="81418"/>
                        <a:pt x="3841" y="80185"/>
                      </a:cubicBezTo>
                      <a:cubicBezTo>
                        <a:pt x="39406" y="66121"/>
                        <a:pt x="103928" y="2407"/>
                        <a:pt x="104575" y="1761"/>
                      </a:cubicBezTo>
                      <a:cubicBezTo>
                        <a:pt x="106959" y="-604"/>
                        <a:pt x="110799" y="-583"/>
                        <a:pt x="113143" y="1801"/>
                      </a:cubicBezTo>
                      <a:cubicBezTo>
                        <a:pt x="115507" y="4186"/>
                        <a:pt x="115487" y="8025"/>
                        <a:pt x="113102" y="10369"/>
                      </a:cubicBezTo>
                      <a:cubicBezTo>
                        <a:pt x="110394" y="13057"/>
                        <a:pt x="46155" y="76488"/>
                        <a:pt x="8287" y="91461"/>
                      </a:cubicBezTo>
                      <a:cubicBezTo>
                        <a:pt x="7559" y="91744"/>
                        <a:pt x="6791" y="91886"/>
                        <a:pt x="6064" y="9188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4" name="Freeform: Shape 933">
                  <a:extLst>
                    <a:ext uri="{FF2B5EF4-FFF2-40B4-BE49-F238E27FC236}">
                      <a16:creationId xmlns:a16="http://schemas.microsoft.com/office/drawing/2014/main" id="{ECC6867D-B299-D411-5DB1-A9BDA60BAE60}"/>
                    </a:ext>
                  </a:extLst>
                </p:cNvPr>
                <p:cNvSpPr/>
                <p:nvPr/>
              </p:nvSpPr>
              <p:spPr>
                <a:xfrm>
                  <a:off x="7947665" y="5670381"/>
                  <a:ext cx="42372" cy="155666"/>
                </a:xfrm>
                <a:custGeom>
                  <a:avLst/>
                  <a:gdLst>
                    <a:gd name="connsiteX0" fmla="*/ 36301 w 42372"/>
                    <a:gd name="connsiteY0" fmla="*/ 155666 h 155666"/>
                    <a:gd name="connsiteX1" fmla="*/ 30381 w 42372"/>
                    <a:gd name="connsiteY1" fmla="*/ 150857 h 155666"/>
                    <a:gd name="connsiteX2" fmla="*/ 130 w 42372"/>
                    <a:gd name="connsiteY2" fmla="*/ 7304 h 155666"/>
                    <a:gd name="connsiteX3" fmla="*/ 4818 w 42372"/>
                    <a:gd name="connsiteY3" fmla="*/ 130 h 155666"/>
                    <a:gd name="connsiteX4" fmla="*/ 11992 w 42372"/>
                    <a:gd name="connsiteY4" fmla="*/ 4818 h 155666"/>
                    <a:gd name="connsiteX5" fmla="*/ 42242 w 42372"/>
                    <a:gd name="connsiteY5" fmla="*/ 148371 h 155666"/>
                    <a:gd name="connsiteX6" fmla="*/ 37554 w 42372"/>
                    <a:gd name="connsiteY6" fmla="*/ 155545 h 155666"/>
                    <a:gd name="connsiteX7" fmla="*/ 36301 w 42372"/>
                    <a:gd name="connsiteY7" fmla="*/ 155666 h 155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372" h="155666">
                      <a:moveTo>
                        <a:pt x="36301" y="155666"/>
                      </a:moveTo>
                      <a:cubicBezTo>
                        <a:pt x="33493" y="155666"/>
                        <a:pt x="30967" y="153706"/>
                        <a:pt x="30381" y="150857"/>
                      </a:cubicBezTo>
                      <a:lnTo>
                        <a:pt x="130" y="7304"/>
                      </a:lnTo>
                      <a:cubicBezTo>
                        <a:pt x="-557" y="4030"/>
                        <a:pt x="1545" y="817"/>
                        <a:pt x="4818" y="130"/>
                      </a:cubicBezTo>
                      <a:cubicBezTo>
                        <a:pt x="8092" y="-557"/>
                        <a:pt x="11305" y="1545"/>
                        <a:pt x="11992" y="4818"/>
                      </a:cubicBezTo>
                      <a:lnTo>
                        <a:pt x="42242" y="148371"/>
                      </a:lnTo>
                      <a:cubicBezTo>
                        <a:pt x="42929" y="151645"/>
                        <a:pt x="40828" y="154858"/>
                        <a:pt x="37554" y="155545"/>
                      </a:cubicBezTo>
                      <a:cubicBezTo>
                        <a:pt x="37130" y="155626"/>
                        <a:pt x="36706" y="155666"/>
                        <a:pt x="36301" y="15566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5" name="Graphic 215">
                <a:extLst>
                  <a:ext uri="{FF2B5EF4-FFF2-40B4-BE49-F238E27FC236}">
                    <a16:creationId xmlns:a16="http://schemas.microsoft.com/office/drawing/2014/main" id="{5512180B-5514-A7AE-4797-C3BB658922D3}"/>
                  </a:ext>
                </a:extLst>
              </p:cNvPr>
              <p:cNvGrpSpPr/>
              <p:nvPr/>
            </p:nvGrpSpPr>
            <p:grpSpPr>
              <a:xfrm>
                <a:off x="8504206" y="5383370"/>
                <a:ext cx="327428" cy="286555"/>
                <a:chOff x="8504206" y="5383370"/>
                <a:chExt cx="327428" cy="286555"/>
              </a:xfrm>
              <a:solidFill>
                <a:srgbClr val="363634"/>
              </a:solidFill>
            </p:grpSpPr>
            <p:grpSp>
              <p:nvGrpSpPr>
                <p:cNvPr id="936" name="Graphic 215">
                  <a:extLst>
                    <a:ext uri="{FF2B5EF4-FFF2-40B4-BE49-F238E27FC236}">
                      <a16:creationId xmlns:a16="http://schemas.microsoft.com/office/drawing/2014/main" id="{6B2B23E2-0A3E-D8D8-E4C2-19C55B71A072}"/>
                    </a:ext>
                  </a:extLst>
                </p:cNvPr>
                <p:cNvGrpSpPr/>
                <p:nvPr/>
              </p:nvGrpSpPr>
              <p:grpSpPr>
                <a:xfrm>
                  <a:off x="8608521" y="5434663"/>
                  <a:ext cx="206557" cy="147743"/>
                  <a:chOff x="8608521" y="5434663"/>
                  <a:chExt cx="206557" cy="147743"/>
                </a:xfrm>
                <a:solidFill>
                  <a:srgbClr val="363634"/>
                </a:solidFill>
              </p:grpSpPr>
              <p:sp>
                <p:nvSpPr>
                  <p:cNvPr id="937" name="Freeform: Shape 936">
                    <a:extLst>
                      <a:ext uri="{FF2B5EF4-FFF2-40B4-BE49-F238E27FC236}">
                        <a16:creationId xmlns:a16="http://schemas.microsoft.com/office/drawing/2014/main" id="{43EA34C2-2EA8-DBA7-189A-86F2CA9083D4}"/>
                      </a:ext>
                    </a:extLst>
                  </p:cNvPr>
                  <p:cNvSpPr/>
                  <p:nvPr/>
                </p:nvSpPr>
                <p:spPr>
                  <a:xfrm>
                    <a:off x="8608521" y="5437240"/>
                    <a:ext cx="51780" cy="116412"/>
                  </a:xfrm>
                  <a:custGeom>
                    <a:avLst/>
                    <a:gdLst>
                      <a:gd name="connsiteX0" fmla="*/ 6058 w 51780"/>
                      <a:gd name="connsiteY0" fmla="*/ 116392 h 116412"/>
                      <a:gd name="connsiteX1" fmla="*/ 1915 w 51780"/>
                      <a:gd name="connsiteY1" fmla="*/ 114755 h 116412"/>
                      <a:gd name="connsiteX2" fmla="*/ 1652 w 51780"/>
                      <a:gd name="connsiteY2" fmla="*/ 106187 h 116412"/>
                      <a:gd name="connsiteX3" fmla="*/ 38652 w 51780"/>
                      <a:gd name="connsiteY3" fmla="*/ 7333 h 116412"/>
                      <a:gd name="connsiteX4" fmla="*/ 43300 w 51780"/>
                      <a:gd name="connsiteY4" fmla="*/ 139 h 116412"/>
                      <a:gd name="connsiteX5" fmla="*/ 50494 w 51780"/>
                      <a:gd name="connsiteY5" fmla="*/ 4746 h 116412"/>
                      <a:gd name="connsiteX6" fmla="*/ 10503 w 51780"/>
                      <a:gd name="connsiteY6" fmla="*/ 114493 h 116412"/>
                      <a:gd name="connsiteX7" fmla="*/ 6078 w 51780"/>
                      <a:gd name="connsiteY7" fmla="*/ 116412 h 116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780" h="116412">
                        <a:moveTo>
                          <a:pt x="6058" y="116392"/>
                        </a:moveTo>
                        <a:cubicBezTo>
                          <a:pt x="4562" y="116392"/>
                          <a:pt x="3087" y="115846"/>
                          <a:pt x="1915" y="114755"/>
                        </a:cubicBezTo>
                        <a:cubicBezTo>
                          <a:pt x="-530" y="112472"/>
                          <a:pt x="-651" y="108632"/>
                          <a:pt x="1652" y="106187"/>
                        </a:cubicBezTo>
                        <a:cubicBezTo>
                          <a:pt x="48432" y="56396"/>
                          <a:pt x="39056" y="9313"/>
                          <a:pt x="38652" y="7333"/>
                        </a:cubicBezTo>
                        <a:cubicBezTo>
                          <a:pt x="37965" y="4059"/>
                          <a:pt x="40026" y="846"/>
                          <a:pt x="43300" y="139"/>
                        </a:cubicBezTo>
                        <a:cubicBezTo>
                          <a:pt x="46573" y="-568"/>
                          <a:pt x="49786" y="1493"/>
                          <a:pt x="50494" y="4746"/>
                        </a:cubicBezTo>
                        <a:cubicBezTo>
                          <a:pt x="50979" y="6969"/>
                          <a:pt x="61870" y="59832"/>
                          <a:pt x="10503" y="114493"/>
                        </a:cubicBezTo>
                        <a:cubicBezTo>
                          <a:pt x="9311" y="115766"/>
                          <a:pt x="7694" y="116412"/>
                          <a:pt x="6078" y="11641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8" name="Freeform: Shape 937">
                    <a:extLst>
                      <a:ext uri="{FF2B5EF4-FFF2-40B4-BE49-F238E27FC236}">
                        <a16:creationId xmlns:a16="http://schemas.microsoft.com/office/drawing/2014/main" id="{CACE577D-F830-4D39-3051-297CC23D567E}"/>
                      </a:ext>
                    </a:extLst>
                  </p:cNvPr>
                  <p:cNvSpPr/>
                  <p:nvPr/>
                </p:nvSpPr>
                <p:spPr>
                  <a:xfrm>
                    <a:off x="8660924" y="5442610"/>
                    <a:ext cx="145750" cy="31546"/>
                  </a:xfrm>
                  <a:custGeom>
                    <a:avLst/>
                    <a:gdLst>
                      <a:gd name="connsiteX0" fmla="*/ 6053 w 145750"/>
                      <a:gd name="connsiteY0" fmla="*/ 31547 h 31546"/>
                      <a:gd name="connsiteX1" fmla="*/ 415 w 145750"/>
                      <a:gd name="connsiteY1" fmla="*/ 27687 h 31546"/>
                      <a:gd name="connsiteX2" fmla="*/ 3850 w 145750"/>
                      <a:gd name="connsiteY2" fmla="*/ 19826 h 31546"/>
                      <a:gd name="connsiteX3" fmla="*/ 139482 w 145750"/>
                      <a:gd name="connsiteY3" fmla="*/ 3 h 31546"/>
                      <a:gd name="connsiteX4" fmla="*/ 145746 w 145750"/>
                      <a:gd name="connsiteY4" fmla="*/ 5863 h 31546"/>
                      <a:gd name="connsiteX5" fmla="*/ 139886 w 145750"/>
                      <a:gd name="connsiteY5" fmla="*/ 12127 h 31546"/>
                      <a:gd name="connsiteX6" fmla="*/ 8275 w 145750"/>
                      <a:gd name="connsiteY6" fmla="*/ 31122 h 31546"/>
                      <a:gd name="connsiteX7" fmla="*/ 6073 w 145750"/>
                      <a:gd name="connsiteY7" fmla="*/ 31547 h 315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5750" h="31546">
                        <a:moveTo>
                          <a:pt x="6053" y="31547"/>
                        </a:moveTo>
                        <a:cubicBezTo>
                          <a:pt x="3628" y="31547"/>
                          <a:pt x="1344" y="30092"/>
                          <a:pt x="415" y="27687"/>
                        </a:cubicBezTo>
                        <a:cubicBezTo>
                          <a:pt x="-798" y="24575"/>
                          <a:pt x="738" y="21059"/>
                          <a:pt x="3850" y="19826"/>
                        </a:cubicBezTo>
                        <a:cubicBezTo>
                          <a:pt x="46124" y="3256"/>
                          <a:pt x="135683" y="124"/>
                          <a:pt x="139482" y="3"/>
                        </a:cubicBezTo>
                        <a:cubicBezTo>
                          <a:pt x="142816" y="-98"/>
                          <a:pt x="145625" y="2509"/>
                          <a:pt x="145746" y="5863"/>
                        </a:cubicBezTo>
                        <a:cubicBezTo>
                          <a:pt x="145868" y="9217"/>
                          <a:pt x="143241" y="12006"/>
                          <a:pt x="139886" y="12127"/>
                        </a:cubicBezTo>
                        <a:cubicBezTo>
                          <a:pt x="138977" y="12147"/>
                          <a:pt x="48609" y="15320"/>
                          <a:pt x="8275" y="31122"/>
                        </a:cubicBezTo>
                        <a:cubicBezTo>
                          <a:pt x="7548" y="31405"/>
                          <a:pt x="6800" y="31547"/>
                          <a:pt x="6073" y="3154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9" name="Freeform: Shape 938">
                    <a:extLst>
                      <a:ext uri="{FF2B5EF4-FFF2-40B4-BE49-F238E27FC236}">
                        <a16:creationId xmlns:a16="http://schemas.microsoft.com/office/drawing/2014/main" id="{2F1DD102-0DEB-020E-B8FD-579DC8C261D4}"/>
                      </a:ext>
                    </a:extLst>
                  </p:cNvPr>
                  <p:cNvSpPr/>
                  <p:nvPr/>
                </p:nvSpPr>
                <p:spPr>
                  <a:xfrm>
                    <a:off x="8661975" y="5475772"/>
                    <a:ext cx="153103" cy="32150"/>
                  </a:xfrm>
                  <a:custGeom>
                    <a:avLst/>
                    <a:gdLst>
                      <a:gd name="connsiteX0" fmla="*/ 6052 w 153103"/>
                      <a:gd name="connsiteY0" fmla="*/ 32150 h 32150"/>
                      <a:gd name="connsiteX1" fmla="*/ 333 w 153103"/>
                      <a:gd name="connsiteY1" fmla="*/ 28068 h 32150"/>
                      <a:gd name="connsiteX2" fmla="*/ 4072 w 153103"/>
                      <a:gd name="connsiteY2" fmla="*/ 20349 h 32150"/>
                      <a:gd name="connsiteX3" fmla="*/ 146877 w 153103"/>
                      <a:gd name="connsiteY3" fmla="*/ 0 h 32150"/>
                      <a:gd name="connsiteX4" fmla="*/ 153101 w 153103"/>
                      <a:gd name="connsiteY4" fmla="*/ 5881 h 32150"/>
                      <a:gd name="connsiteX5" fmla="*/ 147221 w 153103"/>
                      <a:gd name="connsiteY5" fmla="*/ 12105 h 32150"/>
                      <a:gd name="connsiteX6" fmla="*/ 8053 w 153103"/>
                      <a:gd name="connsiteY6" fmla="*/ 31787 h 32150"/>
                      <a:gd name="connsiteX7" fmla="*/ 6072 w 153103"/>
                      <a:gd name="connsiteY7" fmla="*/ 32130 h 32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3103" h="32150">
                        <a:moveTo>
                          <a:pt x="6052" y="32150"/>
                        </a:moveTo>
                        <a:cubicBezTo>
                          <a:pt x="3546" y="32150"/>
                          <a:pt x="1202" y="30574"/>
                          <a:pt x="333" y="28068"/>
                        </a:cubicBezTo>
                        <a:cubicBezTo>
                          <a:pt x="-758" y="24896"/>
                          <a:pt x="919" y="21461"/>
                          <a:pt x="4072" y="20349"/>
                        </a:cubicBezTo>
                        <a:cubicBezTo>
                          <a:pt x="54630" y="2789"/>
                          <a:pt x="143139" y="122"/>
                          <a:pt x="146877" y="0"/>
                        </a:cubicBezTo>
                        <a:cubicBezTo>
                          <a:pt x="150171" y="-40"/>
                          <a:pt x="153020" y="2547"/>
                          <a:pt x="153101" y="5881"/>
                        </a:cubicBezTo>
                        <a:cubicBezTo>
                          <a:pt x="153202" y="9235"/>
                          <a:pt x="150555" y="12024"/>
                          <a:pt x="147221" y="12105"/>
                        </a:cubicBezTo>
                        <a:cubicBezTo>
                          <a:pt x="146332" y="12125"/>
                          <a:pt x="56833" y="14853"/>
                          <a:pt x="8053" y="31787"/>
                        </a:cubicBezTo>
                        <a:cubicBezTo>
                          <a:pt x="7386" y="32009"/>
                          <a:pt x="6719" y="32130"/>
                          <a:pt x="6072" y="32130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40" name="Freeform: Shape 939">
                    <a:extLst>
                      <a:ext uri="{FF2B5EF4-FFF2-40B4-BE49-F238E27FC236}">
                        <a16:creationId xmlns:a16="http://schemas.microsoft.com/office/drawing/2014/main" id="{089501A6-E468-B1B0-F60D-FE11A7FA31C1}"/>
                      </a:ext>
                    </a:extLst>
                  </p:cNvPr>
                  <p:cNvSpPr/>
                  <p:nvPr/>
                </p:nvSpPr>
                <p:spPr>
                  <a:xfrm>
                    <a:off x="8667803" y="5516967"/>
                    <a:ext cx="128408" cy="36725"/>
                  </a:xfrm>
                  <a:custGeom>
                    <a:avLst/>
                    <a:gdLst>
                      <a:gd name="connsiteX0" fmla="*/ 6064 w 128408"/>
                      <a:gd name="connsiteY0" fmla="*/ 36726 h 36725"/>
                      <a:gd name="connsiteX1" fmla="*/ 426 w 128408"/>
                      <a:gd name="connsiteY1" fmla="*/ 32886 h 36725"/>
                      <a:gd name="connsiteX2" fmla="*/ 3841 w 128408"/>
                      <a:gd name="connsiteY2" fmla="*/ 25026 h 36725"/>
                      <a:gd name="connsiteX3" fmla="*/ 121589 w 128408"/>
                      <a:gd name="connsiteY3" fmla="*/ 49 h 36725"/>
                      <a:gd name="connsiteX4" fmla="*/ 128359 w 128408"/>
                      <a:gd name="connsiteY4" fmla="*/ 5323 h 36725"/>
                      <a:gd name="connsiteX5" fmla="*/ 123085 w 128408"/>
                      <a:gd name="connsiteY5" fmla="*/ 12093 h 36725"/>
                      <a:gd name="connsiteX6" fmla="*/ 8287 w 128408"/>
                      <a:gd name="connsiteY6" fmla="*/ 36301 h 36725"/>
                      <a:gd name="connsiteX7" fmla="*/ 6064 w 128408"/>
                      <a:gd name="connsiteY7" fmla="*/ 36726 h 36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8408" h="36725">
                        <a:moveTo>
                          <a:pt x="6064" y="36726"/>
                        </a:moveTo>
                        <a:cubicBezTo>
                          <a:pt x="3639" y="36726"/>
                          <a:pt x="1376" y="35271"/>
                          <a:pt x="426" y="32886"/>
                        </a:cubicBezTo>
                        <a:cubicBezTo>
                          <a:pt x="-807" y="29774"/>
                          <a:pt x="729" y="26258"/>
                          <a:pt x="3841" y="25026"/>
                        </a:cubicBezTo>
                        <a:cubicBezTo>
                          <a:pt x="41366" y="10173"/>
                          <a:pt x="118336" y="453"/>
                          <a:pt x="121589" y="49"/>
                        </a:cubicBezTo>
                        <a:cubicBezTo>
                          <a:pt x="124903" y="-375"/>
                          <a:pt x="127934" y="1989"/>
                          <a:pt x="128359" y="5323"/>
                        </a:cubicBezTo>
                        <a:cubicBezTo>
                          <a:pt x="128783" y="8637"/>
                          <a:pt x="126419" y="11669"/>
                          <a:pt x="123085" y="12093"/>
                        </a:cubicBezTo>
                        <a:cubicBezTo>
                          <a:pt x="122297" y="12194"/>
                          <a:pt x="44397" y="22035"/>
                          <a:pt x="8287" y="36301"/>
                        </a:cubicBezTo>
                        <a:cubicBezTo>
                          <a:pt x="7559" y="36584"/>
                          <a:pt x="6791" y="36726"/>
                          <a:pt x="6064" y="36726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41" name="Freeform: Shape 940">
                    <a:extLst>
                      <a:ext uri="{FF2B5EF4-FFF2-40B4-BE49-F238E27FC236}">
                        <a16:creationId xmlns:a16="http://schemas.microsoft.com/office/drawing/2014/main" id="{05E37DB4-115E-C99D-B233-325BAFA00ECE}"/>
                      </a:ext>
                    </a:extLst>
                  </p:cNvPr>
                  <p:cNvSpPr/>
                  <p:nvPr/>
                </p:nvSpPr>
                <p:spPr>
                  <a:xfrm>
                    <a:off x="8651561" y="5434663"/>
                    <a:ext cx="23186" cy="147743"/>
                  </a:xfrm>
                  <a:custGeom>
                    <a:avLst/>
                    <a:gdLst>
                      <a:gd name="connsiteX0" fmla="*/ 6059 w 23186"/>
                      <a:gd name="connsiteY0" fmla="*/ 147744 h 147743"/>
                      <a:gd name="connsiteX1" fmla="*/ 5028 w 23186"/>
                      <a:gd name="connsiteY1" fmla="*/ 147663 h 147743"/>
                      <a:gd name="connsiteX2" fmla="*/ 77 w 23186"/>
                      <a:gd name="connsiteY2" fmla="*/ 140752 h 147743"/>
                      <a:gd name="connsiteX3" fmla="*/ 340 w 23186"/>
                      <a:gd name="connsiteY3" fmla="*/ 139439 h 147743"/>
                      <a:gd name="connsiteX4" fmla="*/ 5493 w 23186"/>
                      <a:gd name="connsiteY4" fmla="*/ 8252 h 147743"/>
                      <a:gd name="connsiteX5" fmla="*/ 8969 w 23186"/>
                      <a:gd name="connsiteY5" fmla="*/ 412 h 147743"/>
                      <a:gd name="connsiteX6" fmla="*/ 16809 w 23186"/>
                      <a:gd name="connsiteY6" fmla="*/ 3887 h 147743"/>
                      <a:gd name="connsiteX7" fmla="*/ 12222 w 23186"/>
                      <a:gd name="connsiteY7" fmla="*/ 141863 h 147743"/>
                      <a:gd name="connsiteX8" fmla="*/ 12040 w 23186"/>
                      <a:gd name="connsiteY8" fmla="*/ 142753 h 147743"/>
                      <a:gd name="connsiteX9" fmla="*/ 6079 w 23186"/>
                      <a:gd name="connsiteY9" fmla="*/ 147724 h 147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186" h="147743">
                        <a:moveTo>
                          <a:pt x="6059" y="147744"/>
                        </a:moveTo>
                        <a:cubicBezTo>
                          <a:pt x="5715" y="147744"/>
                          <a:pt x="5372" y="147724"/>
                          <a:pt x="5028" y="147663"/>
                        </a:cubicBezTo>
                        <a:cubicBezTo>
                          <a:pt x="1755" y="147097"/>
                          <a:pt x="-448" y="144026"/>
                          <a:pt x="77" y="140752"/>
                        </a:cubicBezTo>
                        <a:cubicBezTo>
                          <a:pt x="77" y="140631"/>
                          <a:pt x="178" y="140186"/>
                          <a:pt x="340" y="139439"/>
                        </a:cubicBezTo>
                        <a:cubicBezTo>
                          <a:pt x="4887" y="117332"/>
                          <a:pt x="18709" y="42504"/>
                          <a:pt x="5493" y="8252"/>
                        </a:cubicBezTo>
                        <a:cubicBezTo>
                          <a:pt x="4281" y="5120"/>
                          <a:pt x="5837" y="1624"/>
                          <a:pt x="8969" y="412"/>
                        </a:cubicBezTo>
                        <a:cubicBezTo>
                          <a:pt x="12101" y="-801"/>
                          <a:pt x="15597" y="755"/>
                          <a:pt x="16809" y="3887"/>
                        </a:cubicBezTo>
                        <a:cubicBezTo>
                          <a:pt x="30813" y="40200"/>
                          <a:pt x="18264" y="112482"/>
                          <a:pt x="12222" y="141863"/>
                        </a:cubicBezTo>
                        <a:lnTo>
                          <a:pt x="12040" y="142753"/>
                        </a:lnTo>
                        <a:cubicBezTo>
                          <a:pt x="11495" y="145662"/>
                          <a:pt x="8949" y="147724"/>
                          <a:pt x="6079" y="14772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42" name="Freeform: Shape 941">
                  <a:extLst>
                    <a:ext uri="{FF2B5EF4-FFF2-40B4-BE49-F238E27FC236}">
                      <a16:creationId xmlns:a16="http://schemas.microsoft.com/office/drawing/2014/main" id="{AF9BE90B-32C8-304D-5F3D-3DB52EF32CE4}"/>
                    </a:ext>
                  </a:extLst>
                </p:cNvPr>
                <p:cNvSpPr/>
                <p:nvPr/>
              </p:nvSpPr>
              <p:spPr>
                <a:xfrm>
                  <a:off x="8504206" y="5383370"/>
                  <a:ext cx="327428" cy="286555"/>
                </a:xfrm>
                <a:custGeom>
                  <a:avLst/>
                  <a:gdLst>
                    <a:gd name="connsiteX0" fmla="*/ 129388 w 327428"/>
                    <a:gd name="connsiteY0" fmla="*/ 286556 h 286555"/>
                    <a:gd name="connsiteX1" fmla="*/ 0 w 327428"/>
                    <a:gd name="connsiteY1" fmla="*/ 186367 h 286555"/>
                    <a:gd name="connsiteX2" fmla="*/ 2930 w 327428"/>
                    <a:gd name="connsiteY2" fmla="*/ 181720 h 286555"/>
                    <a:gd name="connsiteX3" fmla="*/ 49528 w 327428"/>
                    <a:gd name="connsiteY3" fmla="*/ 96101 h 286555"/>
                    <a:gd name="connsiteX4" fmla="*/ 97420 w 327428"/>
                    <a:gd name="connsiteY4" fmla="*/ 43461 h 286555"/>
                    <a:gd name="connsiteX5" fmla="*/ 122861 w 327428"/>
                    <a:gd name="connsiteY5" fmla="*/ 24405 h 286555"/>
                    <a:gd name="connsiteX6" fmla="*/ 175683 w 327428"/>
                    <a:gd name="connsiteY6" fmla="*/ 1288 h 286555"/>
                    <a:gd name="connsiteX7" fmla="*/ 183140 w 327428"/>
                    <a:gd name="connsiteY7" fmla="*/ 13271 h 286555"/>
                    <a:gd name="connsiteX8" fmla="*/ 165135 w 327428"/>
                    <a:gd name="connsiteY8" fmla="*/ 49200 h 286555"/>
                    <a:gd name="connsiteX9" fmla="*/ 229091 w 327428"/>
                    <a:gd name="connsiteY9" fmla="*/ 34105 h 286555"/>
                    <a:gd name="connsiteX10" fmla="*/ 274174 w 327428"/>
                    <a:gd name="connsiteY10" fmla="*/ 33377 h 286555"/>
                    <a:gd name="connsiteX11" fmla="*/ 310466 w 327428"/>
                    <a:gd name="connsiteY11" fmla="*/ 47361 h 286555"/>
                    <a:gd name="connsiteX12" fmla="*/ 308607 w 327428"/>
                    <a:gd name="connsiteY12" fmla="*/ 60940 h 286555"/>
                    <a:gd name="connsiteX13" fmla="*/ 327218 w 327428"/>
                    <a:gd name="connsiteY13" fmla="*/ 77631 h 286555"/>
                    <a:gd name="connsiteX14" fmla="*/ 314710 w 327428"/>
                    <a:gd name="connsiteY14" fmla="*/ 100122 h 286555"/>
                    <a:gd name="connsiteX15" fmla="*/ 320267 w 327428"/>
                    <a:gd name="connsiteY15" fmla="*/ 125058 h 286555"/>
                    <a:gd name="connsiteX16" fmla="*/ 293472 w 327428"/>
                    <a:gd name="connsiteY16" fmla="*/ 143669 h 286555"/>
                    <a:gd name="connsiteX17" fmla="*/ 286722 w 327428"/>
                    <a:gd name="connsiteY17" fmla="*/ 170444 h 286555"/>
                    <a:gd name="connsiteX18" fmla="*/ 243115 w 327428"/>
                    <a:gd name="connsiteY18" fmla="*/ 187923 h 286555"/>
                    <a:gd name="connsiteX19" fmla="*/ 173157 w 327428"/>
                    <a:gd name="connsiteY19" fmla="*/ 216800 h 286555"/>
                    <a:gd name="connsiteX20" fmla="*/ 165983 w 327428"/>
                    <a:gd name="connsiteY20" fmla="*/ 226742 h 286555"/>
                    <a:gd name="connsiteX21" fmla="*/ 144442 w 327428"/>
                    <a:gd name="connsiteY21" fmla="*/ 258407 h 286555"/>
                    <a:gd name="connsiteX22" fmla="*/ 144260 w 327428"/>
                    <a:gd name="connsiteY22" fmla="*/ 258973 h 286555"/>
                    <a:gd name="connsiteX23" fmla="*/ 129448 w 327428"/>
                    <a:gd name="connsiteY23" fmla="*/ 286556 h 286555"/>
                    <a:gd name="connsiteX24" fmla="*/ 16105 w 327428"/>
                    <a:gd name="connsiteY24" fmla="*/ 183498 h 286555"/>
                    <a:gd name="connsiteX25" fmla="*/ 125488 w 327428"/>
                    <a:gd name="connsiteY25" fmla="*/ 268207 h 286555"/>
                    <a:gd name="connsiteX26" fmla="*/ 133005 w 327428"/>
                    <a:gd name="connsiteY26" fmla="*/ 254224 h 286555"/>
                    <a:gd name="connsiteX27" fmla="*/ 156243 w 327428"/>
                    <a:gd name="connsiteY27" fmla="*/ 219467 h 286555"/>
                    <a:gd name="connsiteX28" fmla="*/ 162386 w 327428"/>
                    <a:gd name="connsiteY28" fmla="*/ 211121 h 286555"/>
                    <a:gd name="connsiteX29" fmla="*/ 238831 w 327428"/>
                    <a:gd name="connsiteY29" fmla="*/ 176587 h 286555"/>
                    <a:gd name="connsiteX30" fmla="*/ 280155 w 327428"/>
                    <a:gd name="connsiteY30" fmla="*/ 160239 h 286555"/>
                    <a:gd name="connsiteX31" fmla="*/ 280236 w 327428"/>
                    <a:gd name="connsiteY31" fmla="*/ 142133 h 286555"/>
                    <a:gd name="connsiteX32" fmla="*/ 279933 w 327428"/>
                    <a:gd name="connsiteY32" fmla="*/ 141184 h 286555"/>
                    <a:gd name="connsiteX33" fmla="*/ 278720 w 327428"/>
                    <a:gd name="connsiteY33" fmla="*/ 135829 h 286555"/>
                    <a:gd name="connsiteX34" fmla="*/ 284358 w 327428"/>
                    <a:gd name="connsiteY34" fmla="*/ 133828 h 286555"/>
                    <a:gd name="connsiteX35" fmla="*/ 309314 w 327428"/>
                    <a:gd name="connsiteY35" fmla="*/ 119845 h 286555"/>
                    <a:gd name="connsiteX36" fmla="*/ 300807 w 327428"/>
                    <a:gd name="connsiteY36" fmla="*/ 103032 h 286555"/>
                    <a:gd name="connsiteX37" fmla="*/ 300524 w 327428"/>
                    <a:gd name="connsiteY37" fmla="*/ 102769 h 286555"/>
                    <a:gd name="connsiteX38" fmla="*/ 297958 w 327428"/>
                    <a:gd name="connsiteY38" fmla="*/ 100203 h 286555"/>
                    <a:gd name="connsiteX39" fmla="*/ 298988 w 327428"/>
                    <a:gd name="connsiteY39" fmla="*/ 96586 h 286555"/>
                    <a:gd name="connsiteX40" fmla="*/ 302828 w 327428"/>
                    <a:gd name="connsiteY40" fmla="*/ 92565 h 286555"/>
                    <a:gd name="connsiteX41" fmla="*/ 315215 w 327428"/>
                    <a:gd name="connsiteY41" fmla="*/ 79390 h 286555"/>
                    <a:gd name="connsiteX42" fmla="*/ 296867 w 327428"/>
                    <a:gd name="connsiteY42" fmla="*/ 71650 h 286555"/>
                    <a:gd name="connsiteX43" fmla="*/ 292259 w 327428"/>
                    <a:gd name="connsiteY43" fmla="*/ 72317 h 286555"/>
                    <a:gd name="connsiteX44" fmla="*/ 290582 w 327428"/>
                    <a:gd name="connsiteY44" fmla="*/ 67326 h 286555"/>
                    <a:gd name="connsiteX45" fmla="*/ 293290 w 327428"/>
                    <a:gd name="connsiteY45" fmla="*/ 60172 h 286555"/>
                    <a:gd name="connsiteX46" fmla="*/ 298726 w 327428"/>
                    <a:gd name="connsiteY46" fmla="*/ 50412 h 286555"/>
                    <a:gd name="connsiteX47" fmla="*/ 230384 w 327428"/>
                    <a:gd name="connsiteY47" fmla="*/ 46209 h 286555"/>
                    <a:gd name="connsiteX48" fmla="*/ 150888 w 327428"/>
                    <a:gd name="connsiteY48" fmla="*/ 65952 h 286555"/>
                    <a:gd name="connsiteX49" fmla="*/ 146685 w 327428"/>
                    <a:gd name="connsiteY49" fmla="*/ 67366 h 286555"/>
                    <a:gd name="connsiteX50" fmla="*/ 143937 w 327428"/>
                    <a:gd name="connsiteY50" fmla="*/ 63587 h 286555"/>
                    <a:gd name="connsiteX51" fmla="*/ 144200 w 327428"/>
                    <a:gd name="connsiteY51" fmla="*/ 56151 h 286555"/>
                    <a:gd name="connsiteX52" fmla="*/ 171035 w 327428"/>
                    <a:gd name="connsiteY52" fmla="*/ 13433 h 286555"/>
                    <a:gd name="connsiteX53" fmla="*/ 170894 w 327428"/>
                    <a:gd name="connsiteY53" fmla="*/ 12442 h 286555"/>
                    <a:gd name="connsiteX54" fmla="*/ 130964 w 327428"/>
                    <a:gd name="connsiteY54" fmla="*/ 33519 h 286555"/>
                    <a:gd name="connsiteX55" fmla="*/ 104310 w 327428"/>
                    <a:gd name="connsiteY55" fmla="*/ 53524 h 286555"/>
                    <a:gd name="connsiteX56" fmla="*/ 61127 w 327428"/>
                    <a:gd name="connsiteY56" fmla="*/ 99799 h 286555"/>
                    <a:gd name="connsiteX57" fmla="*/ 16146 w 327428"/>
                    <a:gd name="connsiteY57" fmla="*/ 183559 h 286555"/>
                    <a:gd name="connsiteX58" fmla="*/ 173581 w 327428"/>
                    <a:gd name="connsiteY58" fmla="*/ 215708 h 286555"/>
                    <a:gd name="connsiteX59" fmla="*/ 173581 w 327428"/>
                    <a:gd name="connsiteY59" fmla="*/ 215749 h 286555"/>
                    <a:gd name="connsiteX60" fmla="*/ 173581 w 327428"/>
                    <a:gd name="connsiteY60" fmla="*/ 215708 h 286555"/>
                    <a:gd name="connsiteX61" fmla="*/ 162285 w 327428"/>
                    <a:gd name="connsiteY61" fmla="*/ 211303 h 286555"/>
                    <a:gd name="connsiteX62" fmla="*/ 162164 w 327428"/>
                    <a:gd name="connsiteY62" fmla="*/ 211627 h 286555"/>
                    <a:gd name="connsiteX63" fmla="*/ 162285 w 327428"/>
                    <a:gd name="connsiteY63" fmla="*/ 211303 h 286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</a:cxnLst>
                  <a:rect l="l" t="t" r="r" b="b"/>
                  <a:pathLst>
                    <a:path w="327428" h="286555">
                      <a:moveTo>
                        <a:pt x="129388" y="286556"/>
                      </a:moveTo>
                      <a:lnTo>
                        <a:pt x="0" y="186367"/>
                      </a:lnTo>
                      <a:lnTo>
                        <a:pt x="2930" y="181720"/>
                      </a:lnTo>
                      <a:cubicBezTo>
                        <a:pt x="21278" y="152480"/>
                        <a:pt x="43183" y="116329"/>
                        <a:pt x="49528" y="96101"/>
                      </a:cubicBezTo>
                      <a:cubicBezTo>
                        <a:pt x="57530" y="70801"/>
                        <a:pt x="77798" y="56919"/>
                        <a:pt x="97420" y="43461"/>
                      </a:cubicBezTo>
                      <a:cubicBezTo>
                        <a:pt x="106028" y="37560"/>
                        <a:pt x="114919" y="31458"/>
                        <a:pt x="122861" y="24405"/>
                      </a:cubicBezTo>
                      <a:cubicBezTo>
                        <a:pt x="143998" y="5532"/>
                        <a:pt x="164730" y="-3562"/>
                        <a:pt x="175683" y="1288"/>
                      </a:cubicBezTo>
                      <a:cubicBezTo>
                        <a:pt x="180351" y="3349"/>
                        <a:pt x="183079" y="7714"/>
                        <a:pt x="183140" y="13271"/>
                      </a:cubicBezTo>
                      <a:cubicBezTo>
                        <a:pt x="183200" y="22587"/>
                        <a:pt x="173945" y="37318"/>
                        <a:pt x="165135" y="49200"/>
                      </a:cubicBezTo>
                      <a:cubicBezTo>
                        <a:pt x="184837" y="43683"/>
                        <a:pt x="215491" y="35519"/>
                        <a:pt x="229091" y="34105"/>
                      </a:cubicBezTo>
                      <a:cubicBezTo>
                        <a:pt x="239296" y="33034"/>
                        <a:pt x="257765" y="32347"/>
                        <a:pt x="274174" y="33377"/>
                      </a:cubicBezTo>
                      <a:cubicBezTo>
                        <a:pt x="297877" y="34873"/>
                        <a:pt x="308728" y="39056"/>
                        <a:pt x="310466" y="47361"/>
                      </a:cubicBezTo>
                      <a:cubicBezTo>
                        <a:pt x="311537" y="52514"/>
                        <a:pt x="310608" y="57101"/>
                        <a:pt x="308607" y="60940"/>
                      </a:cubicBezTo>
                      <a:cubicBezTo>
                        <a:pt x="317943" y="63224"/>
                        <a:pt x="325884" y="68356"/>
                        <a:pt x="327218" y="77631"/>
                      </a:cubicBezTo>
                      <a:cubicBezTo>
                        <a:pt x="328653" y="87533"/>
                        <a:pt x="322570" y="95192"/>
                        <a:pt x="314710" y="100122"/>
                      </a:cubicBezTo>
                      <a:cubicBezTo>
                        <a:pt x="319580" y="106225"/>
                        <a:pt x="324753" y="115702"/>
                        <a:pt x="320267" y="125058"/>
                      </a:cubicBezTo>
                      <a:cubicBezTo>
                        <a:pt x="315659" y="134657"/>
                        <a:pt x="301858" y="140739"/>
                        <a:pt x="293472" y="143669"/>
                      </a:cubicBezTo>
                      <a:cubicBezTo>
                        <a:pt x="295412" y="151368"/>
                        <a:pt x="296705" y="164058"/>
                        <a:pt x="286722" y="170444"/>
                      </a:cubicBezTo>
                      <a:cubicBezTo>
                        <a:pt x="282358" y="173233"/>
                        <a:pt x="268051" y="178628"/>
                        <a:pt x="243115" y="187923"/>
                      </a:cubicBezTo>
                      <a:cubicBezTo>
                        <a:pt x="219048" y="196916"/>
                        <a:pt x="179017" y="211849"/>
                        <a:pt x="173157" y="216800"/>
                      </a:cubicBezTo>
                      <a:cubicBezTo>
                        <a:pt x="172409" y="218154"/>
                        <a:pt x="170772" y="220376"/>
                        <a:pt x="165983" y="226742"/>
                      </a:cubicBezTo>
                      <a:cubicBezTo>
                        <a:pt x="159497" y="235391"/>
                        <a:pt x="145978" y="253375"/>
                        <a:pt x="144442" y="258407"/>
                      </a:cubicBezTo>
                      <a:lnTo>
                        <a:pt x="144260" y="258973"/>
                      </a:lnTo>
                      <a:lnTo>
                        <a:pt x="129448" y="286556"/>
                      </a:lnTo>
                      <a:close/>
                      <a:moveTo>
                        <a:pt x="16105" y="183498"/>
                      </a:moveTo>
                      <a:lnTo>
                        <a:pt x="125488" y="268207"/>
                      </a:lnTo>
                      <a:lnTo>
                        <a:pt x="133005" y="254224"/>
                      </a:lnTo>
                      <a:cubicBezTo>
                        <a:pt x="135410" y="247475"/>
                        <a:pt x="144968" y="234461"/>
                        <a:pt x="156243" y="219467"/>
                      </a:cubicBezTo>
                      <a:cubicBezTo>
                        <a:pt x="158790" y="216072"/>
                        <a:pt x="161659" y="212253"/>
                        <a:pt x="162386" y="211121"/>
                      </a:cubicBezTo>
                      <a:cubicBezTo>
                        <a:pt x="164912" y="205463"/>
                        <a:pt x="176047" y="200007"/>
                        <a:pt x="238831" y="176587"/>
                      </a:cubicBezTo>
                      <a:cubicBezTo>
                        <a:pt x="257442" y="169636"/>
                        <a:pt x="276679" y="162462"/>
                        <a:pt x="280155" y="160239"/>
                      </a:cubicBezTo>
                      <a:cubicBezTo>
                        <a:pt x="284641" y="157370"/>
                        <a:pt x="282135" y="146801"/>
                        <a:pt x="280236" y="142133"/>
                      </a:cubicBezTo>
                      <a:lnTo>
                        <a:pt x="279933" y="141184"/>
                      </a:lnTo>
                      <a:lnTo>
                        <a:pt x="278720" y="135829"/>
                      </a:lnTo>
                      <a:lnTo>
                        <a:pt x="284358" y="133828"/>
                      </a:lnTo>
                      <a:cubicBezTo>
                        <a:pt x="292461" y="131646"/>
                        <a:pt x="306405" y="125907"/>
                        <a:pt x="309314" y="119845"/>
                      </a:cubicBezTo>
                      <a:cubicBezTo>
                        <a:pt x="311598" y="115076"/>
                        <a:pt x="305313" y="107013"/>
                        <a:pt x="300807" y="103032"/>
                      </a:cubicBezTo>
                      <a:lnTo>
                        <a:pt x="300524" y="102769"/>
                      </a:lnTo>
                      <a:lnTo>
                        <a:pt x="297958" y="100203"/>
                      </a:lnTo>
                      <a:lnTo>
                        <a:pt x="298988" y="96586"/>
                      </a:lnTo>
                      <a:cubicBezTo>
                        <a:pt x="299554" y="94686"/>
                        <a:pt x="300989" y="93211"/>
                        <a:pt x="302828" y="92565"/>
                      </a:cubicBezTo>
                      <a:cubicBezTo>
                        <a:pt x="304161" y="92039"/>
                        <a:pt x="316326" y="87028"/>
                        <a:pt x="315215" y="79390"/>
                      </a:cubicBezTo>
                      <a:cubicBezTo>
                        <a:pt x="314427" y="73954"/>
                        <a:pt x="303980" y="71812"/>
                        <a:pt x="296867" y="71650"/>
                      </a:cubicBezTo>
                      <a:lnTo>
                        <a:pt x="292259" y="72317"/>
                      </a:lnTo>
                      <a:lnTo>
                        <a:pt x="290582" y="67326"/>
                      </a:lnTo>
                      <a:cubicBezTo>
                        <a:pt x="289713" y="64577"/>
                        <a:pt x="290845" y="61627"/>
                        <a:pt x="293290" y="60172"/>
                      </a:cubicBezTo>
                      <a:cubicBezTo>
                        <a:pt x="294866" y="59182"/>
                        <a:pt x="299494" y="55767"/>
                        <a:pt x="298726" y="50412"/>
                      </a:cubicBezTo>
                      <a:cubicBezTo>
                        <a:pt x="293088" y="45320"/>
                        <a:pt x="254734" y="43643"/>
                        <a:pt x="230384" y="46209"/>
                      </a:cubicBezTo>
                      <a:cubicBezTo>
                        <a:pt x="211490" y="48169"/>
                        <a:pt x="153839" y="65083"/>
                        <a:pt x="150888" y="65952"/>
                      </a:cubicBezTo>
                      <a:lnTo>
                        <a:pt x="146685" y="67366"/>
                      </a:lnTo>
                      <a:lnTo>
                        <a:pt x="143937" y="63587"/>
                      </a:lnTo>
                      <a:cubicBezTo>
                        <a:pt x="142361" y="61344"/>
                        <a:pt x="142482" y="58273"/>
                        <a:pt x="144200" y="56151"/>
                      </a:cubicBezTo>
                      <a:cubicBezTo>
                        <a:pt x="157618" y="40288"/>
                        <a:pt x="171096" y="20586"/>
                        <a:pt x="171035" y="13433"/>
                      </a:cubicBezTo>
                      <a:cubicBezTo>
                        <a:pt x="171035" y="12725"/>
                        <a:pt x="170894" y="12442"/>
                        <a:pt x="170894" y="12442"/>
                      </a:cubicBezTo>
                      <a:cubicBezTo>
                        <a:pt x="168529" y="10624"/>
                        <a:pt x="152545" y="14261"/>
                        <a:pt x="130964" y="33519"/>
                      </a:cubicBezTo>
                      <a:cubicBezTo>
                        <a:pt x="122436" y="41097"/>
                        <a:pt x="113222" y="47421"/>
                        <a:pt x="104310" y="53524"/>
                      </a:cubicBezTo>
                      <a:cubicBezTo>
                        <a:pt x="85578" y="66376"/>
                        <a:pt x="67877" y="78500"/>
                        <a:pt x="61127" y="99799"/>
                      </a:cubicBezTo>
                      <a:cubicBezTo>
                        <a:pt x="54701" y="120208"/>
                        <a:pt x="34231" y="154581"/>
                        <a:pt x="16146" y="183559"/>
                      </a:cubicBezTo>
                      <a:close/>
                      <a:moveTo>
                        <a:pt x="173581" y="215708"/>
                      </a:moveTo>
                      <a:cubicBezTo>
                        <a:pt x="173581" y="215708"/>
                        <a:pt x="173581" y="215749"/>
                        <a:pt x="173581" y="215749"/>
                      </a:cubicBezTo>
                      <a:cubicBezTo>
                        <a:pt x="173581" y="215749"/>
                        <a:pt x="173581" y="215708"/>
                        <a:pt x="173581" y="215708"/>
                      </a:cubicBezTo>
                      <a:close/>
                      <a:moveTo>
                        <a:pt x="162285" y="211303"/>
                      </a:moveTo>
                      <a:cubicBezTo>
                        <a:pt x="162225" y="211424"/>
                        <a:pt x="162184" y="211546"/>
                        <a:pt x="162164" y="211627"/>
                      </a:cubicBezTo>
                      <a:cubicBezTo>
                        <a:pt x="162205" y="211526"/>
                        <a:pt x="162245" y="211404"/>
                        <a:pt x="162285" y="21130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43" name="Freeform: Shape 942">
                <a:extLst>
                  <a:ext uri="{FF2B5EF4-FFF2-40B4-BE49-F238E27FC236}">
                    <a16:creationId xmlns:a16="http://schemas.microsoft.com/office/drawing/2014/main" id="{4F4A2A21-27E7-8F2C-0D34-FE1BA7CFDA9C}"/>
                  </a:ext>
                </a:extLst>
              </p:cNvPr>
              <p:cNvSpPr/>
              <p:nvPr/>
            </p:nvSpPr>
            <p:spPr>
              <a:xfrm>
                <a:off x="8547834" y="5654700"/>
                <a:ext cx="121531" cy="297946"/>
              </a:xfrm>
              <a:custGeom>
                <a:avLst/>
                <a:gdLst>
                  <a:gd name="connsiteX0" fmla="*/ 6062 w 121531"/>
                  <a:gd name="connsiteY0" fmla="*/ 297947 h 297946"/>
                  <a:gd name="connsiteX1" fmla="*/ 3233 w 121531"/>
                  <a:gd name="connsiteY1" fmla="*/ 297240 h 297946"/>
                  <a:gd name="connsiteX2" fmla="*/ 707 w 121531"/>
                  <a:gd name="connsiteY2" fmla="*/ 289055 h 297946"/>
                  <a:gd name="connsiteX3" fmla="*/ 109059 w 121531"/>
                  <a:gd name="connsiteY3" fmla="*/ 37918 h 297946"/>
                  <a:gd name="connsiteX4" fmla="*/ 107382 w 121531"/>
                  <a:gd name="connsiteY4" fmla="*/ 31957 h 297946"/>
                  <a:gd name="connsiteX5" fmla="*/ 80122 w 121531"/>
                  <a:gd name="connsiteY5" fmla="*/ 10860 h 297946"/>
                  <a:gd name="connsiteX6" fmla="*/ 79031 w 121531"/>
                  <a:gd name="connsiteY6" fmla="*/ 2353 h 297946"/>
                  <a:gd name="connsiteX7" fmla="*/ 87538 w 121531"/>
                  <a:gd name="connsiteY7" fmla="*/ 1262 h 297946"/>
                  <a:gd name="connsiteX8" fmla="*/ 114798 w 121531"/>
                  <a:gd name="connsiteY8" fmla="*/ 22358 h 297946"/>
                  <a:gd name="connsiteX9" fmla="*/ 120355 w 121531"/>
                  <a:gd name="connsiteY9" fmla="*/ 42263 h 297946"/>
                  <a:gd name="connsiteX10" fmla="*/ 11417 w 121531"/>
                  <a:gd name="connsiteY10" fmla="*/ 294714 h 297946"/>
                  <a:gd name="connsiteX11" fmla="*/ 6042 w 121531"/>
                  <a:gd name="connsiteY11" fmla="*/ 297947 h 297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1531" h="297946">
                    <a:moveTo>
                      <a:pt x="6062" y="297947"/>
                    </a:moveTo>
                    <a:cubicBezTo>
                      <a:pt x="5112" y="297947"/>
                      <a:pt x="4142" y="297724"/>
                      <a:pt x="3233" y="297240"/>
                    </a:cubicBezTo>
                    <a:cubicBezTo>
                      <a:pt x="283" y="295683"/>
                      <a:pt x="-869" y="292006"/>
                      <a:pt x="707" y="289055"/>
                    </a:cubicBezTo>
                    <a:cubicBezTo>
                      <a:pt x="40900" y="212934"/>
                      <a:pt x="93803" y="77585"/>
                      <a:pt x="109059" y="37918"/>
                    </a:cubicBezTo>
                    <a:cubicBezTo>
                      <a:pt x="109888" y="35776"/>
                      <a:pt x="109221" y="33371"/>
                      <a:pt x="107382" y="31957"/>
                    </a:cubicBezTo>
                    <a:lnTo>
                      <a:pt x="80122" y="10860"/>
                    </a:lnTo>
                    <a:cubicBezTo>
                      <a:pt x="77475" y="8819"/>
                      <a:pt x="76990" y="5000"/>
                      <a:pt x="79031" y="2353"/>
                    </a:cubicBezTo>
                    <a:cubicBezTo>
                      <a:pt x="81072" y="-294"/>
                      <a:pt x="84891" y="-779"/>
                      <a:pt x="87538" y="1262"/>
                    </a:cubicBezTo>
                    <a:lnTo>
                      <a:pt x="114798" y="22358"/>
                    </a:lnTo>
                    <a:cubicBezTo>
                      <a:pt x="120901" y="27067"/>
                      <a:pt x="123124" y="35069"/>
                      <a:pt x="120355" y="42263"/>
                    </a:cubicBezTo>
                    <a:cubicBezTo>
                      <a:pt x="105038" y="82091"/>
                      <a:pt x="51933" y="218006"/>
                      <a:pt x="11417" y="294714"/>
                    </a:cubicBezTo>
                    <a:cubicBezTo>
                      <a:pt x="10326" y="296775"/>
                      <a:pt x="8224" y="297947"/>
                      <a:pt x="6042" y="29794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4" name="Freeform: Shape 943">
                <a:extLst>
                  <a:ext uri="{FF2B5EF4-FFF2-40B4-BE49-F238E27FC236}">
                    <a16:creationId xmlns:a16="http://schemas.microsoft.com/office/drawing/2014/main" id="{6E0EC140-04BD-3366-ADF1-7D4E64FDD862}"/>
                  </a:ext>
                </a:extLst>
              </p:cNvPr>
              <p:cNvSpPr/>
              <p:nvPr/>
            </p:nvSpPr>
            <p:spPr>
              <a:xfrm>
                <a:off x="8417285" y="5559725"/>
                <a:ext cx="101034" cy="142733"/>
              </a:xfrm>
              <a:custGeom>
                <a:avLst/>
                <a:gdLst>
                  <a:gd name="connsiteX0" fmla="*/ 6071 w 101034"/>
                  <a:gd name="connsiteY0" fmla="*/ 142734 h 142733"/>
                  <a:gd name="connsiteX1" fmla="*/ 3060 w 101034"/>
                  <a:gd name="connsiteY1" fmla="*/ 141926 h 142733"/>
                  <a:gd name="connsiteX2" fmla="*/ 797 w 101034"/>
                  <a:gd name="connsiteY2" fmla="*/ 133661 h 142733"/>
                  <a:gd name="connsiteX3" fmla="*/ 71967 w 101034"/>
                  <a:gd name="connsiteY3" fmla="*/ 9102 h 142733"/>
                  <a:gd name="connsiteX4" fmla="*/ 84112 w 101034"/>
                  <a:gd name="connsiteY4" fmla="*/ 353 h 142733"/>
                  <a:gd name="connsiteX5" fmla="*/ 98681 w 101034"/>
                  <a:gd name="connsiteY5" fmla="*/ 3788 h 142733"/>
                  <a:gd name="connsiteX6" fmla="*/ 99772 w 101034"/>
                  <a:gd name="connsiteY6" fmla="*/ 12295 h 142733"/>
                  <a:gd name="connsiteX7" fmla="*/ 91265 w 101034"/>
                  <a:gd name="connsiteY7" fmla="*/ 13386 h 142733"/>
                  <a:gd name="connsiteX8" fmla="*/ 86496 w 101034"/>
                  <a:gd name="connsiteY8" fmla="*/ 12255 h 142733"/>
                  <a:gd name="connsiteX9" fmla="*/ 82515 w 101034"/>
                  <a:gd name="connsiteY9" fmla="*/ 15124 h 142733"/>
                  <a:gd name="connsiteX10" fmla="*/ 11345 w 101034"/>
                  <a:gd name="connsiteY10" fmla="*/ 139683 h 142733"/>
                  <a:gd name="connsiteX11" fmla="*/ 6071 w 101034"/>
                  <a:gd name="connsiteY11" fmla="*/ 142734 h 14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034" h="142733">
                    <a:moveTo>
                      <a:pt x="6071" y="142734"/>
                    </a:moveTo>
                    <a:cubicBezTo>
                      <a:pt x="5060" y="142734"/>
                      <a:pt x="4010" y="142471"/>
                      <a:pt x="3060" y="141926"/>
                    </a:cubicBezTo>
                    <a:cubicBezTo>
                      <a:pt x="150" y="140269"/>
                      <a:pt x="-860" y="136571"/>
                      <a:pt x="797" y="133661"/>
                    </a:cubicBezTo>
                    <a:lnTo>
                      <a:pt x="71967" y="9102"/>
                    </a:lnTo>
                    <a:cubicBezTo>
                      <a:pt x="74554" y="4556"/>
                      <a:pt x="78979" y="1383"/>
                      <a:pt x="84112" y="353"/>
                    </a:cubicBezTo>
                    <a:cubicBezTo>
                      <a:pt x="89244" y="-678"/>
                      <a:pt x="94539" y="575"/>
                      <a:pt x="98681" y="3788"/>
                    </a:cubicBezTo>
                    <a:cubicBezTo>
                      <a:pt x="101328" y="5829"/>
                      <a:pt x="101813" y="9648"/>
                      <a:pt x="99772" y="12295"/>
                    </a:cubicBezTo>
                    <a:cubicBezTo>
                      <a:pt x="97731" y="14942"/>
                      <a:pt x="93912" y="15427"/>
                      <a:pt x="91265" y="13386"/>
                    </a:cubicBezTo>
                    <a:cubicBezTo>
                      <a:pt x="89891" y="12315"/>
                      <a:pt x="88214" y="11931"/>
                      <a:pt x="86496" y="12255"/>
                    </a:cubicBezTo>
                    <a:cubicBezTo>
                      <a:pt x="84799" y="12598"/>
                      <a:pt x="83384" y="13609"/>
                      <a:pt x="82515" y="15124"/>
                    </a:cubicBezTo>
                    <a:lnTo>
                      <a:pt x="11345" y="139683"/>
                    </a:lnTo>
                    <a:cubicBezTo>
                      <a:pt x="10234" y="141643"/>
                      <a:pt x="8172" y="142734"/>
                      <a:pt x="6071" y="14273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5" name="Freeform: Shape 944">
                <a:extLst>
                  <a:ext uri="{FF2B5EF4-FFF2-40B4-BE49-F238E27FC236}">
                    <a16:creationId xmlns:a16="http://schemas.microsoft.com/office/drawing/2014/main" id="{BD49B65D-09C6-B743-3AD9-3A3172F3DCFB}"/>
                  </a:ext>
                </a:extLst>
              </p:cNvPr>
              <p:cNvSpPr/>
              <p:nvPr/>
            </p:nvSpPr>
            <p:spPr>
              <a:xfrm>
                <a:off x="7514009" y="5385519"/>
                <a:ext cx="117447" cy="127476"/>
              </a:xfrm>
              <a:custGeom>
                <a:avLst/>
                <a:gdLst>
                  <a:gd name="connsiteX0" fmla="*/ 6057 w 117447"/>
                  <a:gd name="connsiteY0" fmla="*/ 127476 h 127476"/>
                  <a:gd name="connsiteX1" fmla="*/ 4885 w 117447"/>
                  <a:gd name="connsiteY1" fmla="*/ 127355 h 127476"/>
                  <a:gd name="connsiteX2" fmla="*/ 116 w 117447"/>
                  <a:gd name="connsiteY2" fmla="*/ 120242 h 127476"/>
                  <a:gd name="connsiteX3" fmla="*/ 109195 w 117447"/>
                  <a:gd name="connsiteY3" fmla="*/ 412 h 127476"/>
                  <a:gd name="connsiteX4" fmla="*/ 117036 w 117447"/>
                  <a:gd name="connsiteY4" fmla="*/ 3868 h 127476"/>
                  <a:gd name="connsiteX5" fmla="*/ 113580 w 117447"/>
                  <a:gd name="connsiteY5" fmla="*/ 11708 h 127476"/>
                  <a:gd name="connsiteX6" fmla="*/ 113580 w 117447"/>
                  <a:gd name="connsiteY6" fmla="*/ 11708 h 127476"/>
                  <a:gd name="connsiteX7" fmla="*/ 12018 w 117447"/>
                  <a:gd name="connsiteY7" fmla="*/ 122586 h 127476"/>
                  <a:gd name="connsiteX8" fmla="*/ 6077 w 117447"/>
                  <a:gd name="connsiteY8" fmla="*/ 127476 h 12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447" h="127476">
                    <a:moveTo>
                      <a:pt x="6057" y="127476"/>
                    </a:moveTo>
                    <a:cubicBezTo>
                      <a:pt x="5673" y="127476"/>
                      <a:pt x="5269" y="127436"/>
                      <a:pt x="4885" y="127355"/>
                    </a:cubicBezTo>
                    <a:cubicBezTo>
                      <a:pt x="1591" y="126708"/>
                      <a:pt x="-531" y="123515"/>
                      <a:pt x="116" y="120242"/>
                    </a:cubicBezTo>
                    <a:cubicBezTo>
                      <a:pt x="16524" y="37169"/>
                      <a:pt x="105417" y="1867"/>
                      <a:pt x="109195" y="412"/>
                    </a:cubicBezTo>
                    <a:cubicBezTo>
                      <a:pt x="112328" y="-800"/>
                      <a:pt x="115823" y="756"/>
                      <a:pt x="117036" y="3868"/>
                    </a:cubicBezTo>
                    <a:cubicBezTo>
                      <a:pt x="118248" y="6979"/>
                      <a:pt x="116692" y="10496"/>
                      <a:pt x="113580" y="11708"/>
                    </a:cubicBezTo>
                    <a:lnTo>
                      <a:pt x="113580" y="11708"/>
                    </a:lnTo>
                    <a:cubicBezTo>
                      <a:pt x="112711" y="12051"/>
                      <a:pt x="27113" y="46141"/>
                      <a:pt x="12018" y="122586"/>
                    </a:cubicBezTo>
                    <a:cubicBezTo>
                      <a:pt x="11452" y="125476"/>
                      <a:pt x="8906" y="127476"/>
                      <a:pt x="6077" y="1274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6" name="Freeform: Shape 945">
                <a:extLst>
                  <a:ext uri="{FF2B5EF4-FFF2-40B4-BE49-F238E27FC236}">
                    <a16:creationId xmlns:a16="http://schemas.microsoft.com/office/drawing/2014/main" id="{D821DFDC-85F8-E4EE-1FD2-1E08587BBBFA}"/>
                  </a:ext>
                </a:extLst>
              </p:cNvPr>
              <p:cNvSpPr/>
              <p:nvPr/>
            </p:nvSpPr>
            <p:spPr>
              <a:xfrm>
                <a:off x="8090176" y="5402722"/>
                <a:ext cx="222906" cy="205934"/>
              </a:xfrm>
              <a:custGeom>
                <a:avLst/>
                <a:gdLst>
                  <a:gd name="connsiteX0" fmla="*/ 216846 w 222906"/>
                  <a:gd name="connsiteY0" fmla="*/ 205934 h 205934"/>
                  <a:gd name="connsiteX1" fmla="*/ 211673 w 222906"/>
                  <a:gd name="connsiteY1" fmla="*/ 203024 h 205934"/>
                  <a:gd name="connsiteX2" fmla="*/ 143655 w 222906"/>
                  <a:gd name="connsiteY2" fmla="*/ 98916 h 205934"/>
                  <a:gd name="connsiteX3" fmla="*/ 3941 w 222906"/>
                  <a:gd name="connsiteY3" fmla="*/ 11741 h 205934"/>
                  <a:gd name="connsiteX4" fmla="*/ 385 w 222906"/>
                  <a:gd name="connsiteY4" fmla="*/ 3941 h 205934"/>
                  <a:gd name="connsiteX5" fmla="*/ 8185 w 222906"/>
                  <a:gd name="connsiteY5" fmla="*/ 385 h 205934"/>
                  <a:gd name="connsiteX6" fmla="*/ 153577 w 222906"/>
                  <a:gd name="connsiteY6" fmla="*/ 91944 h 205934"/>
                  <a:gd name="connsiteX7" fmla="*/ 222019 w 222906"/>
                  <a:gd name="connsiteY7" fmla="*/ 196699 h 205934"/>
                  <a:gd name="connsiteX8" fmla="*/ 219999 w 222906"/>
                  <a:gd name="connsiteY8" fmla="*/ 205025 h 205934"/>
                  <a:gd name="connsiteX9" fmla="*/ 216846 w 222906"/>
                  <a:gd name="connsiteY9" fmla="*/ 205914 h 205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2906" h="205934">
                    <a:moveTo>
                      <a:pt x="216846" y="205934"/>
                    </a:moveTo>
                    <a:cubicBezTo>
                      <a:pt x="214805" y="205934"/>
                      <a:pt x="212805" y="204904"/>
                      <a:pt x="211673" y="203024"/>
                    </a:cubicBezTo>
                    <a:cubicBezTo>
                      <a:pt x="211330" y="202479"/>
                      <a:pt x="177543" y="147191"/>
                      <a:pt x="143655" y="98916"/>
                    </a:cubicBezTo>
                    <a:cubicBezTo>
                      <a:pt x="110717" y="51994"/>
                      <a:pt x="5012" y="12145"/>
                      <a:pt x="3941" y="11741"/>
                    </a:cubicBezTo>
                    <a:cubicBezTo>
                      <a:pt x="809" y="10569"/>
                      <a:pt x="-787" y="7073"/>
                      <a:pt x="385" y="3941"/>
                    </a:cubicBezTo>
                    <a:cubicBezTo>
                      <a:pt x="1557" y="809"/>
                      <a:pt x="5053" y="-787"/>
                      <a:pt x="8185" y="385"/>
                    </a:cubicBezTo>
                    <a:cubicBezTo>
                      <a:pt x="12671" y="2062"/>
                      <a:pt x="118517" y="41992"/>
                      <a:pt x="153577" y="91944"/>
                    </a:cubicBezTo>
                    <a:cubicBezTo>
                      <a:pt x="187687" y="140543"/>
                      <a:pt x="221676" y="196134"/>
                      <a:pt x="222019" y="196699"/>
                    </a:cubicBezTo>
                    <a:cubicBezTo>
                      <a:pt x="223757" y="199549"/>
                      <a:pt x="222868" y="203287"/>
                      <a:pt x="219999" y="205025"/>
                    </a:cubicBezTo>
                    <a:cubicBezTo>
                      <a:pt x="219008" y="205631"/>
                      <a:pt x="217917" y="205914"/>
                      <a:pt x="216846" y="2059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47" name="Graphic 215">
                <a:extLst>
                  <a:ext uri="{FF2B5EF4-FFF2-40B4-BE49-F238E27FC236}">
                    <a16:creationId xmlns:a16="http://schemas.microsoft.com/office/drawing/2014/main" id="{00306C7E-8913-8283-A72B-083F27EA0303}"/>
                  </a:ext>
                </a:extLst>
              </p:cNvPr>
              <p:cNvGrpSpPr/>
              <p:nvPr/>
            </p:nvGrpSpPr>
            <p:grpSpPr>
              <a:xfrm>
                <a:off x="7671145" y="4838714"/>
                <a:ext cx="443576" cy="456041"/>
                <a:chOff x="7671145" y="4838714"/>
                <a:chExt cx="443576" cy="456041"/>
              </a:xfrm>
              <a:solidFill>
                <a:srgbClr val="363634"/>
              </a:solidFill>
            </p:grpSpPr>
            <p:sp>
              <p:nvSpPr>
                <p:cNvPr id="948" name="Freeform: Shape 947">
                  <a:extLst>
                    <a:ext uri="{FF2B5EF4-FFF2-40B4-BE49-F238E27FC236}">
                      <a16:creationId xmlns:a16="http://schemas.microsoft.com/office/drawing/2014/main" id="{DE6B7FB2-4A5E-5C17-3D23-4ECAC3255FA7}"/>
                    </a:ext>
                  </a:extLst>
                </p:cNvPr>
                <p:cNvSpPr/>
                <p:nvPr/>
              </p:nvSpPr>
              <p:spPr>
                <a:xfrm>
                  <a:off x="7671145" y="4838714"/>
                  <a:ext cx="443576" cy="440057"/>
                </a:xfrm>
                <a:custGeom>
                  <a:avLst/>
                  <a:gdLst>
                    <a:gd name="connsiteX0" fmla="*/ 103635 w 443576"/>
                    <a:gd name="connsiteY0" fmla="*/ 440057 h 440057"/>
                    <a:gd name="connsiteX1" fmla="*/ 107595 w 443576"/>
                    <a:gd name="connsiteY1" fmla="*/ 403805 h 440057"/>
                    <a:gd name="connsiteX2" fmla="*/ 107636 w 443576"/>
                    <a:gd name="connsiteY2" fmla="*/ 400188 h 440057"/>
                    <a:gd name="connsiteX3" fmla="*/ 108424 w 443576"/>
                    <a:gd name="connsiteY3" fmla="*/ 302809 h 440057"/>
                    <a:gd name="connsiteX4" fmla="*/ 64796 w 443576"/>
                    <a:gd name="connsiteY4" fmla="*/ 276054 h 440057"/>
                    <a:gd name="connsiteX5" fmla="*/ 105918 w 443576"/>
                    <a:gd name="connsiteY5" fmla="*/ 226586 h 440057"/>
                    <a:gd name="connsiteX6" fmla="*/ 162539 w 443576"/>
                    <a:gd name="connsiteY6" fmla="*/ 259767 h 440057"/>
                    <a:gd name="connsiteX7" fmla="*/ 275903 w 443576"/>
                    <a:gd name="connsiteY7" fmla="*/ 199165 h 440057"/>
                    <a:gd name="connsiteX8" fmla="*/ 299848 w 443576"/>
                    <a:gd name="connsiteY8" fmla="*/ 156123 h 440057"/>
                    <a:gd name="connsiteX9" fmla="*/ 320318 w 443576"/>
                    <a:gd name="connsiteY9" fmla="*/ 220019 h 440057"/>
                    <a:gd name="connsiteX10" fmla="*/ 443543 w 443576"/>
                    <a:gd name="connsiteY10" fmla="*/ 220019 h 440057"/>
                    <a:gd name="connsiteX11" fmla="*/ 435501 w 443576"/>
                    <a:gd name="connsiteY11" fmla="*/ 170228 h 440057"/>
                    <a:gd name="connsiteX12" fmla="*/ 435298 w 443576"/>
                    <a:gd name="connsiteY12" fmla="*/ 169602 h 440057"/>
                    <a:gd name="connsiteX13" fmla="*/ 437562 w 443576"/>
                    <a:gd name="connsiteY13" fmla="*/ 125085 h 440057"/>
                    <a:gd name="connsiteX14" fmla="*/ 307770 w 443576"/>
                    <a:gd name="connsiteY14" fmla="*/ 39830 h 440057"/>
                    <a:gd name="connsiteX15" fmla="*/ 38648 w 443576"/>
                    <a:gd name="connsiteY15" fmla="*/ 79719 h 440057"/>
                    <a:gd name="connsiteX16" fmla="*/ 103635 w 443576"/>
                    <a:gd name="connsiteY16" fmla="*/ 440057 h 440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43576" h="440057">
                      <a:moveTo>
                        <a:pt x="103635" y="440057"/>
                      </a:moveTo>
                      <a:cubicBezTo>
                        <a:pt x="104686" y="424033"/>
                        <a:pt x="107515" y="410312"/>
                        <a:pt x="107595" y="403805"/>
                      </a:cubicBezTo>
                      <a:cubicBezTo>
                        <a:pt x="107636" y="402573"/>
                        <a:pt x="107636" y="401360"/>
                        <a:pt x="107636" y="400188"/>
                      </a:cubicBezTo>
                      <a:cubicBezTo>
                        <a:pt x="107636" y="345951"/>
                        <a:pt x="108424" y="302809"/>
                        <a:pt x="108424" y="302809"/>
                      </a:cubicBezTo>
                      <a:cubicBezTo>
                        <a:pt x="108424" y="302809"/>
                        <a:pt x="72455" y="305597"/>
                        <a:pt x="64796" y="276054"/>
                      </a:cubicBezTo>
                      <a:cubicBezTo>
                        <a:pt x="57138" y="246491"/>
                        <a:pt x="82276" y="220100"/>
                        <a:pt x="105918" y="226586"/>
                      </a:cubicBezTo>
                      <a:cubicBezTo>
                        <a:pt x="129541" y="233113"/>
                        <a:pt x="116042" y="261363"/>
                        <a:pt x="162539" y="259767"/>
                      </a:cubicBezTo>
                      <a:cubicBezTo>
                        <a:pt x="209077" y="258171"/>
                        <a:pt x="254927" y="230870"/>
                        <a:pt x="275903" y="199165"/>
                      </a:cubicBezTo>
                      <a:cubicBezTo>
                        <a:pt x="285946" y="183989"/>
                        <a:pt x="294089" y="168329"/>
                        <a:pt x="299848" y="156123"/>
                      </a:cubicBezTo>
                      <a:cubicBezTo>
                        <a:pt x="314054" y="184616"/>
                        <a:pt x="320318" y="220019"/>
                        <a:pt x="320318" y="220019"/>
                      </a:cubicBezTo>
                      <a:lnTo>
                        <a:pt x="443543" y="220019"/>
                      </a:lnTo>
                      <a:cubicBezTo>
                        <a:pt x="443543" y="220019"/>
                        <a:pt x="444553" y="202903"/>
                        <a:pt x="435501" y="170228"/>
                      </a:cubicBezTo>
                      <a:cubicBezTo>
                        <a:pt x="435440" y="170006"/>
                        <a:pt x="435379" y="169824"/>
                        <a:pt x="435298" y="169602"/>
                      </a:cubicBezTo>
                      <a:cubicBezTo>
                        <a:pt x="438491" y="156649"/>
                        <a:pt x="439946" y="141614"/>
                        <a:pt x="437562" y="125085"/>
                      </a:cubicBezTo>
                      <a:cubicBezTo>
                        <a:pt x="429600" y="69555"/>
                        <a:pt x="365987" y="23442"/>
                        <a:pt x="307770" y="39830"/>
                      </a:cubicBezTo>
                      <a:cubicBezTo>
                        <a:pt x="307770" y="39830"/>
                        <a:pt x="154295" y="-72301"/>
                        <a:pt x="38648" y="79719"/>
                      </a:cubicBezTo>
                      <a:cubicBezTo>
                        <a:pt x="-76959" y="231739"/>
                        <a:pt x="103635" y="440057"/>
                        <a:pt x="103635" y="44005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9" name="Freeform: Shape 948">
                  <a:extLst>
                    <a:ext uri="{FF2B5EF4-FFF2-40B4-BE49-F238E27FC236}">
                      <a16:creationId xmlns:a16="http://schemas.microsoft.com/office/drawing/2014/main" id="{EF062BE0-1635-7353-32CA-FBCCC145AEEB}"/>
                    </a:ext>
                  </a:extLst>
                </p:cNvPr>
                <p:cNvSpPr/>
                <p:nvPr/>
              </p:nvSpPr>
              <p:spPr>
                <a:xfrm>
                  <a:off x="8078194" y="5058753"/>
                  <a:ext cx="2263" cy="1677"/>
                </a:xfrm>
                <a:custGeom>
                  <a:avLst/>
                  <a:gdLst>
                    <a:gd name="connsiteX0" fmla="*/ 20 w 2263"/>
                    <a:gd name="connsiteY0" fmla="*/ 0 h 1677"/>
                    <a:gd name="connsiteX1" fmla="*/ 20 w 2263"/>
                    <a:gd name="connsiteY1" fmla="*/ 1677 h 1677"/>
                    <a:gd name="connsiteX2" fmla="*/ 2263 w 2263"/>
                    <a:gd name="connsiteY2" fmla="*/ 0 h 1677"/>
                    <a:gd name="connsiteX3" fmla="*/ 0 w 2263"/>
                    <a:gd name="connsiteY3" fmla="*/ 0 h 1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63" h="1677">
                      <a:moveTo>
                        <a:pt x="20" y="0"/>
                      </a:moveTo>
                      <a:cubicBezTo>
                        <a:pt x="20" y="546"/>
                        <a:pt x="20" y="1132"/>
                        <a:pt x="20" y="1677"/>
                      </a:cubicBezTo>
                      <a:lnTo>
                        <a:pt x="226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0" name="Freeform: Shape 949">
                  <a:extLst>
                    <a:ext uri="{FF2B5EF4-FFF2-40B4-BE49-F238E27FC236}">
                      <a16:creationId xmlns:a16="http://schemas.microsoft.com/office/drawing/2014/main" id="{2645D1EE-640D-879A-B7DD-C148B19A1656}"/>
                    </a:ext>
                  </a:extLst>
                </p:cNvPr>
                <p:cNvSpPr/>
                <p:nvPr/>
              </p:nvSpPr>
              <p:spPr>
                <a:xfrm>
                  <a:off x="7957799" y="5054368"/>
                  <a:ext cx="126602" cy="239962"/>
                </a:xfrm>
                <a:custGeom>
                  <a:avLst/>
                  <a:gdLst>
                    <a:gd name="connsiteX0" fmla="*/ 6061 w 126602"/>
                    <a:gd name="connsiteY0" fmla="*/ 239963 h 239962"/>
                    <a:gd name="connsiteX1" fmla="*/ 19 w 126602"/>
                    <a:gd name="connsiteY1" fmla="*/ 234385 h 239962"/>
                    <a:gd name="connsiteX2" fmla="*/ 5576 w 126602"/>
                    <a:gd name="connsiteY2" fmla="*/ 227858 h 239962"/>
                    <a:gd name="connsiteX3" fmla="*/ 104956 w 126602"/>
                    <a:gd name="connsiteY3" fmla="*/ 147473 h 239962"/>
                    <a:gd name="connsiteX4" fmla="*/ 114474 w 126602"/>
                    <a:gd name="connsiteY4" fmla="*/ 23986 h 239962"/>
                    <a:gd name="connsiteX5" fmla="*/ 114373 w 126602"/>
                    <a:gd name="connsiteY5" fmla="*/ 6143 h 239962"/>
                    <a:gd name="connsiteX6" fmla="*/ 120354 w 126602"/>
                    <a:gd name="connsiteY6" fmla="*/ 0 h 239962"/>
                    <a:gd name="connsiteX7" fmla="*/ 120435 w 126602"/>
                    <a:gd name="connsiteY7" fmla="*/ 0 h 239962"/>
                    <a:gd name="connsiteX8" fmla="*/ 126497 w 126602"/>
                    <a:gd name="connsiteY8" fmla="*/ 5981 h 239962"/>
                    <a:gd name="connsiteX9" fmla="*/ 126598 w 126602"/>
                    <a:gd name="connsiteY9" fmla="*/ 24006 h 239962"/>
                    <a:gd name="connsiteX10" fmla="*/ 116798 w 126602"/>
                    <a:gd name="connsiteY10" fmla="*/ 150040 h 239962"/>
                    <a:gd name="connsiteX11" fmla="*/ 6566 w 126602"/>
                    <a:gd name="connsiteY11" fmla="*/ 239963 h 239962"/>
                    <a:gd name="connsiteX12" fmla="*/ 6061 w 126602"/>
                    <a:gd name="connsiteY12" fmla="*/ 239963 h 239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02" h="239962">
                      <a:moveTo>
                        <a:pt x="6061" y="239963"/>
                      </a:moveTo>
                      <a:cubicBezTo>
                        <a:pt x="2929" y="239963"/>
                        <a:pt x="282" y="237558"/>
                        <a:pt x="19" y="234385"/>
                      </a:cubicBezTo>
                      <a:cubicBezTo>
                        <a:pt x="-244" y="231051"/>
                        <a:pt x="2222" y="228121"/>
                        <a:pt x="5576" y="227858"/>
                      </a:cubicBezTo>
                      <a:cubicBezTo>
                        <a:pt x="61793" y="223271"/>
                        <a:pt x="94307" y="196982"/>
                        <a:pt x="104956" y="147473"/>
                      </a:cubicBezTo>
                      <a:cubicBezTo>
                        <a:pt x="111160" y="118739"/>
                        <a:pt x="114373" y="77192"/>
                        <a:pt x="114474" y="23986"/>
                      </a:cubicBezTo>
                      <a:cubicBezTo>
                        <a:pt x="114474" y="17762"/>
                        <a:pt x="114433" y="11781"/>
                        <a:pt x="114373" y="6143"/>
                      </a:cubicBezTo>
                      <a:cubicBezTo>
                        <a:pt x="114332" y="2789"/>
                        <a:pt x="117020" y="40"/>
                        <a:pt x="120354" y="0"/>
                      </a:cubicBezTo>
                      <a:lnTo>
                        <a:pt x="120435" y="0"/>
                      </a:lnTo>
                      <a:cubicBezTo>
                        <a:pt x="123749" y="0"/>
                        <a:pt x="126457" y="2667"/>
                        <a:pt x="126497" y="5981"/>
                      </a:cubicBezTo>
                      <a:cubicBezTo>
                        <a:pt x="126558" y="11680"/>
                        <a:pt x="126618" y="17722"/>
                        <a:pt x="126598" y="24006"/>
                      </a:cubicBezTo>
                      <a:cubicBezTo>
                        <a:pt x="126477" y="78061"/>
                        <a:pt x="123183" y="120476"/>
                        <a:pt x="116798" y="150040"/>
                      </a:cubicBezTo>
                      <a:cubicBezTo>
                        <a:pt x="105057" y="204701"/>
                        <a:pt x="67956" y="234951"/>
                        <a:pt x="6566" y="239963"/>
                      </a:cubicBezTo>
                      <a:cubicBezTo>
                        <a:pt x="6405" y="239963"/>
                        <a:pt x="6223" y="239963"/>
                        <a:pt x="6061" y="2399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1" name="Freeform: Shape 950">
                  <a:extLst>
                    <a:ext uri="{FF2B5EF4-FFF2-40B4-BE49-F238E27FC236}">
                      <a16:creationId xmlns:a16="http://schemas.microsoft.com/office/drawing/2014/main" id="{5E07D6C4-7D02-65C5-5E39-95670B5EE4E7}"/>
                    </a:ext>
                  </a:extLst>
                </p:cNvPr>
                <p:cNvSpPr/>
                <p:nvPr/>
              </p:nvSpPr>
              <p:spPr>
                <a:xfrm>
                  <a:off x="7728493" y="5058295"/>
                  <a:ext cx="111257" cy="135847"/>
                </a:xfrm>
                <a:custGeom>
                  <a:avLst/>
                  <a:gdLst>
                    <a:gd name="connsiteX0" fmla="*/ 57219 w 111257"/>
                    <a:gd name="connsiteY0" fmla="*/ 135807 h 135847"/>
                    <a:gd name="connsiteX1" fmla="*/ 51197 w 111257"/>
                    <a:gd name="connsiteY1" fmla="*/ 130290 h 135847"/>
                    <a:gd name="connsiteX2" fmla="*/ 46004 w 111257"/>
                    <a:gd name="connsiteY2" fmla="*/ 89390 h 135847"/>
                    <a:gd name="connsiteX3" fmla="*/ 1568 w 111257"/>
                    <a:gd name="connsiteY3" fmla="*/ 58008 h 135847"/>
                    <a:gd name="connsiteX4" fmla="*/ 14036 w 111257"/>
                    <a:gd name="connsiteY4" fmla="*/ 11774 h 135847"/>
                    <a:gd name="connsiteX5" fmla="*/ 50167 w 111257"/>
                    <a:gd name="connsiteY5" fmla="*/ 1205 h 135847"/>
                    <a:gd name="connsiteX6" fmla="*/ 70253 w 111257"/>
                    <a:gd name="connsiteY6" fmla="*/ 18462 h 135847"/>
                    <a:gd name="connsiteX7" fmla="*/ 104989 w 111257"/>
                    <a:gd name="connsiteY7" fmla="*/ 34164 h 135847"/>
                    <a:gd name="connsiteX8" fmla="*/ 111254 w 111257"/>
                    <a:gd name="connsiteY8" fmla="*/ 40024 h 135847"/>
                    <a:gd name="connsiteX9" fmla="*/ 105394 w 111257"/>
                    <a:gd name="connsiteY9" fmla="*/ 46288 h 135847"/>
                    <a:gd name="connsiteX10" fmla="*/ 59887 w 111257"/>
                    <a:gd name="connsiteY10" fmla="*/ 24747 h 135847"/>
                    <a:gd name="connsiteX11" fmla="*/ 46954 w 111257"/>
                    <a:gd name="connsiteY11" fmla="*/ 12905 h 135847"/>
                    <a:gd name="connsiteX12" fmla="*/ 22543 w 111257"/>
                    <a:gd name="connsiteY12" fmla="*/ 20423 h 135847"/>
                    <a:gd name="connsiteX13" fmla="*/ 13309 w 111257"/>
                    <a:gd name="connsiteY13" fmla="*/ 54997 h 135847"/>
                    <a:gd name="connsiteX14" fmla="*/ 50611 w 111257"/>
                    <a:gd name="connsiteY14" fmla="*/ 77226 h 135847"/>
                    <a:gd name="connsiteX15" fmla="*/ 55966 w 111257"/>
                    <a:gd name="connsiteY15" fmla="*/ 76842 h 135847"/>
                    <a:gd name="connsiteX16" fmla="*/ 57017 w 111257"/>
                    <a:gd name="connsiteY16" fmla="*/ 82096 h 135847"/>
                    <a:gd name="connsiteX17" fmla="*/ 63281 w 111257"/>
                    <a:gd name="connsiteY17" fmla="*/ 129239 h 135847"/>
                    <a:gd name="connsiteX18" fmla="*/ 57785 w 111257"/>
                    <a:gd name="connsiteY18" fmla="*/ 135827 h 135847"/>
                    <a:gd name="connsiteX19" fmla="*/ 57239 w 111257"/>
                    <a:gd name="connsiteY19" fmla="*/ 135847 h 135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1257" h="135847">
                      <a:moveTo>
                        <a:pt x="57219" y="135807"/>
                      </a:moveTo>
                      <a:cubicBezTo>
                        <a:pt x="54107" y="135807"/>
                        <a:pt x="51480" y="133442"/>
                        <a:pt x="51197" y="130290"/>
                      </a:cubicBezTo>
                      <a:cubicBezTo>
                        <a:pt x="49500" y="111295"/>
                        <a:pt x="47237" y="96625"/>
                        <a:pt x="46004" y="89390"/>
                      </a:cubicBezTo>
                      <a:cubicBezTo>
                        <a:pt x="30909" y="88885"/>
                        <a:pt x="7792" y="82096"/>
                        <a:pt x="1568" y="58008"/>
                      </a:cubicBezTo>
                      <a:cubicBezTo>
                        <a:pt x="-2756" y="41317"/>
                        <a:pt x="2013" y="23615"/>
                        <a:pt x="14036" y="11774"/>
                      </a:cubicBezTo>
                      <a:cubicBezTo>
                        <a:pt x="24220" y="1731"/>
                        <a:pt x="37739" y="-2210"/>
                        <a:pt x="50167" y="1205"/>
                      </a:cubicBezTo>
                      <a:cubicBezTo>
                        <a:pt x="61746" y="4398"/>
                        <a:pt x="66272" y="11875"/>
                        <a:pt x="70253" y="18462"/>
                      </a:cubicBezTo>
                      <a:cubicBezTo>
                        <a:pt x="75608" y="27333"/>
                        <a:pt x="80235" y="34992"/>
                        <a:pt x="104989" y="34164"/>
                      </a:cubicBezTo>
                      <a:cubicBezTo>
                        <a:pt x="108303" y="34002"/>
                        <a:pt x="111132" y="36669"/>
                        <a:pt x="111254" y="40024"/>
                      </a:cubicBezTo>
                      <a:cubicBezTo>
                        <a:pt x="111375" y="43378"/>
                        <a:pt x="108748" y="46167"/>
                        <a:pt x="105394" y="46288"/>
                      </a:cubicBezTo>
                      <a:cubicBezTo>
                        <a:pt x="73547" y="47359"/>
                        <a:pt x="65969" y="34830"/>
                        <a:pt x="59887" y="24747"/>
                      </a:cubicBezTo>
                      <a:cubicBezTo>
                        <a:pt x="56391" y="18988"/>
                        <a:pt x="53885" y="14805"/>
                        <a:pt x="46954" y="12905"/>
                      </a:cubicBezTo>
                      <a:cubicBezTo>
                        <a:pt x="38729" y="10642"/>
                        <a:pt x="29616" y="13451"/>
                        <a:pt x="22543" y="20423"/>
                      </a:cubicBezTo>
                      <a:cubicBezTo>
                        <a:pt x="13612" y="29233"/>
                        <a:pt x="10055" y="42489"/>
                        <a:pt x="13309" y="54997"/>
                      </a:cubicBezTo>
                      <a:cubicBezTo>
                        <a:pt x="19573" y="79206"/>
                        <a:pt x="49338" y="77327"/>
                        <a:pt x="50611" y="77226"/>
                      </a:cubicBezTo>
                      <a:lnTo>
                        <a:pt x="55966" y="76842"/>
                      </a:lnTo>
                      <a:lnTo>
                        <a:pt x="57017" y="82096"/>
                      </a:lnTo>
                      <a:cubicBezTo>
                        <a:pt x="57179" y="82863"/>
                        <a:pt x="60755" y="101212"/>
                        <a:pt x="63281" y="129239"/>
                      </a:cubicBezTo>
                      <a:cubicBezTo>
                        <a:pt x="63584" y="132574"/>
                        <a:pt x="61119" y="135524"/>
                        <a:pt x="57785" y="135827"/>
                      </a:cubicBezTo>
                      <a:cubicBezTo>
                        <a:pt x="57603" y="135827"/>
                        <a:pt x="57421" y="135847"/>
                        <a:pt x="57239" y="13584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2" name="Freeform: Shape 951">
                  <a:extLst>
                    <a:ext uri="{FF2B5EF4-FFF2-40B4-BE49-F238E27FC236}">
                      <a16:creationId xmlns:a16="http://schemas.microsoft.com/office/drawing/2014/main" id="{C04AD45D-3B8D-35D1-271F-7721505CFFA3}"/>
                    </a:ext>
                  </a:extLst>
                </p:cNvPr>
                <p:cNvSpPr/>
                <p:nvPr/>
              </p:nvSpPr>
              <p:spPr>
                <a:xfrm>
                  <a:off x="7815133" y="5203477"/>
                  <a:ext cx="154843" cy="91277"/>
                </a:xfrm>
                <a:custGeom>
                  <a:avLst/>
                  <a:gdLst>
                    <a:gd name="connsiteX0" fmla="*/ 136138 w 154843"/>
                    <a:gd name="connsiteY0" fmla="*/ 91278 h 91277"/>
                    <a:gd name="connsiteX1" fmla="*/ 31787 w 154843"/>
                    <a:gd name="connsiteY1" fmla="*/ 52500 h 91277"/>
                    <a:gd name="connsiteX2" fmla="*/ 385 w 154843"/>
                    <a:gd name="connsiteY2" fmla="*/ 8185 h 91277"/>
                    <a:gd name="connsiteX3" fmla="*/ 3941 w 154843"/>
                    <a:gd name="connsiteY3" fmla="*/ 385 h 91277"/>
                    <a:gd name="connsiteX4" fmla="*/ 11741 w 154843"/>
                    <a:gd name="connsiteY4" fmla="*/ 3921 h 91277"/>
                    <a:gd name="connsiteX5" fmla="*/ 40517 w 154843"/>
                    <a:gd name="connsiteY5" fmla="*/ 44053 h 91277"/>
                    <a:gd name="connsiteX6" fmla="*/ 148384 w 154843"/>
                    <a:gd name="connsiteY6" fmla="*/ 78749 h 91277"/>
                    <a:gd name="connsiteX7" fmla="*/ 154830 w 154843"/>
                    <a:gd name="connsiteY7" fmla="*/ 84407 h 91277"/>
                    <a:gd name="connsiteX8" fmla="*/ 149172 w 154843"/>
                    <a:gd name="connsiteY8" fmla="*/ 90853 h 91277"/>
                    <a:gd name="connsiteX9" fmla="*/ 136178 w 154843"/>
                    <a:gd name="connsiteY9" fmla="*/ 91278 h 91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43" h="91277">
                      <a:moveTo>
                        <a:pt x="136138" y="91278"/>
                      </a:moveTo>
                      <a:cubicBezTo>
                        <a:pt x="84346" y="91278"/>
                        <a:pt x="51024" y="70626"/>
                        <a:pt x="31787" y="52500"/>
                      </a:cubicBezTo>
                      <a:cubicBezTo>
                        <a:pt x="9175" y="31201"/>
                        <a:pt x="728" y="9115"/>
                        <a:pt x="385" y="8185"/>
                      </a:cubicBezTo>
                      <a:cubicBezTo>
                        <a:pt x="-787" y="5053"/>
                        <a:pt x="809" y="1557"/>
                        <a:pt x="3941" y="385"/>
                      </a:cubicBezTo>
                      <a:cubicBezTo>
                        <a:pt x="7073" y="-787"/>
                        <a:pt x="10569" y="809"/>
                        <a:pt x="11741" y="3921"/>
                      </a:cubicBezTo>
                      <a:cubicBezTo>
                        <a:pt x="11863" y="4265"/>
                        <a:pt x="19824" y="24755"/>
                        <a:pt x="40517" y="44053"/>
                      </a:cubicBezTo>
                      <a:cubicBezTo>
                        <a:pt x="68201" y="69898"/>
                        <a:pt x="104493" y="81558"/>
                        <a:pt x="148384" y="78749"/>
                      </a:cubicBezTo>
                      <a:cubicBezTo>
                        <a:pt x="151758" y="78527"/>
                        <a:pt x="154607" y="81073"/>
                        <a:pt x="154830" y="84407"/>
                      </a:cubicBezTo>
                      <a:cubicBezTo>
                        <a:pt x="155052" y="87741"/>
                        <a:pt x="152506" y="90631"/>
                        <a:pt x="149172" y="90853"/>
                      </a:cubicBezTo>
                      <a:cubicBezTo>
                        <a:pt x="144726" y="91136"/>
                        <a:pt x="140381" y="91278"/>
                        <a:pt x="136178" y="912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953" name="Graphic 215">
                  <a:extLst>
                    <a:ext uri="{FF2B5EF4-FFF2-40B4-BE49-F238E27FC236}">
                      <a16:creationId xmlns:a16="http://schemas.microsoft.com/office/drawing/2014/main" id="{A166866A-F86B-B754-B96C-A1949F1B9535}"/>
                    </a:ext>
                  </a:extLst>
                </p:cNvPr>
                <p:cNvGrpSpPr/>
                <p:nvPr/>
              </p:nvGrpSpPr>
              <p:grpSpPr>
                <a:xfrm>
                  <a:off x="7902555" y="5077443"/>
                  <a:ext cx="146771" cy="150546"/>
                  <a:chOff x="7902555" y="5077443"/>
                  <a:chExt cx="146771" cy="150546"/>
                </a:xfrm>
                <a:solidFill>
                  <a:srgbClr val="363634"/>
                </a:solidFill>
              </p:grpSpPr>
              <p:grpSp>
                <p:nvGrpSpPr>
                  <p:cNvPr id="954" name="Graphic 215">
                    <a:extLst>
                      <a:ext uri="{FF2B5EF4-FFF2-40B4-BE49-F238E27FC236}">
                        <a16:creationId xmlns:a16="http://schemas.microsoft.com/office/drawing/2014/main" id="{BA547F5D-11E8-C842-0D2C-DF58A5AC2161}"/>
                      </a:ext>
                    </a:extLst>
                  </p:cNvPr>
                  <p:cNvGrpSpPr/>
                  <p:nvPr/>
                </p:nvGrpSpPr>
                <p:grpSpPr>
                  <a:xfrm>
                    <a:off x="7922988" y="5100758"/>
                    <a:ext cx="110022" cy="30161"/>
                    <a:chOff x="7922988" y="5100758"/>
                    <a:chExt cx="110022" cy="30161"/>
                  </a:xfrm>
                  <a:solidFill>
                    <a:srgbClr val="363634"/>
                  </a:solidFill>
                </p:grpSpPr>
                <p:sp>
                  <p:nvSpPr>
                    <p:cNvPr id="955" name="Freeform: Shape 954">
                      <a:extLst>
                        <a:ext uri="{FF2B5EF4-FFF2-40B4-BE49-F238E27FC236}">
                          <a16:creationId xmlns:a16="http://schemas.microsoft.com/office/drawing/2014/main" id="{FDD74545-8EDC-4B2D-9B10-33A6E7A1AE73}"/>
                        </a:ext>
                      </a:extLst>
                    </p:cNvPr>
                    <p:cNvSpPr/>
                    <p:nvPr/>
                  </p:nvSpPr>
                  <p:spPr>
                    <a:xfrm rot="-158400">
                      <a:off x="7923561" y="5105434"/>
                      <a:ext cx="13943" cy="25178"/>
                    </a:xfrm>
                    <a:custGeom>
                      <a:avLst/>
                      <a:gdLst>
                        <a:gd name="connsiteX0" fmla="*/ 13943 w 13943"/>
                        <a:gd name="connsiteY0" fmla="*/ 12589 h 25178"/>
                        <a:gd name="connsiteX1" fmla="*/ 6972 w 13943"/>
                        <a:gd name="connsiteY1" fmla="*/ 25178 h 25178"/>
                        <a:gd name="connsiteX2" fmla="*/ 0 w 13943"/>
                        <a:gd name="connsiteY2" fmla="*/ 12589 h 25178"/>
                        <a:gd name="connsiteX3" fmla="*/ 6972 w 13943"/>
                        <a:gd name="connsiteY3" fmla="*/ 0 h 25178"/>
                        <a:gd name="connsiteX4" fmla="*/ 13943 w 13943"/>
                        <a:gd name="connsiteY4" fmla="*/ 12589 h 251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943" h="25178">
                          <a:moveTo>
                            <a:pt x="13943" y="12589"/>
                          </a:moveTo>
                          <a:cubicBezTo>
                            <a:pt x="13943" y="19542"/>
                            <a:pt x="10822" y="25178"/>
                            <a:pt x="6972" y="25178"/>
                          </a:cubicBezTo>
                          <a:cubicBezTo>
                            <a:pt x="3121" y="25178"/>
                            <a:pt x="0" y="19542"/>
                            <a:pt x="0" y="12589"/>
                          </a:cubicBezTo>
                          <a:cubicBezTo>
                            <a:pt x="0" y="5636"/>
                            <a:pt x="3121" y="0"/>
                            <a:pt x="6972" y="0"/>
                          </a:cubicBezTo>
                          <a:cubicBezTo>
                            <a:pt x="10822" y="0"/>
                            <a:pt x="13943" y="5636"/>
                            <a:pt x="13943" y="12589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6" name="Freeform: Shape 955">
                      <a:extLst>
                        <a:ext uri="{FF2B5EF4-FFF2-40B4-BE49-F238E27FC236}">
                          <a16:creationId xmlns:a16="http://schemas.microsoft.com/office/drawing/2014/main" id="{E501ED1D-901E-CE5A-710F-1D0BE8B9E745}"/>
                        </a:ext>
                      </a:extLst>
                    </p:cNvPr>
                    <p:cNvSpPr/>
                    <p:nvPr/>
                  </p:nvSpPr>
                  <p:spPr>
                    <a:xfrm rot="-158400">
                      <a:off x="8018495" y="5101065"/>
                      <a:ext cx="13943" cy="25178"/>
                    </a:xfrm>
                    <a:custGeom>
                      <a:avLst/>
                      <a:gdLst>
                        <a:gd name="connsiteX0" fmla="*/ 13943 w 13943"/>
                        <a:gd name="connsiteY0" fmla="*/ 12589 h 25178"/>
                        <a:gd name="connsiteX1" fmla="*/ 6972 w 13943"/>
                        <a:gd name="connsiteY1" fmla="*/ 25178 h 25178"/>
                        <a:gd name="connsiteX2" fmla="*/ 0 w 13943"/>
                        <a:gd name="connsiteY2" fmla="*/ 12589 h 25178"/>
                        <a:gd name="connsiteX3" fmla="*/ 6972 w 13943"/>
                        <a:gd name="connsiteY3" fmla="*/ 0 h 25178"/>
                        <a:gd name="connsiteX4" fmla="*/ 13943 w 13943"/>
                        <a:gd name="connsiteY4" fmla="*/ 12589 h 251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943" h="25178">
                          <a:moveTo>
                            <a:pt x="13943" y="12589"/>
                          </a:moveTo>
                          <a:cubicBezTo>
                            <a:pt x="13943" y="19542"/>
                            <a:pt x="10822" y="25178"/>
                            <a:pt x="6972" y="25178"/>
                          </a:cubicBezTo>
                          <a:cubicBezTo>
                            <a:pt x="3121" y="25178"/>
                            <a:pt x="0" y="19542"/>
                            <a:pt x="0" y="12589"/>
                          </a:cubicBezTo>
                          <a:cubicBezTo>
                            <a:pt x="0" y="5636"/>
                            <a:pt x="3121" y="0"/>
                            <a:pt x="6972" y="0"/>
                          </a:cubicBezTo>
                          <a:cubicBezTo>
                            <a:pt x="10822" y="0"/>
                            <a:pt x="13943" y="5636"/>
                            <a:pt x="13943" y="12589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57" name="Graphic 215">
                    <a:extLst>
                      <a:ext uri="{FF2B5EF4-FFF2-40B4-BE49-F238E27FC236}">
                        <a16:creationId xmlns:a16="http://schemas.microsoft.com/office/drawing/2014/main" id="{1CDB5F5C-8BA4-D9A8-3FE4-E51E0981ABFE}"/>
                      </a:ext>
                    </a:extLst>
                  </p:cNvPr>
                  <p:cNvGrpSpPr/>
                  <p:nvPr/>
                </p:nvGrpSpPr>
                <p:grpSpPr>
                  <a:xfrm>
                    <a:off x="7902555" y="5077443"/>
                    <a:ext cx="146771" cy="150546"/>
                    <a:chOff x="7902555" y="5077443"/>
                    <a:chExt cx="146771" cy="150546"/>
                  </a:xfrm>
                  <a:solidFill>
                    <a:srgbClr val="363634"/>
                  </a:solidFill>
                </p:grpSpPr>
                <p:sp>
                  <p:nvSpPr>
                    <p:cNvPr id="958" name="Freeform: Shape 957">
                      <a:extLst>
                        <a:ext uri="{FF2B5EF4-FFF2-40B4-BE49-F238E27FC236}">
                          <a16:creationId xmlns:a16="http://schemas.microsoft.com/office/drawing/2014/main" id="{60975114-2D5B-B0B4-F7FA-EC46A4DC2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3631" y="5191556"/>
                      <a:ext cx="70132" cy="36434"/>
                    </a:xfrm>
                    <a:custGeom>
                      <a:avLst/>
                      <a:gdLst>
                        <a:gd name="connsiteX0" fmla="*/ 48821 w 70132"/>
                        <a:gd name="connsiteY0" fmla="*/ 36434 h 36434"/>
                        <a:gd name="connsiteX1" fmla="*/ 606 w 70132"/>
                        <a:gd name="connsiteY1" fmla="*/ 8710 h 36434"/>
                        <a:gd name="connsiteX2" fmla="*/ 3435 w 70132"/>
                        <a:gd name="connsiteY2" fmla="*/ 607 h 36434"/>
                        <a:gd name="connsiteX3" fmla="*/ 11518 w 70132"/>
                        <a:gd name="connsiteY3" fmla="*/ 3395 h 36434"/>
                        <a:gd name="connsiteX4" fmla="*/ 62723 w 70132"/>
                        <a:gd name="connsiteY4" fmla="*/ 22633 h 36434"/>
                        <a:gd name="connsiteX5" fmla="*/ 69978 w 70132"/>
                        <a:gd name="connsiteY5" fmla="*/ 27200 h 36434"/>
                        <a:gd name="connsiteX6" fmla="*/ 65411 w 70132"/>
                        <a:gd name="connsiteY6" fmla="*/ 34454 h 36434"/>
                        <a:gd name="connsiteX7" fmla="*/ 48841 w 70132"/>
                        <a:gd name="connsiteY7" fmla="*/ 36414 h 364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0132" h="36434">
                          <a:moveTo>
                            <a:pt x="48821" y="36434"/>
                          </a:moveTo>
                          <a:cubicBezTo>
                            <a:pt x="14448" y="36434"/>
                            <a:pt x="747" y="9033"/>
                            <a:pt x="606" y="8710"/>
                          </a:cubicBezTo>
                          <a:cubicBezTo>
                            <a:pt x="-849" y="5699"/>
                            <a:pt x="404" y="2062"/>
                            <a:pt x="3435" y="607"/>
                          </a:cubicBezTo>
                          <a:cubicBezTo>
                            <a:pt x="6446" y="-848"/>
                            <a:pt x="10043" y="405"/>
                            <a:pt x="11518" y="3395"/>
                          </a:cubicBezTo>
                          <a:cubicBezTo>
                            <a:pt x="12104" y="4567"/>
                            <a:pt x="25744" y="31079"/>
                            <a:pt x="62723" y="22633"/>
                          </a:cubicBezTo>
                          <a:cubicBezTo>
                            <a:pt x="65977" y="21885"/>
                            <a:pt x="69230" y="23926"/>
                            <a:pt x="69978" y="27200"/>
                          </a:cubicBezTo>
                          <a:cubicBezTo>
                            <a:pt x="70725" y="30473"/>
                            <a:pt x="68684" y="33706"/>
                            <a:pt x="65411" y="34454"/>
                          </a:cubicBezTo>
                          <a:cubicBezTo>
                            <a:pt x="59429" y="35828"/>
                            <a:pt x="53893" y="36414"/>
                            <a:pt x="48841" y="36414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59" name="Graphic 215">
                      <a:extLst>
                        <a:ext uri="{FF2B5EF4-FFF2-40B4-BE49-F238E27FC236}">
                          <a16:creationId xmlns:a16="http://schemas.microsoft.com/office/drawing/2014/main" id="{2B42FB58-6999-0360-6FCA-A87374A7BE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02555" y="5077443"/>
                      <a:ext cx="146771" cy="110980"/>
                      <a:chOff x="7902555" y="5077443"/>
                      <a:chExt cx="146771" cy="110980"/>
                    </a:xfrm>
                    <a:solidFill>
                      <a:srgbClr val="363634"/>
                    </a:solidFill>
                  </p:grpSpPr>
                  <p:sp>
                    <p:nvSpPr>
                      <p:cNvPr id="960" name="Freeform: Shape 959">
                        <a:extLst>
                          <a:ext uri="{FF2B5EF4-FFF2-40B4-BE49-F238E27FC236}">
                            <a16:creationId xmlns:a16="http://schemas.microsoft.com/office/drawing/2014/main" id="{53C3F0C1-9686-A9F9-187D-0D16289B00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2970" y="5077443"/>
                        <a:ext cx="76356" cy="110980"/>
                      </a:xfrm>
                      <a:custGeom>
                        <a:avLst/>
                        <a:gdLst>
                          <a:gd name="connsiteX0" fmla="*/ 6066 w 76356"/>
                          <a:gd name="connsiteY0" fmla="*/ 110981 h 110980"/>
                          <a:gd name="connsiteX1" fmla="*/ 4 w 76356"/>
                          <a:gd name="connsiteY1" fmla="*/ 105120 h 110980"/>
                          <a:gd name="connsiteX2" fmla="*/ 5864 w 76356"/>
                          <a:gd name="connsiteY2" fmla="*/ 98856 h 110980"/>
                          <a:gd name="connsiteX3" fmla="*/ 34599 w 76356"/>
                          <a:gd name="connsiteY3" fmla="*/ 89339 h 110980"/>
                          <a:gd name="connsiteX4" fmla="*/ 20757 w 76356"/>
                          <a:gd name="connsiteY4" fmla="*/ 16269 h 110980"/>
                          <a:gd name="connsiteX5" fmla="*/ 73074 w 76356"/>
                          <a:gd name="connsiteY5" fmla="*/ 5215 h 110980"/>
                          <a:gd name="connsiteX6" fmla="*/ 75681 w 76356"/>
                          <a:gd name="connsiteY6" fmla="*/ 13379 h 110980"/>
                          <a:gd name="connsiteX7" fmla="*/ 67537 w 76356"/>
                          <a:gd name="connsiteY7" fmla="*/ 15986 h 110980"/>
                          <a:gd name="connsiteX8" fmla="*/ 67537 w 76356"/>
                          <a:gd name="connsiteY8" fmla="*/ 15986 h 110980"/>
                          <a:gd name="connsiteX9" fmla="*/ 30840 w 76356"/>
                          <a:gd name="connsiteY9" fmla="*/ 22998 h 110980"/>
                          <a:gd name="connsiteX10" fmla="*/ 44036 w 76356"/>
                          <a:gd name="connsiteY10" fmla="*/ 81619 h 110980"/>
                          <a:gd name="connsiteX11" fmla="*/ 47310 w 76356"/>
                          <a:gd name="connsiteY11" fmla="*/ 90308 h 110980"/>
                          <a:gd name="connsiteX12" fmla="*/ 42803 w 76356"/>
                          <a:gd name="connsiteY12" fmla="*/ 98391 h 110980"/>
                          <a:gd name="connsiteX13" fmla="*/ 6268 w 76356"/>
                          <a:gd name="connsiteY13" fmla="*/ 110981 h 110980"/>
                          <a:gd name="connsiteX14" fmla="*/ 6066 w 76356"/>
                          <a:gd name="connsiteY14" fmla="*/ 110981 h 1109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76356" h="110980">
                            <a:moveTo>
                              <a:pt x="6066" y="110981"/>
                            </a:moveTo>
                            <a:cubicBezTo>
                              <a:pt x="2813" y="110981"/>
                              <a:pt x="125" y="108394"/>
                              <a:pt x="4" y="105120"/>
                            </a:cubicBezTo>
                            <a:cubicBezTo>
                              <a:pt x="-117" y="101766"/>
                              <a:pt x="2510" y="98977"/>
                              <a:pt x="5864" y="98856"/>
                            </a:cubicBezTo>
                            <a:cubicBezTo>
                              <a:pt x="19221" y="98412"/>
                              <a:pt x="29264" y="93016"/>
                              <a:pt x="34599" y="89339"/>
                            </a:cubicBezTo>
                            <a:cubicBezTo>
                              <a:pt x="16372" y="70707"/>
                              <a:pt x="5460" y="39184"/>
                              <a:pt x="20757" y="16269"/>
                            </a:cubicBezTo>
                            <a:cubicBezTo>
                              <a:pt x="35710" y="-6121"/>
                              <a:pt x="61515" y="-746"/>
                              <a:pt x="73074" y="5215"/>
                            </a:cubicBezTo>
                            <a:cubicBezTo>
                              <a:pt x="76044" y="6751"/>
                              <a:pt x="77216" y="10409"/>
                              <a:pt x="75681" y="13379"/>
                            </a:cubicBezTo>
                            <a:cubicBezTo>
                              <a:pt x="74145" y="16349"/>
                              <a:pt x="70508" y="17521"/>
                              <a:pt x="67537" y="15986"/>
                            </a:cubicBezTo>
                            <a:lnTo>
                              <a:pt x="67537" y="15986"/>
                            </a:lnTo>
                            <a:cubicBezTo>
                              <a:pt x="66567" y="15501"/>
                              <a:pt x="43490" y="4063"/>
                              <a:pt x="30840" y="22998"/>
                            </a:cubicBezTo>
                            <a:cubicBezTo>
                              <a:pt x="17443" y="43043"/>
                              <a:pt x="31831" y="69596"/>
                              <a:pt x="44036" y="81619"/>
                            </a:cubicBezTo>
                            <a:cubicBezTo>
                              <a:pt x="46360" y="83903"/>
                              <a:pt x="47552" y="87075"/>
                              <a:pt x="47310" y="90308"/>
                            </a:cubicBezTo>
                            <a:cubicBezTo>
                              <a:pt x="47067" y="93542"/>
                              <a:pt x="45430" y="96472"/>
                              <a:pt x="42803" y="98391"/>
                            </a:cubicBezTo>
                            <a:cubicBezTo>
                              <a:pt x="36680" y="102837"/>
                              <a:pt x="23808" y="110395"/>
                              <a:pt x="6268" y="110981"/>
                            </a:cubicBezTo>
                            <a:cubicBezTo>
                              <a:pt x="6208" y="110981"/>
                              <a:pt x="6127" y="110981"/>
                              <a:pt x="6066" y="110981"/>
                            </a:cubicBezTo>
                            <a:close/>
                          </a:path>
                        </a:pathLst>
                      </a:custGeom>
                      <a:solidFill>
                        <a:srgbClr val="36363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61" name="Freeform: Shape 960">
                        <a:extLst>
                          <a:ext uri="{FF2B5EF4-FFF2-40B4-BE49-F238E27FC236}">
                            <a16:creationId xmlns:a16="http://schemas.microsoft.com/office/drawing/2014/main" id="{222A5B47-0C80-2B73-281F-7491FCD1BC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02555" y="5083313"/>
                        <a:ext cx="54302" cy="23775"/>
                      </a:xfrm>
                      <a:custGeom>
                        <a:avLst/>
                        <a:gdLst>
                          <a:gd name="connsiteX0" fmla="*/ 6059 w 54302"/>
                          <a:gd name="connsiteY0" fmla="*/ 23776 h 23775"/>
                          <a:gd name="connsiteX1" fmla="*/ 1674 w 54302"/>
                          <a:gd name="connsiteY1" fmla="*/ 21897 h 23775"/>
                          <a:gd name="connsiteX2" fmla="*/ 1876 w 54302"/>
                          <a:gd name="connsiteY2" fmla="*/ 13349 h 23775"/>
                          <a:gd name="connsiteX3" fmla="*/ 51020 w 54302"/>
                          <a:gd name="connsiteY3" fmla="*/ 4256 h 23775"/>
                          <a:gd name="connsiteX4" fmla="*/ 53627 w 54302"/>
                          <a:gd name="connsiteY4" fmla="*/ 12419 h 23775"/>
                          <a:gd name="connsiteX5" fmla="*/ 45463 w 54302"/>
                          <a:gd name="connsiteY5" fmla="*/ 15026 h 23775"/>
                          <a:gd name="connsiteX6" fmla="*/ 10221 w 54302"/>
                          <a:gd name="connsiteY6" fmla="*/ 22119 h 23775"/>
                          <a:gd name="connsiteX7" fmla="*/ 6059 w 54302"/>
                          <a:gd name="connsiteY7" fmla="*/ 23776 h 23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54302" h="23775">
                            <a:moveTo>
                              <a:pt x="6059" y="23776"/>
                            </a:moveTo>
                            <a:cubicBezTo>
                              <a:pt x="4462" y="23776"/>
                              <a:pt x="2846" y="23150"/>
                              <a:pt x="1674" y="21897"/>
                            </a:cubicBezTo>
                            <a:cubicBezTo>
                              <a:pt x="-630" y="19472"/>
                              <a:pt x="-549" y="15653"/>
                              <a:pt x="1876" y="13349"/>
                            </a:cubicBezTo>
                            <a:cubicBezTo>
                              <a:pt x="2826" y="12440"/>
                              <a:pt x="25559" y="-8859"/>
                              <a:pt x="51020" y="4256"/>
                            </a:cubicBezTo>
                            <a:cubicBezTo>
                              <a:pt x="53991" y="5791"/>
                              <a:pt x="55163" y="9449"/>
                              <a:pt x="53627" y="12419"/>
                            </a:cubicBezTo>
                            <a:cubicBezTo>
                              <a:pt x="52091" y="15390"/>
                              <a:pt x="48434" y="16562"/>
                              <a:pt x="45463" y="15026"/>
                            </a:cubicBezTo>
                            <a:cubicBezTo>
                              <a:pt x="27741" y="5913"/>
                              <a:pt x="10929" y="21452"/>
                              <a:pt x="10221" y="22119"/>
                            </a:cubicBezTo>
                            <a:cubicBezTo>
                              <a:pt x="9049" y="23230"/>
                              <a:pt x="7554" y="23776"/>
                              <a:pt x="6059" y="23776"/>
                            </a:cubicBezTo>
                            <a:close/>
                          </a:path>
                        </a:pathLst>
                      </a:custGeom>
                      <a:solidFill>
                        <a:srgbClr val="36363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962" name="Graphic 215">
                  <a:extLst>
                    <a:ext uri="{FF2B5EF4-FFF2-40B4-BE49-F238E27FC236}">
                      <a16:creationId xmlns:a16="http://schemas.microsoft.com/office/drawing/2014/main" id="{927921E2-C436-DC71-D419-D80B3DEF1384}"/>
                    </a:ext>
                  </a:extLst>
                </p:cNvPr>
                <p:cNvGrpSpPr/>
                <p:nvPr/>
              </p:nvGrpSpPr>
              <p:grpSpPr>
                <a:xfrm>
                  <a:off x="7756083" y="5082651"/>
                  <a:ext cx="34276" cy="43513"/>
                  <a:chOff x="7756083" y="5082651"/>
                  <a:chExt cx="34276" cy="43513"/>
                </a:xfrm>
                <a:solidFill>
                  <a:srgbClr val="363634"/>
                </a:solidFill>
              </p:grpSpPr>
              <p:sp>
                <p:nvSpPr>
                  <p:cNvPr id="963" name="Freeform: Shape 962">
                    <a:extLst>
                      <a:ext uri="{FF2B5EF4-FFF2-40B4-BE49-F238E27FC236}">
                        <a16:creationId xmlns:a16="http://schemas.microsoft.com/office/drawing/2014/main" id="{85471DE1-CB3E-E0EC-36DE-0CEDE531DC46}"/>
                      </a:ext>
                    </a:extLst>
                  </p:cNvPr>
                  <p:cNvSpPr/>
                  <p:nvPr/>
                </p:nvSpPr>
                <p:spPr>
                  <a:xfrm>
                    <a:off x="7756083" y="5082651"/>
                    <a:ext cx="34276" cy="43513"/>
                  </a:xfrm>
                  <a:custGeom>
                    <a:avLst/>
                    <a:gdLst>
                      <a:gd name="connsiteX0" fmla="*/ 22557 w 34276"/>
                      <a:gd name="connsiteY0" fmla="*/ 43514 h 43513"/>
                      <a:gd name="connsiteX1" fmla="*/ 17788 w 34276"/>
                      <a:gd name="connsiteY1" fmla="*/ 41210 h 43513"/>
                      <a:gd name="connsiteX2" fmla="*/ 18798 w 34276"/>
                      <a:gd name="connsiteY2" fmla="*/ 32703 h 43513"/>
                      <a:gd name="connsiteX3" fmla="*/ 21627 w 34276"/>
                      <a:gd name="connsiteY3" fmla="*/ 27469 h 43513"/>
                      <a:gd name="connsiteX4" fmla="*/ 19506 w 34276"/>
                      <a:gd name="connsiteY4" fmla="*/ 15405 h 43513"/>
                      <a:gd name="connsiteX5" fmla="*/ 6330 w 34276"/>
                      <a:gd name="connsiteY5" fmla="*/ 12172 h 43513"/>
                      <a:gd name="connsiteX6" fmla="*/ 6 w 34276"/>
                      <a:gd name="connsiteY6" fmla="*/ 6372 h 43513"/>
                      <a:gd name="connsiteX7" fmla="*/ 5805 w 34276"/>
                      <a:gd name="connsiteY7" fmla="*/ 47 h 43513"/>
                      <a:gd name="connsiteX8" fmla="*/ 27467 w 34276"/>
                      <a:gd name="connsiteY8" fmla="*/ 6231 h 43513"/>
                      <a:gd name="connsiteX9" fmla="*/ 33509 w 34276"/>
                      <a:gd name="connsiteY9" fmla="*/ 29934 h 43513"/>
                      <a:gd name="connsiteX10" fmla="*/ 26316 w 34276"/>
                      <a:gd name="connsiteY10" fmla="*/ 42200 h 43513"/>
                      <a:gd name="connsiteX11" fmla="*/ 22557 w 34276"/>
                      <a:gd name="connsiteY11" fmla="*/ 43514 h 435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4276" h="43513">
                        <a:moveTo>
                          <a:pt x="22557" y="43514"/>
                        </a:moveTo>
                        <a:cubicBezTo>
                          <a:pt x="20759" y="43514"/>
                          <a:pt x="19000" y="42725"/>
                          <a:pt x="17788" y="41210"/>
                        </a:cubicBezTo>
                        <a:cubicBezTo>
                          <a:pt x="15707" y="38583"/>
                          <a:pt x="16151" y="34764"/>
                          <a:pt x="18798" y="32703"/>
                        </a:cubicBezTo>
                        <a:cubicBezTo>
                          <a:pt x="20132" y="31652"/>
                          <a:pt x="21163" y="29752"/>
                          <a:pt x="21627" y="27469"/>
                        </a:cubicBezTo>
                        <a:cubicBezTo>
                          <a:pt x="22496" y="23286"/>
                          <a:pt x="22395" y="17911"/>
                          <a:pt x="19506" y="15405"/>
                        </a:cubicBezTo>
                        <a:cubicBezTo>
                          <a:pt x="15868" y="12253"/>
                          <a:pt x="9685" y="12030"/>
                          <a:pt x="6330" y="12172"/>
                        </a:cubicBezTo>
                        <a:cubicBezTo>
                          <a:pt x="3037" y="12334"/>
                          <a:pt x="147" y="9727"/>
                          <a:pt x="6" y="6372"/>
                        </a:cubicBezTo>
                        <a:cubicBezTo>
                          <a:pt x="-136" y="3018"/>
                          <a:pt x="2451" y="189"/>
                          <a:pt x="5805" y="47"/>
                        </a:cubicBezTo>
                        <a:cubicBezTo>
                          <a:pt x="12110" y="-235"/>
                          <a:pt x="21001" y="613"/>
                          <a:pt x="27467" y="6231"/>
                        </a:cubicBezTo>
                        <a:cubicBezTo>
                          <a:pt x="33388" y="11364"/>
                          <a:pt x="35591" y="19992"/>
                          <a:pt x="33509" y="29934"/>
                        </a:cubicBezTo>
                        <a:cubicBezTo>
                          <a:pt x="32438" y="35026"/>
                          <a:pt x="29892" y="39371"/>
                          <a:pt x="26316" y="42200"/>
                        </a:cubicBezTo>
                        <a:cubicBezTo>
                          <a:pt x="25204" y="43069"/>
                          <a:pt x="23870" y="43514"/>
                          <a:pt x="22557" y="4351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64" name="Freeform: Shape 963">
                    <a:extLst>
                      <a:ext uri="{FF2B5EF4-FFF2-40B4-BE49-F238E27FC236}">
                        <a16:creationId xmlns:a16="http://schemas.microsoft.com/office/drawing/2014/main" id="{BE3FDD75-8F4A-59D9-40F3-64FD2DD2CA6F}"/>
                      </a:ext>
                    </a:extLst>
                  </p:cNvPr>
                  <p:cNvSpPr/>
                  <p:nvPr/>
                </p:nvSpPr>
                <p:spPr>
                  <a:xfrm>
                    <a:off x="7759653" y="5092878"/>
                    <a:ext cx="30194" cy="22435"/>
                  </a:xfrm>
                  <a:custGeom>
                    <a:avLst/>
                    <a:gdLst>
                      <a:gd name="connsiteX0" fmla="*/ 6074 w 30194"/>
                      <a:gd name="connsiteY0" fmla="*/ 22435 h 22435"/>
                      <a:gd name="connsiteX1" fmla="*/ 4215 w 30194"/>
                      <a:gd name="connsiteY1" fmla="*/ 22132 h 22435"/>
                      <a:gd name="connsiteX2" fmla="*/ 295 w 30194"/>
                      <a:gd name="connsiteY2" fmla="*/ 14514 h 22435"/>
                      <a:gd name="connsiteX3" fmla="*/ 12116 w 30194"/>
                      <a:gd name="connsiteY3" fmla="*/ 955 h 22435"/>
                      <a:gd name="connsiteX4" fmla="*/ 27251 w 30194"/>
                      <a:gd name="connsiteY4" fmla="*/ 2996 h 22435"/>
                      <a:gd name="connsiteX5" fmla="*/ 29333 w 30194"/>
                      <a:gd name="connsiteY5" fmla="*/ 11321 h 22435"/>
                      <a:gd name="connsiteX6" fmla="*/ 21007 w 30194"/>
                      <a:gd name="connsiteY6" fmla="*/ 13403 h 22435"/>
                      <a:gd name="connsiteX7" fmla="*/ 16360 w 30194"/>
                      <a:gd name="connsiteY7" fmla="*/ 12311 h 22435"/>
                      <a:gd name="connsiteX8" fmla="*/ 11813 w 30194"/>
                      <a:gd name="connsiteY8" fmla="*/ 18232 h 22435"/>
                      <a:gd name="connsiteX9" fmla="*/ 6034 w 30194"/>
                      <a:gd name="connsiteY9" fmla="*/ 22435 h 224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0194" h="22435">
                        <a:moveTo>
                          <a:pt x="6074" y="22435"/>
                        </a:moveTo>
                        <a:cubicBezTo>
                          <a:pt x="5468" y="22435"/>
                          <a:pt x="4841" y="22334"/>
                          <a:pt x="4215" y="22132"/>
                        </a:cubicBezTo>
                        <a:cubicBezTo>
                          <a:pt x="1022" y="21102"/>
                          <a:pt x="-736" y="17687"/>
                          <a:pt x="295" y="14514"/>
                        </a:cubicBezTo>
                        <a:cubicBezTo>
                          <a:pt x="638" y="13463"/>
                          <a:pt x="3872" y="4067"/>
                          <a:pt x="12116" y="955"/>
                        </a:cubicBezTo>
                        <a:cubicBezTo>
                          <a:pt x="15410" y="-278"/>
                          <a:pt x="20704" y="-945"/>
                          <a:pt x="27251" y="2996"/>
                        </a:cubicBezTo>
                        <a:cubicBezTo>
                          <a:pt x="30121" y="4713"/>
                          <a:pt x="31050" y="8432"/>
                          <a:pt x="29333" y="11321"/>
                        </a:cubicBezTo>
                        <a:cubicBezTo>
                          <a:pt x="27615" y="14191"/>
                          <a:pt x="23897" y="15120"/>
                          <a:pt x="21007" y="13403"/>
                        </a:cubicBezTo>
                        <a:cubicBezTo>
                          <a:pt x="19088" y="12251"/>
                          <a:pt x="17532" y="11887"/>
                          <a:pt x="16360" y="12311"/>
                        </a:cubicBezTo>
                        <a:cubicBezTo>
                          <a:pt x="14056" y="13180"/>
                          <a:pt x="12217" y="16959"/>
                          <a:pt x="11813" y="18232"/>
                        </a:cubicBezTo>
                        <a:cubicBezTo>
                          <a:pt x="10985" y="20799"/>
                          <a:pt x="8600" y="22435"/>
                          <a:pt x="6034" y="22435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965" name="Graphic 215">
              <a:extLst>
                <a:ext uri="{FF2B5EF4-FFF2-40B4-BE49-F238E27FC236}">
                  <a16:creationId xmlns:a16="http://schemas.microsoft.com/office/drawing/2014/main" id="{DF70C230-8021-F3A0-495E-90D6E64A9572}"/>
                </a:ext>
              </a:extLst>
            </p:cNvPr>
            <p:cNvGrpSpPr/>
            <p:nvPr/>
          </p:nvGrpSpPr>
          <p:grpSpPr>
            <a:xfrm>
              <a:off x="8419561" y="4742124"/>
              <a:ext cx="624844" cy="633238"/>
              <a:chOff x="8419561" y="4742124"/>
              <a:chExt cx="624844" cy="633238"/>
            </a:xfrm>
          </p:grpSpPr>
          <p:sp>
            <p:nvSpPr>
              <p:cNvPr id="966" name="Freeform: Shape 965">
                <a:extLst>
                  <a:ext uri="{FF2B5EF4-FFF2-40B4-BE49-F238E27FC236}">
                    <a16:creationId xmlns:a16="http://schemas.microsoft.com/office/drawing/2014/main" id="{F14D6F0D-C04E-2FB9-4A94-7A7EE3F3C6B7}"/>
                  </a:ext>
                </a:extLst>
              </p:cNvPr>
              <p:cNvSpPr/>
              <p:nvPr/>
            </p:nvSpPr>
            <p:spPr>
              <a:xfrm>
                <a:off x="8419561" y="4742124"/>
                <a:ext cx="624844" cy="633238"/>
              </a:xfrm>
              <a:custGeom>
                <a:avLst/>
                <a:gdLst>
                  <a:gd name="connsiteX0" fmla="*/ 312422 w 624844"/>
                  <a:gd name="connsiteY0" fmla="*/ 633239 h 633238"/>
                  <a:gd name="connsiteX1" fmla="*/ 303349 w 624844"/>
                  <a:gd name="connsiteY1" fmla="*/ 630955 h 633238"/>
                  <a:gd name="connsiteX2" fmla="*/ 50292 w 624844"/>
                  <a:gd name="connsiteY2" fmla="*/ 372240 h 633238"/>
                  <a:gd name="connsiteX3" fmla="*/ 178 w 624844"/>
                  <a:gd name="connsiteY3" fmla="*/ 117506 h 633238"/>
                  <a:gd name="connsiteX4" fmla="*/ 7008 w 624844"/>
                  <a:gd name="connsiteY4" fmla="*/ 102007 h 633238"/>
                  <a:gd name="connsiteX5" fmla="*/ 21597 w 624844"/>
                  <a:gd name="connsiteY5" fmla="*/ 96571 h 633238"/>
                  <a:gd name="connsiteX6" fmla="*/ 25033 w 624844"/>
                  <a:gd name="connsiteY6" fmla="*/ 96652 h 633238"/>
                  <a:gd name="connsiteX7" fmla="*/ 106691 w 624844"/>
                  <a:gd name="connsiteY7" fmla="*/ 18631 h 633238"/>
                  <a:gd name="connsiteX8" fmla="*/ 126757 w 624844"/>
                  <a:gd name="connsiteY8" fmla="*/ 0 h 633238"/>
                  <a:gd name="connsiteX9" fmla="*/ 498067 w 624844"/>
                  <a:gd name="connsiteY9" fmla="*/ 0 h 633238"/>
                  <a:gd name="connsiteX10" fmla="*/ 518133 w 624844"/>
                  <a:gd name="connsiteY10" fmla="*/ 18631 h 633238"/>
                  <a:gd name="connsiteX11" fmla="*/ 599791 w 624844"/>
                  <a:gd name="connsiteY11" fmla="*/ 96652 h 633238"/>
                  <a:gd name="connsiteX12" fmla="*/ 603247 w 624844"/>
                  <a:gd name="connsiteY12" fmla="*/ 96571 h 633238"/>
                  <a:gd name="connsiteX13" fmla="*/ 617836 w 624844"/>
                  <a:gd name="connsiteY13" fmla="*/ 102007 h 633238"/>
                  <a:gd name="connsiteX14" fmla="*/ 624667 w 624844"/>
                  <a:gd name="connsiteY14" fmla="*/ 117506 h 633238"/>
                  <a:gd name="connsiteX15" fmla="*/ 574552 w 624844"/>
                  <a:gd name="connsiteY15" fmla="*/ 372240 h 633238"/>
                  <a:gd name="connsiteX16" fmla="*/ 321495 w 624844"/>
                  <a:gd name="connsiteY16" fmla="*/ 630955 h 633238"/>
                  <a:gd name="connsiteX17" fmla="*/ 312422 w 624844"/>
                  <a:gd name="connsiteY17" fmla="*/ 633239 h 633238"/>
                  <a:gd name="connsiteX18" fmla="*/ 20708 w 624844"/>
                  <a:gd name="connsiteY18" fmla="*/ 108675 h 633238"/>
                  <a:gd name="connsiteX19" fmla="*/ 15293 w 624844"/>
                  <a:gd name="connsiteY19" fmla="*/ 110858 h 633238"/>
                  <a:gd name="connsiteX20" fmla="*/ 12302 w 624844"/>
                  <a:gd name="connsiteY20" fmla="*/ 117789 h 633238"/>
                  <a:gd name="connsiteX21" fmla="*/ 309068 w 624844"/>
                  <a:gd name="connsiteY21" fmla="*/ 620266 h 633238"/>
                  <a:gd name="connsiteX22" fmla="*/ 315777 w 624844"/>
                  <a:gd name="connsiteY22" fmla="*/ 620266 h 633238"/>
                  <a:gd name="connsiteX23" fmla="*/ 612562 w 624844"/>
                  <a:gd name="connsiteY23" fmla="*/ 117789 h 633238"/>
                  <a:gd name="connsiteX24" fmla="*/ 609572 w 624844"/>
                  <a:gd name="connsiteY24" fmla="*/ 110858 h 633238"/>
                  <a:gd name="connsiteX25" fmla="*/ 603792 w 624844"/>
                  <a:gd name="connsiteY25" fmla="*/ 108675 h 633238"/>
                  <a:gd name="connsiteX26" fmla="*/ 599791 w 624844"/>
                  <a:gd name="connsiteY26" fmla="*/ 108756 h 633238"/>
                  <a:gd name="connsiteX27" fmla="*/ 506110 w 624844"/>
                  <a:gd name="connsiteY27" fmla="*/ 20127 h 633238"/>
                  <a:gd name="connsiteX28" fmla="*/ 498067 w 624844"/>
                  <a:gd name="connsiteY28" fmla="*/ 12084 h 633238"/>
                  <a:gd name="connsiteX29" fmla="*/ 126757 w 624844"/>
                  <a:gd name="connsiteY29" fmla="*/ 12084 h 633238"/>
                  <a:gd name="connsiteX30" fmla="*/ 118714 w 624844"/>
                  <a:gd name="connsiteY30" fmla="*/ 20127 h 633238"/>
                  <a:gd name="connsiteX31" fmla="*/ 25033 w 624844"/>
                  <a:gd name="connsiteY31" fmla="*/ 108756 h 633238"/>
                  <a:gd name="connsiteX32" fmla="*/ 21032 w 624844"/>
                  <a:gd name="connsiteY32" fmla="*/ 108675 h 633238"/>
                  <a:gd name="connsiteX33" fmla="*/ 20688 w 624844"/>
                  <a:gd name="connsiteY33" fmla="*/ 108675 h 63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24844" h="633238">
                    <a:moveTo>
                      <a:pt x="312422" y="633239"/>
                    </a:moveTo>
                    <a:cubicBezTo>
                      <a:pt x="309310" y="633239"/>
                      <a:pt x="306198" y="632471"/>
                      <a:pt x="303349" y="630955"/>
                    </a:cubicBezTo>
                    <a:cubicBezTo>
                      <a:pt x="185217" y="567767"/>
                      <a:pt x="100083" y="480713"/>
                      <a:pt x="50292" y="372240"/>
                    </a:cubicBezTo>
                    <a:cubicBezTo>
                      <a:pt x="6139" y="276033"/>
                      <a:pt x="-1338" y="180614"/>
                      <a:pt x="178" y="117506"/>
                    </a:cubicBezTo>
                    <a:cubicBezTo>
                      <a:pt x="319" y="111484"/>
                      <a:pt x="2744" y="105988"/>
                      <a:pt x="7008" y="102007"/>
                    </a:cubicBezTo>
                    <a:cubicBezTo>
                      <a:pt x="11029" y="98269"/>
                      <a:pt x="16202" y="96329"/>
                      <a:pt x="21597" y="96571"/>
                    </a:cubicBezTo>
                    <a:cubicBezTo>
                      <a:pt x="22749" y="96632"/>
                      <a:pt x="23881" y="96652"/>
                      <a:pt x="25033" y="96652"/>
                    </a:cubicBezTo>
                    <a:cubicBezTo>
                      <a:pt x="65953" y="96652"/>
                      <a:pt x="101073" y="63108"/>
                      <a:pt x="106691" y="18631"/>
                    </a:cubicBezTo>
                    <a:cubicBezTo>
                      <a:pt x="108045" y="8002"/>
                      <a:pt x="116673" y="0"/>
                      <a:pt x="126757" y="0"/>
                    </a:cubicBezTo>
                    <a:lnTo>
                      <a:pt x="498067" y="0"/>
                    </a:lnTo>
                    <a:cubicBezTo>
                      <a:pt x="508171" y="0"/>
                      <a:pt x="516800" y="8022"/>
                      <a:pt x="518133" y="18631"/>
                    </a:cubicBezTo>
                    <a:cubicBezTo>
                      <a:pt x="523751" y="63108"/>
                      <a:pt x="558851" y="96652"/>
                      <a:pt x="599791" y="96652"/>
                    </a:cubicBezTo>
                    <a:cubicBezTo>
                      <a:pt x="600943" y="96652"/>
                      <a:pt x="602095" y="96632"/>
                      <a:pt x="603247" y="96571"/>
                    </a:cubicBezTo>
                    <a:cubicBezTo>
                      <a:pt x="608642" y="96308"/>
                      <a:pt x="613835" y="98248"/>
                      <a:pt x="617836" y="102007"/>
                    </a:cubicBezTo>
                    <a:cubicBezTo>
                      <a:pt x="622100" y="105988"/>
                      <a:pt x="624525" y="111484"/>
                      <a:pt x="624667" y="117506"/>
                    </a:cubicBezTo>
                    <a:cubicBezTo>
                      <a:pt x="626182" y="180614"/>
                      <a:pt x="618705" y="276033"/>
                      <a:pt x="574552" y="372240"/>
                    </a:cubicBezTo>
                    <a:cubicBezTo>
                      <a:pt x="524782" y="480713"/>
                      <a:pt x="439628" y="567767"/>
                      <a:pt x="321495" y="630955"/>
                    </a:cubicBezTo>
                    <a:cubicBezTo>
                      <a:pt x="318646" y="632471"/>
                      <a:pt x="315534" y="633239"/>
                      <a:pt x="312422" y="633239"/>
                    </a:cubicBezTo>
                    <a:close/>
                    <a:moveTo>
                      <a:pt x="20708" y="108675"/>
                    </a:moveTo>
                    <a:cubicBezTo>
                      <a:pt x="18728" y="108675"/>
                      <a:pt x="16808" y="109443"/>
                      <a:pt x="15293" y="110858"/>
                    </a:cubicBezTo>
                    <a:cubicBezTo>
                      <a:pt x="13434" y="112596"/>
                      <a:pt x="12383" y="115061"/>
                      <a:pt x="12302" y="117789"/>
                    </a:cubicBezTo>
                    <a:cubicBezTo>
                      <a:pt x="9291" y="244550"/>
                      <a:pt x="43826" y="478369"/>
                      <a:pt x="309068" y="620266"/>
                    </a:cubicBezTo>
                    <a:cubicBezTo>
                      <a:pt x="311210" y="621397"/>
                      <a:pt x="313655" y="621397"/>
                      <a:pt x="315777" y="620266"/>
                    </a:cubicBezTo>
                    <a:cubicBezTo>
                      <a:pt x="581039" y="478369"/>
                      <a:pt x="615573" y="244550"/>
                      <a:pt x="612562" y="117789"/>
                    </a:cubicBezTo>
                    <a:cubicBezTo>
                      <a:pt x="612502" y="115061"/>
                      <a:pt x="611431" y="112596"/>
                      <a:pt x="609572" y="110858"/>
                    </a:cubicBezTo>
                    <a:cubicBezTo>
                      <a:pt x="607955" y="109362"/>
                      <a:pt x="605914" y="108574"/>
                      <a:pt x="603792" y="108675"/>
                    </a:cubicBezTo>
                    <a:cubicBezTo>
                      <a:pt x="602459" y="108736"/>
                      <a:pt x="601125" y="108756"/>
                      <a:pt x="599791" y="108756"/>
                    </a:cubicBezTo>
                    <a:cubicBezTo>
                      <a:pt x="552769" y="108756"/>
                      <a:pt x="512495" y="70645"/>
                      <a:pt x="506110" y="20127"/>
                    </a:cubicBezTo>
                    <a:cubicBezTo>
                      <a:pt x="505524" y="15539"/>
                      <a:pt x="502068" y="12084"/>
                      <a:pt x="498067" y="12084"/>
                    </a:cubicBezTo>
                    <a:lnTo>
                      <a:pt x="126757" y="12084"/>
                    </a:lnTo>
                    <a:cubicBezTo>
                      <a:pt x="122756" y="12084"/>
                      <a:pt x="119300" y="15539"/>
                      <a:pt x="118714" y="20127"/>
                    </a:cubicBezTo>
                    <a:cubicBezTo>
                      <a:pt x="112329" y="70645"/>
                      <a:pt x="72055" y="108756"/>
                      <a:pt x="25033" y="108756"/>
                    </a:cubicBezTo>
                    <a:cubicBezTo>
                      <a:pt x="23699" y="108756"/>
                      <a:pt x="22365" y="108716"/>
                      <a:pt x="21032" y="108675"/>
                    </a:cubicBezTo>
                    <a:cubicBezTo>
                      <a:pt x="20910" y="108675"/>
                      <a:pt x="20789" y="108675"/>
                      <a:pt x="20688" y="10867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7" name="Freeform: Shape 966">
                <a:extLst>
                  <a:ext uri="{FF2B5EF4-FFF2-40B4-BE49-F238E27FC236}">
                    <a16:creationId xmlns:a16="http://schemas.microsoft.com/office/drawing/2014/main" id="{FF137EC8-6151-9408-1817-EEA83A26E471}"/>
                  </a:ext>
                </a:extLst>
              </p:cNvPr>
              <p:cNvSpPr/>
              <p:nvPr/>
            </p:nvSpPr>
            <p:spPr>
              <a:xfrm>
                <a:off x="8618660" y="4976590"/>
                <a:ext cx="239477" cy="217997"/>
              </a:xfrm>
              <a:custGeom>
                <a:avLst/>
                <a:gdLst>
                  <a:gd name="connsiteX0" fmla="*/ 210238 w 239477"/>
                  <a:gd name="connsiteY0" fmla="*/ 0 h 217997"/>
                  <a:gd name="connsiteX1" fmla="*/ 239478 w 239477"/>
                  <a:gd name="connsiteY1" fmla="*/ 29240 h 217997"/>
                  <a:gd name="connsiteX2" fmla="*/ 239478 w 239477"/>
                  <a:gd name="connsiteY2" fmla="*/ 188757 h 217997"/>
                  <a:gd name="connsiteX3" fmla="*/ 210238 w 239477"/>
                  <a:gd name="connsiteY3" fmla="*/ 217997 h 217997"/>
                  <a:gd name="connsiteX4" fmla="*/ 29240 w 239477"/>
                  <a:gd name="connsiteY4" fmla="*/ 217997 h 217997"/>
                  <a:gd name="connsiteX5" fmla="*/ 0 w 239477"/>
                  <a:gd name="connsiteY5" fmla="*/ 188757 h 217997"/>
                  <a:gd name="connsiteX6" fmla="*/ 0 w 239477"/>
                  <a:gd name="connsiteY6" fmla="*/ 29240 h 217997"/>
                  <a:gd name="connsiteX7" fmla="*/ 29240 w 239477"/>
                  <a:gd name="connsiteY7" fmla="*/ 0 h 217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9477" h="217997">
                    <a:moveTo>
                      <a:pt x="210238" y="0"/>
                    </a:moveTo>
                    <a:cubicBezTo>
                      <a:pt x="226387" y="0"/>
                      <a:pt x="239478" y="13091"/>
                      <a:pt x="239478" y="29240"/>
                    </a:cubicBezTo>
                    <a:lnTo>
                      <a:pt x="239478" y="188757"/>
                    </a:lnTo>
                    <a:cubicBezTo>
                      <a:pt x="239478" y="204906"/>
                      <a:pt x="226386" y="217997"/>
                      <a:pt x="210238" y="217997"/>
                    </a:cubicBezTo>
                    <a:lnTo>
                      <a:pt x="29240" y="217997"/>
                    </a:lnTo>
                    <a:cubicBezTo>
                      <a:pt x="13091" y="217997"/>
                      <a:pt x="0" y="204906"/>
                      <a:pt x="0" y="188757"/>
                    </a:cubicBezTo>
                    <a:lnTo>
                      <a:pt x="0" y="29240"/>
                    </a:lnTo>
                    <a:cubicBezTo>
                      <a:pt x="0" y="13091"/>
                      <a:pt x="13091" y="0"/>
                      <a:pt x="29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8" name="Freeform: Shape 967">
                <a:extLst>
                  <a:ext uri="{FF2B5EF4-FFF2-40B4-BE49-F238E27FC236}">
                    <a16:creationId xmlns:a16="http://schemas.microsoft.com/office/drawing/2014/main" id="{8CB9CD79-473A-66AB-0C99-8E5CEE778D5B}"/>
                  </a:ext>
                </a:extLst>
              </p:cNvPr>
              <p:cNvSpPr/>
              <p:nvPr/>
            </p:nvSpPr>
            <p:spPr>
              <a:xfrm>
                <a:off x="8700419" y="5021551"/>
                <a:ext cx="75979" cy="128094"/>
              </a:xfrm>
              <a:custGeom>
                <a:avLst/>
                <a:gdLst>
                  <a:gd name="connsiteX0" fmla="*/ 75980 w 75979"/>
                  <a:gd name="connsiteY0" fmla="*/ 37990 h 128094"/>
                  <a:gd name="connsiteX1" fmla="*/ 37990 w 75979"/>
                  <a:gd name="connsiteY1" fmla="*/ 0 h 128094"/>
                  <a:gd name="connsiteX2" fmla="*/ 0 w 75979"/>
                  <a:gd name="connsiteY2" fmla="*/ 37990 h 128094"/>
                  <a:gd name="connsiteX3" fmla="*/ 25663 w 75979"/>
                  <a:gd name="connsiteY3" fmla="*/ 73898 h 128094"/>
                  <a:gd name="connsiteX4" fmla="*/ 25663 w 75979"/>
                  <a:gd name="connsiteY4" fmla="*/ 115768 h 128094"/>
                  <a:gd name="connsiteX5" fmla="*/ 37990 w 75979"/>
                  <a:gd name="connsiteY5" fmla="*/ 128095 h 128094"/>
                  <a:gd name="connsiteX6" fmla="*/ 50316 w 75979"/>
                  <a:gd name="connsiteY6" fmla="*/ 115768 h 128094"/>
                  <a:gd name="connsiteX7" fmla="*/ 50316 w 75979"/>
                  <a:gd name="connsiteY7" fmla="*/ 73898 h 128094"/>
                  <a:gd name="connsiteX8" fmla="*/ 75980 w 75979"/>
                  <a:gd name="connsiteY8" fmla="*/ 37990 h 128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979" h="128094">
                    <a:moveTo>
                      <a:pt x="75980" y="37990"/>
                    </a:moveTo>
                    <a:cubicBezTo>
                      <a:pt x="75980" y="17015"/>
                      <a:pt x="58965" y="0"/>
                      <a:pt x="37990" y="0"/>
                    </a:cubicBezTo>
                    <a:cubicBezTo>
                      <a:pt x="17015" y="0"/>
                      <a:pt x="0" y="17015"/>
                      <a:pt x="0" y="37990"/>
                    </a:cubicBezTo>
                    <a:cubicBezTo>
                      <a:pt x="0" y="54641"/>
                      <a:pt x="10730" y="68766"/>
                      <a:pt x="25663" y="73898"/>
                    </a:cubicBezTo>
                    <a:lnTo>
                      <a:pt x="25663" y="115768"/>
                    </a:lnTo>
                    <a:cubicBezTo>
                      <a:pt x="25663" y="122578"/>
                      <a:pt x="31180" y="128095"/>
                      <a:pt x="37990" y="128095"/>
                    </a:cubicBezTo>
                    <a:cubicBezTo>
                      <a:pt x="44800" y="128095"/>
                      <a:pt x="50316" y="122578"/>
                      <a:pt x="50316" y="115768"/>
                    </a:cubicBezTo>
                    <a:lnTo>
                      <a:pt x="50316" y="73898"/>
                    </a:lnTo>
                    <a:cubicBezTo>
                      <a:pt x="65229" y="68766"/>
                      <a:pt x="75980" y="54661"/>
                      <a:pt x="75980" y="3799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9" name="Freeform: Shape 968">
                <a:extLst>
                  <a:ext uri="{FF2B5EF4-FFF2-40B4-BE49-F238E27FC236}">
                    <a16:creationId xmlns:a16="http://schemas.microsoft.com/office/drawing/2014/main" id="{0E860361-4DA9-739B-B08F-A6B264335485}"/>
                  </a:ext>
                </a:extLst>
              </p:cNvPr>
              <p:cNvSpPr/>
              <p:nvPr/>
            </p:nvSpPr>
            <p:spPr>
              <a:xfrm>
                <a:off x="8660348" y="4835179"/>
                <a:ext cx="156122" cy="147473"/>
              </a:xfrm>
              <a:custGeom>
                <a:avLst/>
                <a:gdLst>
                  <a:gd name="connsiteX0" fmla="*/ 150060 w 156122"/>
                  <a:gd name="connsiteY0" fmla="*/ 147473 h 147473"/>
                  <a:gd name="connsiteX1" fmla="*/ 143998 w 156122"/>
                  <a:gd name="connsiteY1" fmla="*/ 141411 h 147473"/>
                  <a:gd name="connsiteX2" fmla="*/ 143998 w 156122"/>
                  <a:gd name="connsiteY2" fmla="*/ 78061 h 147473"/>
                  <a:gd name="connsiteX3" fmla="*/ 78061 w 156122"/>
                  <a:gd name="connsiteY3" fmla="*/ 12124 h 147473"/>
                  <a:gd name="connsiteX4" fmla="*/ 12124 w 156122"/>
                  <a:gd name="connsiteY4" fmla="*/ 78061 h 147473"/>
                  <a:gd name="connsiteX5" fmla="*/ 12124 w 156122"/>
                  <a:gd name="connsiteY5" fmla="*/ 141411 h 147473"/>
                  <a:gd name="connsiteX6" fmla="*/ 6062 w 156122"/>
                  <a:gd name="connsiteY6" fmla="*/ 147473 h 147473"/>
                  <a:gd name="connsiteX7" fmla="*/ 0 w 156122"/>
                  <a:gd name="connsiteY7" fmla="*/ 141411 h 147473"/>
                  <a:gd name="connsiteX8" fmla="*/ 0 w 156122"/>
                  <a:gd name="connsiteY8" fmla="*/ 78061 h 147473"/>
                  <a:gd name="connsiteX9" fmla="*/ 78061 w 156122"/>
                  <a:gd name="connsiteY9" fmla="*/ 0 h 147473"/>
                  <a:gd name="connsiteX10" fmla="*/ 156122 w 156122"/>
                  <a:gd name="connsiteY10" fmla="*/ 78061 h 147473"/>
                  <a:gd name="connsiteX11" fmla="*/ 156122 w 156122"/>
                  <a:gd name="connsiteY11" fmla="*/ 141411 h 147473"/>
                  <a:gd name="connsiteX12" fmla="*/ 150060 w 156122"/>
                  <a:gd name="connsiteY12" fmla="*/ 147473 h 14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6122" h="147473">
                    <a:moveTo>
                      <a:pt x="150060" y="147473"/>
                    </a:moveTo>
                    <a:cubicBezTo>
                      <a:pt x="146706" y="147473"/>
                      <a:pt x="143998" y="144766"/>
                      <a:pt x="143998" y="141411"/>
                    </a:cubicBezTo>
                    <a:lnTo>
                      <a:pt x="143998" y="78061"/>
                    </a:lnTo>
                    <a:cubicBezTo>
                      <a:pt x="143998" y="41708"/>
                      <a:pt x="114414" y="12124"/>
                      <a:pt x="78061" y="12124"/>
                    </a:cubicBezTo>
                    <a:cubicBezTo>
                      <a:pt x="41708" y="12124"/>
                      <a:pt x="12124" y="41708"/>
                      <a:pt x="12124" y="78061"/>
                    </a:cubicBezTo>
                    <a:lnTo>
                      <a:pt x="12124" y="141411"/>
                    </a:lnTo>
                    <a:cubicBezTo>
                      <a:pt x="12124" y="144766"/>
                      <a:pt x="9417" y="147473"/>
                      <a:pt x="6062" y="147473"/>
                    </a:cubicBezTo>
                    <a:cubicBezTo>
                      <a:pt x="2708" y="147473"/>
                      <a:pt x="0" y="144766"/>
                      <a:pt x="0" y="141411"/>
                    </a:cubicBezTo>
                    <a:lnTo>
                      <a:pt x="0" y="78061"/>
                    </a:lnTo>
                    <a:cubicBezTo>
                      <a:pt x="0" y="35019"/>
                      <a:pt x="35019" y="0"/>
                      <a:pt x="78061" y="0"/>
                    </a:cubicBezTo>
                    <a:cubicBezTo>
                      <a:pt x="121103" y="0"/>
                      <a:pt x="156122" y="35019"/>
                      <a:pt x="156122" y="78061"/>
                    </a:cubicBezTo>
                    <a:lnTo>
                      <a:pt x="156122" y="141411"/>
                    </a:lnTo>
                    <a:cubicBezTo>
                      <a:pt x="156122" y="144766"/>
                      <a:pt x="153415" y="147473"/>
                      <a:pt x="150060" y="1474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0" name="Freeform: Shape 969">
                <a:extLst>
                  <a:ext uri="{FF2B5EF4-FFF2-40B4-BE49-F238E27FC236}">
                    <a16:creationId xmlns:a16="http://schemas.microsoft.com/office/drawing/2014/main" id="{ECA30082-F729-96F1-C40F-E2F504D94CFD}"/>
                  </a:ext>
                </a:extLst>
              </p:cNvPr>
              <p:cNvSpPr/>
              <p:nvPr/>
            </p:nvSpPr>
            <p:spPr>
              <a:xfrm>
                <a:off x="8459269" y="4902864"/>
                <a:ext cx="98067" cy="279355"/>
              </a:xfrm>
              <a:custGeom>
                <a:avLst/>
                <a:gdLst>
                  <a:gd name="connsiteX0" fmla="*/ 92020 w 98067"/>
                  <a:gd name="connsiteY0" fmla="*/ 279356 h 279355"/>
                  <a:gd name="connsiteX1" fmla="*/ 86968 w 98067"/>
                  <a:gd name="connsiteY1" fmla="*/ 276648 h 279355"/>
                  <a:gd name="connsiteX2" fmla="*/ 2259 w 98067"/>
                  <a:gd name="connsiteY2" fmla="*/ 4818 h 279355"/>
                  <a:gd name="connsiteX3" fmla="*/ 9432 w 98067"/>
                  <a:gd name="connsiteY3" fmla="*/ 130 h 279355"/>
                  <a:gd name="connsiteX4" fmla="*/ 14121 w 98067"/>
                  <a:gd name="connsiteY4" fmla="*/ 7304 h 279355"/>
                  <a:gd name="connsiteX5" fmla="*/ 97052 w 98067"/>
                  <a:gd name="connsiteY5" fmla="*/ 269939 h 279355"/>
                  <a:gd name="connsiteX6" fmla="*/ 95354 w 98067"/>
                  <a:gd name="connsiteY6" fmla="*/ 278345 h 279355"/>
                  <a:gd name="connsiteX7" fmla="*/ 92000 w 98067"/>
                  <a:gd name="connsiteY7" fmla="*/ 279356 h 279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067" h="279355">
                    <a:moveTo>
                      <a:pt x="92020" y="279356"/>
                    </a:moveTo>
                    <a:cubicBezTo>
                      <a:pt x="90060" y="279356"/>
                      <a:pt x="88140" y="278406"/>
                      <a:pt x="86968" y="276648"/>
                    </a:cubicBezTo>
                    <a:cubicBezTo>
                      <a:pt x="-19606" y="116242"/>
                      <a:pt x="1329" y="9284"/>
                      <a:pt x="2259" y="4818"/>
                    </a:cubicBezTo>
                    <a:cubicBezTo>
                      <a:pt x="2946" y="1545"/>
                      <a:pt x="6179" y="-557"/>
                      <a:pt x="9432" y="130"/>
                    </a:cubicBezTo>
                    <a:cubicBezTo>
                      <a:pt x="12706" y="817"/>
                      <a:pt x="14808" y="4030"/>
                      <a:pt x="14121" y="7304"/>
                    </a:cubicBezTo>
                    <a:cubicBezTo>
                      <a:pt x="13878" y="8516"/>
                      <a:pt x="-6349" y="114302"/>
                      <a:pt x="97052" y="269939"/>
                    </a:cubicBezTo>
                    <a:cubicBezTo>
                      <a:pt x="98911" y="272728"/>
                      <a:pt x="98143" y="276486"/>
                      <a:pt x="95354" y="278345"/>
                    </a:cubicBezTo>
                    <a:cubicBezTo>
                      <a:pt x="94324" y="279032"/>
                      <a:pt x="93152" y="279356"/>
                      <a:pt x="92000" y="27935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1" name="Freeform: Shape 970">
                <a:extLst>
                  <a:ext uri="{FF2B5EF4-FFF2-40B4-BE49-F238E27FC236}">
                    <a16:creationId xmlns:a16="http://schemas.microsoft.com/office/drawing/2014/main" id="{AF988CB0-DCFF-C08F-FD19-3A12AEC30A39}"/>
                  </a:ext>
                </a:extLst>
              </p:cNvPr>
              <p:cNvSpPr/>
              <p:nvPr/>
            </p:nvSpPr>
            <p:spPr>
              <a:xfrm>
                <a:off x="8944977" y="4970520"/>
                <a:ext cx="58333" cy="147218"/>
              </a:xfrm>
              <a:custGeom>
                <a:avLst/>
                <a:gdLst>
                  <a:gd name="connsiteX0" fmla="*/ 6055 w 58333"/>
                  <a:gd name="connsiteY0" fmla="*/ 147219 h 147218"/>
                  <a:gd name="connsiteX1" fmla="*/ 2983 w 58333"/>
                  <a:gd name="connsiteY1" fmla="*/ 146370 h 147218"/>
                  <a:gd name="connsiteX2" fmla="*/ 841 w 58333"/>
                  <a:gd name="connsiteY2" fmla="*/ 138065 h 147218"/>
                  <a:gd name="connsiteX3" fmla="*/ 46328 w 58333"/>
                  <a:gd name="connsiteY3" fmla="*/ 4838 h 147218"/>
                  <a:gd name="connsiteX4" fmla="*/ 53502 w 58333"/>
                  <a:gd name="connsiteY4" fmla="*/ 129 h 147218"/>
                  <a:gd name="connsiteX5" fmla="*/ 58210 w 58333"/>
                  <a:gd name="connsiteY5" fmla="*/ 7303 h 147218"/>
                  <a:gd name="connsiteX6" fmla="*/ 11288 w 58333"/>
                  <a:gd name="connsiteY6" fmla="*/ 144228 h 147218"/>
                  <a:gd name="connsiteX7" fmla="*/ 6055 w 58333"/>
                  <a:gd name="connsiteY7" fmla="*/ 147199 h 14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33" h="147218">
                    <a:moveTo>
                      <a:pt x="6055" y="147219"/>
                    </a:moveTo>
                    <a:cubicBezTo>
                      <a:pt x="5004" y="147219"/>
                      <a:pt x="3953" y="146956"/>
                      <a:pt x="2983" y="146370"/>
                    </a:cubicBezTo>
                    <a:cubicBezTo>
                      <a:pt x="94" y="144673"/>
                      <a:pt x="-856" y="140954"/>
                      <a:pt x="841" y="138065"/>
                    </a:cubicBezTo>
                    <a:cubicBezTo>
                      <a:pt x="27939" y="92194"/>
                      <a:pt x="46146" y="5706"/>
                      <a:pt x="46328" y="4838"/>
                    </a:cubicBezTo>
                    <a:cubicBezTo>
                      <a:pt x="47015" y="1564"/>
                      <a:pt x="50208" y="-558"/>
                      <a:pt x="53502" y="129"/>
                    </a:cubicBezTo>
                    <a:cubicBezTo>
                      <a:pt x="56775" y="816"/>
                      <a:pt x="58877" y="4029"/>
                      <a:pt x="58210" y="7303"/>
                    </a:cubicBezTo>
                    <a:cubicBezTo>
                      <a:pt x="57462" y="10920"/>
                      <a:pt x="39417" y="96619"/>
                      <a:pt x="11288" y="144228"/>
                    </a:cubicBezTo>
                    <a:cubicBezTo>
                      <a:pt x="10157" y="146148"/>
                      <a:pt x="8136" y="147199"/>
                      <a:pt x="6055" y="14719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reeform: Shape 971">
                <a:extLst>
                  <a:ext uri="{FF2B5EF4-FFF2-40B4-BE49-F238E27FC236}">
                    <a16:creationId xmlns:a16="http://schemas.microsoft.com/office/drawing/2014/main" id="{28F7C8C3-5B24-CC24-67DE-D4377CF1D0D6}"/>
                  </a:ext>
                </a:extLst>
              </p:cNvPr>
              <p:cNvSpPr/>
              <p:nvPr/>
            </p:nvSpPr>
            <p:spPr>
              <a:xfrm>
                <a:off x="8601100" y="4784276"/>
                <a:ext cx="220604" cy="12124"/>
              </a:xfrm>
              <a:custGeom>
                <a:avLst/>
                <a:gdLst>
                  <a:gd name="connsiteX0" fmla="*/ 214542 w 220604"/>
                  <a:gd name="connsiteY0" fmla="*/ 12124 h 12124"/>
                  <a:gd name="connsiteX1" fmla="*/ 6062 w 220604"/>
                  <a:gd name="connsiteY1" fmla="*/ 12124 h 12124"/>
                  <a:gd name="connsiteX2" fmla="*/ 0 w 220604"/>
                  <a:gd name="connsiteY2" fmla="*/ 6062 h 12124"/>
                  <a:gd name="connsiteX3" fmla="*/ 6062 w 220604"/>
                  <a:gd name="connsiteY3" fmla="*/ 0 h 12124"/>
                  <a:gd name="connsiteX4" fmla="*/ 214542 w 220604"/>
                  <a:gd name="connsiteY4" fmla="*/ 0 h 12124"/>
                  <a:gd name="connsiteX5" fmla="*/ 220604 w 220604"/>
                  <a:gd name="connsiteY5" fmla="*/ 6062 h 12124"/>
                  <a:gd name="connsiteX6" fmla="*/ 214542 w 220604"/>
                  <a:gd name="connsiteY6" fmla="*/ 12124 h 1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0604" h="12124">
                    <a:moveTo>
                      <a:pt x="214542" y="12124"/>
                    </a:moveTo>
                    <a:lnTo>
                      <a:pt x="6062" y="12124"/>
                    </a:lnTo>
                    <a:cubicBezTo>
                      <a:pt x="2708" y="12124"/>
                      <a:pt x="0" y="9417"/>
                      <a:pt x="0" y="6062"/>
                    </a:cubicBezTo>
                    <a:cubicBezTo>
                      <a:pt x="0" y="2708"/>
                      <a:pt x="2708" y="0"/>
                      <a:pt x="6062" y="0"/>
                    </a:cubicBezTo>
                    <a:lnTo>
                      <a:pt x="214542" y="0"/>
                    </a:lnTo>
                    <a:cubicBezTo>
                      <a:pt x="217896" y="0"/>
                      <a:pt x="220604" y="2708"/>
                      <a:pt x="220604" y="6062"/>
                    </a:cubicBezTo>
                    <a:cubicBezTo>
                      <a:pt x="220604" y="9417"/>
                      <a:pt x="217896" y="12124"/>
                      <a:pt x="214542" y="1212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65407EFA-4AE8-B85C-9EBC-38FE15A7D6BB}"/>
                </a:ext>
              </a:extLst>
            </p:cNvPr>
            <p:cNvSpPr/>
            <p:nvPr/>
          </p:nvSpPr>
          <p:spPr>
            <a:xfrm>
              <a:off x="8667785" y="5437217"/>
              <a:ext cx="530039" cy="276537"/>
            </a:xfrm>
            <a:custGeom>
              <a:avLst/>
              <a:gdLst>
                <a:gd name="connsiteX0" fmla="*/ 480996 w 530039"/>
                <a:gd name="connsiteY0" fmla="*/ 276538 h 276537"/>
                <a:gd name="connsiteX1" fmla="*/ 6062 w 530039"/>
                <a:gd name="connsiteY1" fmla="*/ 276538 h 276537"/>
                <a:gd name="connsiteX2" fmla="*/ 0 w 530039"/>
                <a:gd name="connsiteY2" fmla="*/ 270476 h 276537"/>
                <a:gd name="connsiteX3" fmla="*/ 6062 w 530039"/>
                <a:gd name="connsiteY3" fmla="*/ 264414 h 276537"/>
                <a:gd name="connsiteX4" fmla="*/ 480996 w 530039"/>
                <a:gd name="connsiteY4" fmla="*/ 264414 h 276537"/>
                <a:gd name="connsiteX5" fmla="*/ 517915 w 530039"/>
                <a:gd name="connsiteY5" fmla="*/ 227495 h 276537"/>
                <a:gd name="connsiteX6" fmla="*/ 517915 w 530039"/>
                <a:gd name="connsiteY6" fmla="*/ 49043 h 276537"/>
                <a:gd name="connsiteX7" fmla="*/ 480996 w 530039"/>
                <a:gd name="connsiteY7" fmla="*/ 12124 h 276537"/>
                <a:gd name="connsiteX8" fmla="*/ 190374 w 530039"/>
                <a:gd name="connsiteY8" fmla="*/ 12124 h 276537"/>
                <a:gd name="connsiteX9" fmla="*/ 184312 w 530039"/>
                <a:gd name="connsiteY9" fmla="*/ 6062 h 276537"/>
                <a:gd name="connsiteX10" fmla="*/ 190374 w 530039"/>
                <a:gd name="connsiteY10" fmla="*/ 0 h 276537"/>
                <a:gd name="connsiteX11" fmla="*/ 480996 w 530039"/>
                <a:gd name="connsiteY11" fmla="*/ 0 h 276537"/>
                <a:gd name="connsiteX12" fmla="*/ 530040 w 530039"/>
                <a:gd name="connsiteY12" fmla="*/ 49043 h 276537"/>
                <a:gd name="connsiteX13" fmla="*/ 530040 w 530039"/>
                <a:gd name="connsiteY13" fmla="*/ 227495 h 276537"/>
                <a:gd name="connsiteX14" fmla="*/ 480996 w 530039"/>
                <a:gd name="connsiteY14" fmla="*/ 276538 h 27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0039" h="276537">
                  <a:moveTo>
                    <a:pt x="480996" y="276538"/>
                  </a:moveTo>
                  <a:lnTo>
                    <a:pt x="6062" y="276538"/>
                  </a:lnTo>
                  <a:cubicBezTo>
                    <a:pt x="2708" y="276538"/>
                    <a:pt x="0" y="273830"/>
                    <a:pt x="0" y="270476"/>
                  </a:cubicBezTo>
                  <a:cubicBezTo>
                    <a:pt x="0" y="267121"/>
                    <a:pt x="2708" y="264414"/>
                    <a:pt x="6062" y="264414"/>
                  </a:cubicBezTo>
                  <a:lnTo>
                    <a:pt x="480996" y="264414"/>
                  </a:lnTo>
                  <a:cubicBezTo>
                    <a:pt x="501365" y="264414"/>
                    <a:pt x="517915" y="247844"/>
                    <a:pt x="517915" y="227495"/>
                  </a:cubicBezTo>
                  <a:lnTo>
                    <a:pt x="517915" y="49043"/>
                  </a:lnTo>
                  <a:cubicBezTo>
                    <a:pt x="517915" y="28674"/>
                    <a:pt x="501345" y="12124"/>
                    <a:pt x="480996" y="12124"/>
                  </a:cubicBezTo>
                  <a:lnTo>
                    <a:pt x="190374" y="12124"/>
                  </a:lnTo>
                  <a:cubicBezTo>
                    <a:pt x="187019" y="12124"/>
                    <a:pt x="184312" y="9417"/>
                    <a:pt x="184312" y="6062"/>
                  </a:cubicBezTo>
                  <a:cubicBezTo>
                    <a:pt x="184312" y="2708"/>
                    <a:pt x="187019" y="0"/>
                    <a:pt x="190374" y="0"/>
                  </a:cubicBezTo>
                  <a:lnTo>
                    <a:pt x="480996" y="0"/>
                  </a:lnTo>
                  <a:cubicBezTo>
                    <a:pt x="508034" y="0"/>
                    <a:pt x="530040" y="22006"/>
                    <a:pt x="530040" y="49043"/>
                  </a:cubicBezTo>
                  <a:lnTo>
                    <a:pt x="530040" y="227495"/>
                  </a:lnTo>
                  <a:cubicBezTo>
                    <a:pt x="530040" y="254532"/>
                    <a:pt x="508034" y="276538"/>
                    <a:pt x="480996" y="27653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9DE66F3A-36BB-A251-503D-70C42C1E02D8}"/>
                </a:ext>
              </a:extLst>
            </p:cNvPr>
            <p:cNvSpPr/>
            <p:nvPr/>
          </p:nvSpPr>
          <p:spPr>
            <a:xfrm>
              <a:off x="8547834" y="5764657"/>
              <a:ext cx="649990" cy="276538"/>
            </a:xfrm>
            <a:custGeom>
              <a:avLst/>
              <a:gdLst>
                <a:gd name="connsiteX0" fmla="*/ 600947 w 649990"/>
                <a:gd name="connsiteY0" fmla="*/ 276538 h 276538"/>
                <a:gd name="connsiteX1" fmla="*/ 6062 w 649990"/>
                <a:gd name="connsiteY1" fmla="*/ 276538 h 276538"/>
                <a:gd name="connsiteX2" fmla="*/ 0 w 649990"/>
                <a:gd name="connsiteY2" fmla="*/ 270476 h 276538"/>
                <a:gd name="connsiteX3" fmla="*/ 6062 w 649990"/>
                <a:gd name="connsiteY3" fmla="*/ 264414 h 276538"/>
                <a:gd name="connsiteX4" fmla="*/ 600947 w 649990"/>
                <a:gd name="connsiteY4" fmla="*/ 264414 h 276538"/>
                <a:gd name="connsiteX5" fmla="*/ 637866 w 649990"/>
                <a:gd name="connsiteY5" fmla="*/ 227495 h 276538"/>
                <a:gd name="connsiteX6" fmla="*/ 637866 w 649990"/>
                <a:gd name="connsiteY6" fmla="*/ 49043 h 276538"/>
                <a:gd name="connsiteX7" fmla="*/ 600947 w 649990"/>
                <a:gd name="connsiteY7" fmla="*/ 12124 h 276538"/>
                <a:gd name="connsiteX8" fmla="*/ 134541 w 649990"/>
                <a:gd name="connsiteY8" fmla="*/ 12124 h 276538"/>
                <a:gd name="connsiteX9" fmla="*/ 128479 w 649990"/>
                <a:gd name="connsiteY9" fmla="*/ 6062 h 276538"/>
                <a:gd name="connsiteX10" fmla="*/ 134541 w 649990"/>
                <a:gd name="connsiteY10" fmla="*/ 0 h 276538"/>
                <a:gd name="connsiteX11" fmla="*/ 600947 w 649990"/>
                <a:gd name="connsiteY11" fmla="*/ 0 h 276538"/>
                <a:gd name="connsiteX12" fmla="*/ 649991 w 649990"/>
                <a:gd name="connsiteY12" fmla="*/ 49043 h 276538"/>
                <a:gd name="connsiteX13" fmla="*/ 649991 w 649990"/>
                <a:gd name="connsiteY13" fmla="*/ 227495 h 276538"/>
                <a:gd name="connsiteX14" fmla="*/ 600947 w 649990"/>
                <a:gd name="connsiteY14" fmla="*/ 276538 h 27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9990" h="276538">
                  <a:moveTo>
                    <a:pt x="600947" y="276538"/>
                  </a:moveTo>
                  <a:lnTo>
                    <a:pt x="6062" y="276538"/>
                  </a:lnTo>
                  <a:cubicBezTo>
                    <a:pt x="2708" y="276538"/>
                    <a:pt x="0" y="273830"/>
                    <a:pt x="0" y="270476"/>
                  </a:cubicBezTo>
                  <a:cubicBezTo>
                    <a:pt x="0" y="267121"/>
                    <a:pt x="2708" y="264414"/>
                    <a:pt x="6062" y="264414"/>
                  </a:cubicBezTo>
                  <a:lnTo>
                    <a:pt x="600947" y="264414"/>
                  </a:lnTo>
                  <a:cubicBezTo>
                    <a:pt x="621316" y="264414"/>
                    <a:pt x="637866" y="247844"/>
                    <a:pt x="637866" y="227495"/>
                  </a:cubicBezTo>
                  <a:lnTo>
                    <a:pt x="637866" y="49043"/>
                  </a:lnTo>
                  <a:cubicBezTo>
                    <a:pt x="637866" y="28674"/>
                    <a:pt x="621296" y="12124"/>
                    <a:pt x="600947" y="12124"/>
                  </a:cubicBezTo>
                  <a:lnTo>
                    <a:pt x="134541" y="12124"/>
                  </a:lnTo>
                  <a:cubicBezTo>
                    <a:pt x="131186" y="12124"/>
                    <a:pt x="128479" y="9417"/>
                    <a:pt x="128479" y="6062"/>
                  </a:cubicBezTo>
                  <a:cubicBezTo>
                    <a:pt x="128479" y="2708"/>
                    <a:pt x="131186" y="0"/>
                    <a:pt x="134541" y="0"/>
                  </a:cubicBezTo>
                  <a:lnTo>
                    <a:pt x="600947" y="0"/>
                  </a:lnTo>
                  <a:cubicBezTo>
                    <a:pt x="627985" y="0"/>
                    <a:pt x="649991" y="22006"/>
                    <a:pt x="649991" y="49043"/>
                  </a:cubicBezTo>
                  <a:lnTo>
                    <a:pt x="649991" y="227495"/>
                  </a:lnTo>
                  <a:cubicBezTo>
                    <a:pt x="649991" y="254532"/>
                    <a:pt x="627985" y="276538"/>
                    <a:pt x="600947" y="27653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955C4FAF-4E9B-F6A3-1F77-B746FDE3E519}"/>
                </a:ext>
              </a:extLst>
            </p:cNvPr>
            <p:cNvSpPr/>
            <p:nvPr/>
          </p:nvSpPr>
          <p:spPr>
            <a:xfrm>
              <a:off x="8304678" y="6092098"/>
              <a:ext cx="893146" cy="276537"/>
            </a:xfrm>
            <a:custGeom>
              <a:avLst/>
              <a:gdLst>
                <a:gd name="connsiteX0" fmla="*/ 844103 w 893146"/>
                <a:gd name="connsiteY0" fmla="*/ 276538 h 276537"/>
                <a:gd name="connsiteX1" fmla="*/ 6062 w 893146"/>
                <a:gd name="connsiteY1" fmla="*/ 276538 h 276537"/>
                <a:gd name="connsiteX2" fmla="*/ 0 w 893146"/>
                <a:gd name="connsiteY2" fmla="*/ 270476 h 276537"/>
                <a:gd name="connsiteX3" fmla="*/ 6062 w 893146"/>
                <a:gd name="connsiteY3" fmla="*/ 264414 h 276537"/>
                <a:gd name="connsiteX4" fmla="*/ 844103 w 893146"/>
                <a:gd name="connsiteY4" fmla="*/ 264414 h 276537"/>
                <a:gd name="connsiteX5" fmla="*/ 881022 w 893146"/>
                <a:gd name="connsiteY5" fmla="*/ 227495 h 276537"/>
                <a:gd name="connsiteX6" fmla="*/ 881022 w 893146"/>
                <a:gd name="connsiteY6" fmla="*/ 49043 h 276537"/>
                <a:gd name="connsiteX7" fmla="*/ 844103 w 893146"/>
                <a:gd name="connsiteY7" fmla="*/ 12124 h 276537"/>
                <a:gd name="connsiteX8" fmla="*/ 203690 w 893146"/>
                <a:gd name="connsiteY8" fmla="*/ 12124 h 276537"/>
                <a:gd name="connsiteX9" fmla="*/ 197628 w 893146"/>
                <a:gd name="connsiteY9" fmla="*/ 6062 h 276537"/>
                <a:gd name="connsiteX10" fmla="*/ 203690 w 893146"/>
                <a:gd name="connsiteY10" fmla="*/ 0 h 276537"/>
                <a:gd name="connsiteX11" fmla="*/ 844103 w 893146"/>
                <a:gd name="connsiteY11" fmla="*/ 0 h 276537"/>
                <a:gd name="connsiteX12" fmla="*/ 893146 w 893146"/>
                <a:gd name="connsiteY12" fmla="*/ 49043 h 276537"/>
                <a:gd name="connsiteX13" fmla="*/ 893146 w 893146"/>
                <a:gd name="connsiteY13" fmla="*/ 227495 h 276537"/>
                <a:gd name="connsiteX14" fmla="*/ 844103 w 893146"/>
                <a:gd name="connsiteY14" fmla="*/ 276538 h 27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3146" h="276537">
                  <a:moveTo>
                    <a:pt x="844103" y="276538"/>
                  </a:moveTo>
                  <a:lnTo>
                    <a:pt x="6062" y="276538"/>
                  </a:lnTo>
                  <a:cubicBezTo>
                    <a:pt x="2708" y="276538"/>
                    <a:pt x="0" y="273830"/>
                    <a:pt x="0" y="270476"/>
                  </a:cubicBezTo>
                  <a:cubicBezTo>
                    <a:pt x="0" y="267121"/>
                    <a:pt x="2708" y="264414"/>
                    <a:pt x="6062" y="264414"/>
                  </a:cubicBezTo>
                  <a:lnTo>
                    <a:pt x="844103" y="264414"/>
                  </a:lnTo>
                  <a:cubicBezTo>
                    <a:pt x="864472" y="264414"/>
                    <a:pt x="881022" y="247843"/>
                    <a:pt x="881022" y="227495"/>
                  </a:cubicBezTo>
                  <a:lnTo>
                    <a:pt x="881022" y="49043"/>
                  </a:lnTo>
                  <a:cubicBezTo>
                    <a:pt x="881022" y="28674"/>
                    <a:pt x="864452" y="12124"/>
                    <a:pt x="844103" y="12124"/>
                  </a:cubicBezTo>
                  <a:lnTo>
                    <a:pt x="203690" y="12124"/>
                  </a:lnTo>
                  <a:cubicBezTo>
                    <a:pt x="200336" y="12124"/>
                    <a:pt x="197628" y="9417"/>
                    <a:pt x="197628" y="6062"/>
                  </a:cubicBezTo>
                  <a:cubicBezTo>
                    <a:pt x="197628" y="2708"/>
                    <a:pt x="200336" y="0"/>
                    <a:pt x="203690" y="0"/>
                  </a:cubicBezTo>
                  <a:lnTo>
                    <a:pt x="844103" y="0"/>
                  </a:lnTo>
                  <a:cubicBezTo>
                    <a:pt x="871140" y="0"/>
                    <a:pt x="893146" y="22006"/>
                    <a:pt x="893146" y="49043"/>
                  </a:cubicBezTo>
                  <a:lnTo>
                    <a:pt x="893146" y="227495"/>
                  </a:lnTo>
                  <a:cubicBezTo>
                    <a:pt x="893146" y="254532"/>
                    <a:pt x="871140" y="276538"/>
                    <a:pt x="844103" y="27653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C948E649-7283-97F1-27B1-34CA4AD17495}"/>
                </a:ext>
              </a:extLst>
            </p:cNvPr>
            <p:cNvSpPr/>
            <p:nvPr/>
          </p:nvSpPr>
          <p:spPr>
            <a:xfrm>
              <a:off x="8304678" y="5434691"/>
              <a:ext cx="237618" cy="12124"/>
            </a:xfrm>
            <a:custGeom>
              <a:avLst/>
              <a:gdLst>
                <a:gd name="connsiteX0" fmla="*/ 231556 w 237618"/>
                <a:gd name="connsiteY0" fmla="*/ 12124 h 12124"/>
                <a:gd name="connsiteX1" fmla="*/ 6062 w 237618"/>
                <a:gd name="connsiteY1" fmla="*/ 12124 h 12124"/>
                <a:gd name="connsiteX2" fmla="*/ 0 w 237618"/>
                <a:gd name="connsiteY2" fmla="*/ 6062 h 12124"/>
                <a:gd name="connsiteX3" fmla="*/ 6062 w 237618"/>
                <a:gd name="connsiteY3" fmla="*/ 0 h 12124"/>
                <a:gd name="connsiteX4" fmla="*/ 231556 w 237618"/>
                <a:gd name="connsiteY4" fmla="*/ 0 h 12124"/>
                <a:gd name="connsiteX5" fmla="*/ 237619 w 237618"/>
                <a:gd name="connsiteY5" fmla="*/ 6062 h 12124"/>
                <a:gd name="connsiteX6" fmla="*/ 231556 w 237618"/>
                <a:gd name="connsiteY6" fmla="*/ 12124 h 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7618" h="12124">
                  <a:moveTo>
                    <a:pt x="231556" y="12124"/>
                  </a:moveTo>
                  <a:lnTo>
                    <a:pt x="6062" y="12124"/>
                  </a:lnTo>
                  <a:cubicBezTo>
                    <a:pt x="2708" y="12124"/>
                    <a:pt x="0" y="9417"/>
                    <a:pt x="0" y="6062"/>
                  </a:cubicBezTo>
                  <a:cubicBezTo>
                    <a:pt x="0" y="2708"/>
                    <a:pt x="2708" y="0"/>
                    <a:pt x="6062" y="0"/>
                  </a:cubicBezTo>
                  <a:lnTo>
                    <a:pt x="231556" y="0"/>
                  </a:lnTo>
                  <a:cubicBezTo>
                    <a:pt x="234911" y="0"/>
                    <a:pt x="237619" y="2708"/>
                    <a:pt x="237619" y="6062"/>
                  </a:cubicBezTo>
                  <a:cubicBezTo>
                    <a:pt x="237619" y="9417"/>
                    <a:pt x="234911" y="12124"/>
                    <a:pt x="231556" y="12124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66DF599C-59F2-355B-05F1-423DD07BA67A}"/>
                </a:ext>
              </a:extLst>
            </p:cNvPr>
            <p:cNvSpPr/>
            <p:nvPr/>
          </p:nvSpPr>
          <p:spPr>
            <a:xfrm>
              <a:off x="9032305" y="5701631"/>
              <a:ext cx="12124" cy="75131"/>
            </a:xfrm>
            <a:custGeom>
              <a:avLst/>
              <a:gdLst>
                <a:gd name="connsiteX0" fmla="*/ 6062 w 12124"/>
                <a:gd name="connsiteY0" fmla="*/ 75131 h 75131"/>
                <a:gd name="connsiteX1" fmla="*/ 0 w 12124"/>
                <a:gd name="connsiteY1" fmla="*/ 69069 h 75131"/>
                <a:gd name="connsiteX2" fmla="*/ 0 w 12124"/>
                <a:gd name="connsiteY2" fmla="*/ 6062 h 75131"/>
                <a:gd name="connsiteX3" fmla="*/ 6062 w 12124"/>
                <a:gd name="connsiteY3" fmla="*/ 0 h 75131"/>
                <a:gd name="connsiteX4" fmla="*/ 12124 w 12124"/>
                <a:gd name="connsiteY4" fmla="*/ 6062 h 75131"/>
                <a:gd name="connsiteX5" fmla="*/ 12124 w 12124"/>
                <a:gd name="connsiteY5" fmla="*/ 69069 h 75131"/>
                <a:gd name="connsiteX6" fmla="*/ 6062 w 12124"/>
                <a:gd name="connsiteY6" fmla="*/ 75131 h 7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24" h="75131">
                  <a:moveTo>
                    <a:pt x="6062" y="75131"/>
                  </a:moveTo>
                  <a:cubicBezTo>
                    <a:pt x="2708" y="75131"/>
                    <a:pt x="0" y="72423"/>
                    <a:pt x="0" y="69069"/>
                  </a:cubicBezTo>
                  <a:lnTo>
                    <a:pt x="0" y="6062"/>
                  </a:lnTo>
                  <a:cubicBezTo>
                    <a:pt x="0" y="2708"/>
                    <a:pt x="2708" y="0"/>
                    <a:pt x="6062" y="0"/>
                  </a:cubicBezTo>
                  <a:cubicBezTo>
                    <a:pt x="9417" y="0"/>
                    <a:pt x="12124" y="2708"/>
                    <a:pt x="12124" y="6062"/>
                  </a:cubicBezTo>
                  <a:lnTo>
                    <a:pt x="12124" y="69069"/>
                  </a:lnTo>
                  <a:cubicBezTo>
                    <a:pt x="12124" y="72423"/>
                    <a:pt x="9417" y="75131"/>
                    <a:pt x="6062" y="751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56053333-630A-5EB0-E812-D405090A8041}"/>
                </a:ext>
              </a:extLst>
            </p:cNvPr>
            <p:cNvSpPr/>
            <p:nvPr/>
          </p:nvSpPr>
          <p:spPr>
            <a:xfrm>
              <a:off x="9032305" y="6031415"/>
              <a:ext cx="12124" cy="75131"/>
            </a:xfrm>
            <a:custGeom>
              <a:avLst/>
              <a:gdLst>
                <a:gd name="connsiteX0" fmla="*/ 6062 w 12124"/>
                <a:gd name="connsiteY0" fmla="*/ 75131 h 75131"/>
                <a:gd name="connsiteX1" fmla="*/ 0 w 12124"/>
                <a:gd name="connsiteY1" fmla="*/ 69069 h 75131"/>
                <a:gd name="connsiteX2" fmla="*/ 0 w 12124"/>
                <a:gd name="connsiteY2" fmla="*/ 6062 h 75131"/>
                <a:gd name="connsiteX3" fmla="*/ 6062 w 12124"/>
                <a:gd name="connsiteY3" fmla="*/ 0 h 75131"/>
                <a:gd name="connsiteX4" fmla="*/ 12124 w 12124"/>
                <a:gd name="connsiteY4" fmla="*/ 6062 h 75131"/>
                <a:gd name="connsiteX5" fmla="*/ 12124 w 12124"/>
                <a:gd name="connsiteY5" fmla="*/ 69069 h 75131"/>
                <a:gd name="connsiteX6" fmla="*/ 6062 w 12124"/>
                <a:gd name="connsiteY6" fmla="*/ 75131 h 7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24" h="75131">
                  <a:moveTo>
                    <a:pt x="6062" y="75131"/>
                  </a:moveTo>
                  <a:cubicBezTo>
                    <a:pt x="2708" y="75131"/>
                    <a:pt x="0" y="72423"/>
                    <a:pt x="0" y="69069"/>
                  </a:cubicBezTo>
                  <a:lnTo>
                    <a:pt x="0" y="6062"/>
                  </a:lnTo>
                  <a:cubicBezTo>
                    <a:pt x="0" y="2708"/>
                    <a:pt x="2708" y="0"/>
                    <a:pt x="6062" y="0"/>
                  </a:cubicBezTo>
                  <a:cubicBezTo>
                    <a:pt x="9417" y="0"/>
                    <a:pt x="12124" y="2708"/>
                    <a:pt x="12124" y="6062"/>
                  </a:cubicBezTo>
                  <a:lnTo>
                    <a:pt x="12124" y="69069"/>
                  </a:lnTo>
                  <a:cubicBezTo>
                    <a:pt x="12124" y="72423"/>
                    <a:pt x="9417" y="75131"/>
                    <a:pt x="6062" y="751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79" name="Graphic 215">
              <a:extLst>
                <a:ext uri="{FF2B5EF4-FFF2-40B4-BE49-F238E27FC236}">
                  <a16:creationId xmlns:a16="http://schemas.microsoft.com/office/drawing/2014/main" id="{915CF3D0-C585-C2DA-F18E-2588862E9BFF}"/>
                </a:ext>
              </a:extLst>
            </p:cNvPr>
            <p:cNvGrpSpPr/>
            <p:nvPr/>
          </p:nvGrpSpPr>
          <p:grpSpPr>
            <a:xfrm>
              <a:off x="8852561" y="5491858"/>
              <a:ext cx="252006" cy="163012"/>
              <a:chOff x="8852561" y="5491858"/>
              <a:chExt cx="252006" cy="163012"/>
            </a:xfrm>
          </p:grpSpPr>
          <p:grpSp>
            <p:nvGrpSpPr>
              <p:cNvPr id="980" name="Graphic 215">
                <a:extLst>
                  <a:ext uri="{FF2B5EF4-FFF2-40B4-BE49-F238E27FC236}">
                    <a16:creationId xmlns:a16="http://schemas.microsoft.com/office/drawing/2014/main" id="{A21284A2-683B-3D27-E670-E5E9D8DEC328}"/>
                  </a:ext>
                </a:extLst>
              </p:cNvPr>
              <p:cNvGrpSpPr/>
              <p:nvPr/>
            </p:nvGrpSpPr>
            <p:grpSpPr>
              <a:xfrm>
                <a:off x="9038368" y="5491858"/>
                <a:ext cx="66199" cy="163012"/>
                <a:chOff x="9038368" y="5491858"/>
                <a:chExt cx="66199" cy="163012"/>
              </a:xfrm>
            </p:grpSpPr>
            <p:sp>
              <p:nvSpPr>
                <p:cNvPr id="981" name="Freeform: Shape 980">
                  <a:extLst>
                    <a:ext uri="{FF2B5EF4-FFF2-40B4-BE49-F238E27FC236}">
                      <a16:creationId xmlns:a16="http://schemas.microsoft.com/office/drawing/2014/main" id="{BB072598-20CD-1CDD-0311-6D2498E14771}"/>
                    </a:ext>
                  </a:extLst>
                </p:cNvPr>
                <p:cNvSpPr/>
                <p:nvPr/>
              </p:nvSpPr>
              <p:spPr>
                <a:xfrm>
                  <a:off x="9038368" y="5491858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82" name="Freeform: Shape 981">
                  <a:extLst>
                    <a:ext uri="{FF2B5EF4-FFF2-40B4-BE49-F238E27FC236}">
                      <a16:creationId xmlns:a16="http://schemas.microsoft.com/office/drawing/2014/main" id="{7365E988-484F-E7EF-1E82-53DDDE5865C0}"/>
                    </a:ext>
                  </a:extLst>
                </p:cNvPr>
                <p:cNvSpPr/>
                <p:nvPr/>
              </p:nvSpPr>
              <p:spPr>
                <a:xfrm>
                  <a:off x="9038368" y="5588671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83" name="Graphic 215">
                <a:extLst>
                  <a:ext uri="{FF2B5EF4-FFF2-40B4-BE49-F238E27FC236}">
                    <a16:creationId xmlns:a16="http://schemas.microsoft.com/office/drawing/2014/main" id="{00022040-E02D-A092-EB9C-C26304A3F7E0}"/>
                  </a:ext>
                </a:extLst>
              </p:cNvPr>
              <p:cNvGrpSpPr/>
              <p:nvPr/>
            </p:nvGrpSpPr>
            <p:grpSpPr>
              <a:xfrm>
                <a:off x="8852561" y="5519542"/>
                <a:ext cx="128195" cy="113686"/>
                <a:chOff x="8852561" y="5519542"/>
                <a:chExt cx="128195" cy="113686"/>
              </a:xfrm>
              <a:solidFill>
                <a:srgbClr val="363634"/>
              </a:solidFill>
            </p:grpSpPr>
            <p:sp>
              <p:nvSpPr>
                <p:cNvPr id="984" name="Freeform: Shape 983">
                  <a:extLst>
                    <a:ext uri="{FF2B5EF4-FFF2-40B4-BE49-F238E27FC236}">
                      <a16:creationId xmlns:a16="http://schemas.microsoft.com/office/drawing/2014/main" id="{C41CA1C7-41D5-5808-EDC3-13BB32713680}"/>
                    </a:ext>
                  </a:extLst>
                </p:cNvPr>
                <p:cNvSpPr/>
                <p:nvPr/>
              </p:nvSpPr>
              <p:spPr>
                <a:xfrm>
                  <a:off x="8852561" y="5519542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5" name="Freeform: Shape 984">
                  <a:extLst>
                    <a:ext uri="{FF2B5EF4-FFF2-40B4-BE49-F238E27FC236}">
                      <a16:creationId xmlns:a16="http://schemas.microsoft.com/office/drawing/2014/main" id="{3228B57D-4061-59FC-A2D8-EFE1D349F956}"/>
                    </a:ext>
                  </a:extLst>
                </p:cNvPr>
                <p:cNvSpPr/>
                <p:nvPr/>
              </p:nvSpPr>
              <p:spPr>
                <a:xfrm>
                  <a:off x="8852561" y="5570323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6" name="Freeform: Shape 985">
                  <a:extLst>
                    <a:ext uri="{FF2B5EF4-FFF2-40B4-BE49-F238E27FC236}">
                      <a16:creationId xmlns:a16="http://schemas.microsoft.com/office/drawing/2014/main" id="{EFB494DA-ADB1-0C1A-B0BE-B5DCB0CFEE2F}"/>
                    </a:ext>
                  </a:extLst>
                </p:cNvPr>
                <p:cNvSpPr/>
                <p:nvPr/>
              </p:nvSpPr>
              <p:spPr>
                <a:xfrm>
                  <a:off x="8852561" y="5621104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87" name="Graphic 215">
              <a:extLst>
                <a:ext uri="{FF2B5EF4-FFF2-40B4-BE49-F238E27FC236}">
                  <a16:creationId xmlns:a16="http://schemas.microsoft.com/office/drawing/2014/main" id="{67DC2EA9-9F35-B012-28D3-BCF696669EDA}"/>
                </a:ext>
              </a:extLst>
            </p:cNvPr>
            <p:cNvGrpSpPr/>
            <p:nvPr/>
          </p:nvGrpSpPr>
          <p:grpSpPr>
            <a:xfrm>
              <a:off x="8852561" y="5822592"/>
              <a:ext cx="252006" cy="162992"/>
              <a:chOff x="8852561" y="5822592"/>
              <a:chExt cx="252006" cy="162992"/>
            </a:xfrm>
          </p:grpSpPr>
          <p:grpSp>
            <p:nvGrpSpPr>
              <p:cNvPr id="988" name="Graphic 215">
                <a:extLst>
                  <a:ext uri="{FF2B5EF4-FFF2-40B4-BE49-F238E27FC236}">
                    <a16:creationId xmlns:a16="http://schemas.microsoft.com/office/drawing/2014/main" id="{7B733218-788B-1359-AAA4-CD9A16D32E01}"/>
                  </a:ext>
                </a:extLst>
              </p:cNvPr>
              <p:cNvGrpSpPr/>
              <p:nvPr/>
            </p:nvGrpSpPr>
            <p:grpSpPr>
              <a:xfrm>
                <a:off x="9038368" y="5822592"/>
                <a:ext cx="66199" cy="162992"/>
                <a:chOff x="9038368" y="5822592"/>
                <a:chExt cx="66199" cy="162992"/>
              </a:xfrm>
            </p:grpSpPr>
            <p:sp>
              <p:nvSpPr>
                <p:cNvPr id="989" name="Freeform: Shape 988">
                  <a:extLst>
                    <a:ext uri="{FF2B5EF4-FFF2-40B4-BE49-F238E27FC236}">
                      <a16:creationId xmlns:a16="http://schemas.microsoft.com/office/drawing/2014/main" id="{D3D3BF24-536F-697D-2519-DAE0A7D04442}"/>
                    </a:ext>
                  </a:extLst>
                </p:cNvPr>
                <p:cNvSpPr/>
                <p:nvPr/>
              </p:nvSpPr>
              <p:spPr>
                <a:xfrm>
                  <a:off x="9038368" y="5822592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0" name="Freeform: Shape 989">
                  <a:extLst>
                    <a:ext uri="{FF2B5EF4-FFF2-40B4-BE49-F238E27FC236}">
                      <a16:creationId xmlns:a16="http://schemas.microsoft.com/office/drawing/2014/main" id="{15CC44A9-A005-510B-7DB5-3F3277788419}"/>
                    </a:ext>
                  </a:extLst>
                </p:cNvPr>
                <p:cNvSpPr/>
                <p:nvPr/>
              </p:nvSpPr>
              <p:spPr>
                <a:xfrm>
                  <a:off x="9038368" y="5919385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1" name="Graphic 215">
                <a:extLst>
                  <a:ext uri="{FF2B5EF4-FFF2-40B4-BE49-F238E27FC236}">
                    <a16:creationId xmlns:a16="http://schemas.microsoft.com/office/drawing/2014/main" id="{E4E61404-4D97-DABB-18B5-47AEC4C14791}"/>
                  </a:ext>
                </a:extLst>
              </p:cNvPr>
              <p:cNvGrpSpPr/>
              <p:nvPr/>
            </p:nvGrpSpPr>
            <p:grpSpPr>
              <a:xfrm>
                <a:off x="8852561" y="5850276"/>
                <a:ext cx="128195" cy="113666"/>
                <a:chOff x="8852561" y="5850276"/>
                <a:chExt cx="128195" cy="113666"/>
              </a:xfrm>
              <a:solidFill>
                <a:srgbClr val="363634"/>
              </a:solidFill>
            </p:grpSpPr>
            <p:sp>
              <p:nvSpPr>
                <p:cNvPr id="992" name="Freeform: Shape 991">
                  <a:extLst>
                    <a:ext uri="{FF2B5EF4-FFF2-40B4-BE49-F238E27FC236}">
                      <a16:creationId xmlns:a16="http://schemas.microsoft.com/office/drawing/2014/main" id="{145174A9-3646-A26C-F8D9-DB055216ED9B}"/>
                    </a:ext>
                  </a:extLst>
                </p:cNvPr>
                <p:cNvSpPr/>
                <p:nvPr/>
              </p:nvSpPr>
              <p:spPr>
                <a:xfrm>
                  <a:off x="8852561" y="5850276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3" name="Freeform: Shape 992">
                  <a:extLst>
                    <a:ext uri="{FF2B5EF4-FFF2-40B4-BE49-F238E27FC236}">
                      <a16:creationId xmlns:a16="http://schemas.microsoft.com/office/drawing/2014/main" id="{D67BD17E-40A6-4F45-B007-05B84C8847D4}"/>
                    </a:ext>
                  </a:extLst>
                </p:cNvPr>
                <p:cNvSpPr/>
                <p:nvPr/>
              </p:nvSpPr>
              <p:spPr>
                <a:xfrm>
                  <a:off x="8852561" y="5901057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4" name="Freeform: Shape 993">
                  <a:extLst>
                    <a:ext uri="{FF2B5EF4-FFF2-40B4-BE49-F238E27FC236}">
                      <a16:creationId xmlns:a16="http://schemas.microsoft.com/office/drawing/2014/main" id="{B5D90BE7-2908-C14F-EA3E-AB4F02F034EB}"/>
                    </a:ext>
                  </a:extLst>
                </p:cNvPr>
                <p:cNvSpPr/>
                <p:nvPr/>
              </p:nvSpPr>
              <p:spPr>
                <a:xfrm>
                  <a:off x="8852561" y="5951818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95" name="Graphic 215">
              <a:extLst>
                <a:ext uri="{FF2B5EF4-FFF2-40B4-BE49-F238E27FC236}">
                  <a16:creationId xmlns:a16="http://schemas.microsoft.com/office/drawing/2014/main" id="{85131021-3D9D-5D21-C411-D605201E71F4}"/>
                </a:ext>
              </a:extLst>
            </p:cNvPr>
            <p:cNvGrpSpPr/>
            <p:nvPr/>
          </p:nvGrpSpPr>
          <p:grpSpPr>
            <a:xfrm>
              <a:off x="8852561" y="6153326"/>
              <a:ext cx="252006" cy="162992"/>
              <a:chOff x="8852561" y="6153326"/>
              <a:chExt cx="252006" cy="162992"/>
            </a:xfrm>
          </p:grpSpPr>
          <p:grpSp>
            <p:nvGrpSpPr>
              <p:cNvPr id="996" name="Graphic 215">
                <a:extLst>
                  <a:ext uri="{FF2B5EF4-FFF2-40B4-BE49-F238E27FC236}">
                    <a16:creationId xmlns:a16="http://schemas.microsoft.com/office/drawing/2014/main" id="{31BFB6BF-492C-2AD7-2BCA-E1456122E6BF}"/>
                  </a:ext>
                </a:extLst>
              </p:cNvPr>
              <p:cNvGrpSpPr/>
              <p:nvPr/>
            </p:nvGrpSpPr>
            <p:grpSpPr>
              <a:xfrm>
                <a:off x="9038368" y="6153326"/>
                <a:ext cx="66199" cy="162992"/>
                <a:chOff x="9038368" y="6153326"/>
                <a:chExt cx="66199" cy="162992"/>
              </a:xfrm>
            </p:grpSpPr>
            <p:sp>
              <p:nvSpPr>
                <p:cNvPr id="997" name="Freeform: Shape 996">
                  <a:extLst>
                    <a:ext uri="{FF2B5EF4-FFF2-40B4-BE49-F238E27FC236}">
                      <a16:creationId xmlns:a16="http://schemas.microsoft.com/office/drawing/2014/main" id="{5E23B2E7-03F8-104A-B8B2-2E3D7DF080CD}"/>
                    </a:ext>
                  </a:extLst>
                </p:cNvPr>
                <p:cNvSpPr/>
                <p:nvPr/>
              </p:nvSpPr>
              <p:spPr>
                <a:xfrm>
                  <a:off x="9038368" y="6153326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8" name="Freeform: Shape 997">
                  <a:extLst>
                    <a:ext uri="{FF2B5EF4-FFF2-40B4-BE49-F238E27FC236}">
                      <a16:creationId xmlns:a16="http://schemas.microsoft.com/office/drawing/2014/main" id="{9F766F99-F1BA-6153-1C7C-81AEE6209E50}"/>
                    </a:ext>
                  </a:extLst>
                </p:cNvPr>
                <p:cNvSpPr/>
                <p:nvPr/>
              </p:nvSpPr>
              <p:spPr>
                <a:xfrm>
                  <a:off x="9038368" y="6250120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9" name="Graphic 215">
                <a:extLst>
                  <a:ext uri="{FF2B5EF4-FFF2-40B4-BE49-F238E27FC236}">
                    <a16:creationId xmlns:a16="http://schemas.microsoft.com/office/drawing/2014/main" id="{4CAE94AC-4C44-63A5-EEBD-99D00B69E40C}"/>
                  </a:ext>
                </a:extLst>
              </p:cNvPr>
              <p:cNvGrpSpPr/>
              <p:nvPr/>
            </p:nvGrpSpPr>
            <p:grpSpPr>
              <a:xfrm>
                <a:off x="8852561" y="6180990"/>
                <a:ext cx="128195" cy="113686"/>
                <a:chOff x="8852561" y="6180990"/>
                <a:chExt cx="128195" cy="113686"/>
              </a:xfrm>
              <a:solidFill>
                <a:srgbClr val="363634"/>
              </a:solidFill>
            </p:grpSpPr>
            <p:sp>
              <p:nvSpPr>
                <p:cNvPr id="1000" name="Freeform: Shape 999">
                  <a:extLst>
                    <a:ext uri="{FF2B5EF4-FFF2-40B4-BE49-F238E27FC236}">
                      <a16:creationId xmlns:a16="http://schemas.microsoft.com/office/drawing/2014/main" id="{3B46FAD1-4F69-8190-FC5B-C6F34882E3ED}"/>
                    </a:ext>
                  </a:extLst>
                </p:cNvPr>
                <p:cNvSpPr/>
                <p:nvPr/>
              </p:nvSpPr>
              <p:spPr>
                <a:xfrm>
                  <a:off x="8852561" y="6180990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1" name="Freeform: Shape 1000">
                  <a:extLst>
                    <a:ext uri="{FF2B5EF4-FFF2-40B4-BE49-F238E27FC236}">
                      <a16:creationId xmlns:a16="http://schemas.microsoft.com/office/drawing/2014/main" id="{3505FC4D-2EDF-0CF8-CDB7-7EE385BBDED3}"/>
                    </a:ext>
                  </a:extLst>
                </p:cNvPr>
                <p:cNvSpPr/>
                <p:nvPr/>
              </p:nvSpPr>
              <p:spPr>
                <a:xfrm>
                  <a:off x="8852561" y="6231771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2" name="Freeform: Shape 1001">
                  <a:extLst>
                    <a:ext uri="{FF2B5EF4-FFF2-40B4-BE49-F238E27FC236}">
                      <a16:creationId xmlns:a16="http://schemas.microsoft.com/office/drawing/2014/main" id="{ABDD60FD-C22B-FD66-1107-034C3F377659}"/>
                    </a:ext>
                  </a:extLst>
                </p:cNvPr>
                <p:cNvSpPr/>
                <p:nvPr/>
              </p:nvSpPr>
              <p:spPr>
                <a:xfrm>
                  <a:off x="8852561" y="6282553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8C5CE145-3121-F78F-902B-E1828E7C9FF3}"/>
                </a:ext>
              </a:extLst>
            </p:cNvPr>
            <p:cNvSpPr/>
            <p:nvPr/>
          </p:nvSpPr>
          <p:spPr>
            <a:xfrm>
              <a:off x="8578165" y="5849630"/>
              <a:ext cx="224160" cy="114313"/>
            </a:xfrm>
            <a:custGeom>
              <a:avLst/>
              <a:gdLst>
                <a:gd name="connsiteX0" fmla="*/ 167236 w 224160"/>
                <a:gd name="connsiteY0" fmla="*/ 114313 h 114313"/>
                <a:gd name="connsiteX1" fmla="*/ 6062 w 224160"/>
                <a:gd name="connsiteY1" fmla="*/ 114313 h 114313"/>
                <a:gd name="connsiteX2" fmla="*/ 0 w 224160"/>
                <a:gd name="connsiteY2" fmla="*/ 108251 h 114313"/>
                <a:gd name="connsiteX3" fmla="*/ 6062 w 224160"/>
                <a:gd name="connsiteY3" fmla="*/ 102189 h 114313"/>
                <a:gd name="connsiteX4" fmla="*/ 167236 w 224160"/>
                <a:gd name="connsiteY4" fmla="*/ 102189 h 114313"/>
                <a:gd name="connsiteX5" fmla="*/ 212056 w 224160"/>
                <a:gd name="connsiteY5" fmla="*/ 57369 h 114313"/>
                <a:gd name="connsiteX6" fmla="*/ 167418 w 224160"/>
                <a:gd name="connsiteY6" fmla="*/ 12549 h 114313"/>
                <a:gd name="connsiteX7" fmla="*/ 62623 w 224160"/>
                <a:gd name="connsiteY7" fmla="*/ 12124 h 114313"/>
                <a:gd name="connsiteX8" fmla="*/ 56581 w 224160"/>
                <a:gd name="connsiteY8" fmla="*/ 6042 h 114313"/>
                <a:gd name="connsiteX9" fmla="*/ 62643 w 224160"/>
                <a:gd name="connsiteY9" fmla="*/ 0 h 114313"/>
                <a:gd name="connsiteX10" fmla="*/ 62663 w 224160"/>
                <a:gd name="connsiteY10" fmla="*/ 0 h 114313"/>
                <a:gd name="connsiteX11" fmla="*/ 167459 w 224160"/>
                <a:gd name="connsiteY11" fmla="*/ 424 h 114313"/>
                <a:gd name="connsiteX12" fmla="*/ 224160 w 224160"/>
                <a:gd name="connsiteY12" fmla="*/ 57369 h 114313"/>
                <a:gd name="connsiteX13" fmla="*/ 167216 w 224160"/>
                <a:gd name="connsiteY13" fmla="*/ 114313 h 1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160" h="114313">
                  <a:moveTo>
                    <a:pt x="167236" y="114313"/>
                  </a:moveTo>
                  <a:lnTo>
                    <a:pt x="6062" y="114313"/>
                  </a:lnTo>
                  <a:cubicBezTo>
                    <a:pt x="2708" y="114313"/>
                    <a:pt x="0" y="111605"/>
                    <a:pt x="0" y="108251"/>
                  </a:cubicBezTo>
                  <a:cubicBezTo>
                    <a:pt x="0" y="104896"/>
                    <a:pt x="2708" y="102189"/>
                    <a:pt x="6062" y="102189"/>
                  </a:cubicBezTo>
                  <a:lnTo>
                    <a:pt x="167236" y="102189"/>
                  </a:lnTo>
                  <a:cubicBezTo>
                    <a:pt x="191950" y="102189"/>
                    <a:pt x="212056" y="82082"/>
                    <a:pt x="212056" y="57369"/>
                  </a:cubicBezTo>
                  <a:cubicBezTo>
                    <a:pt x="212056" y="32655"/>
                    <a:pt x="192031" y="12650"/>
                    <a:pt x="167418" y="12549"/>
                  </a:cubicBezTo>
                  <a:lnTo>
                    <a:pt x="62623" y="12124"/>
                  </a:lnTo>
                  <a:cubicBezTo>
                    <a:pt x="59268" y="12124"/>
                    <a:pt x="56581" y="9376"/>
                    <a:pt x="56581" y="6042"/>
                  </a:cubicBezTo>
                  <a:cubicBezTo>
                    <a:pt x="56581" y="2708"/>
                    <a:pt x="59309" y="0"/>
                    <a:pt x="62643" y="0"/>
                  </a:cubicBezTo>
                  <a:lnTo>
                    <a:pt x="62663" y="0"/>
                  </a:lnTo>
                  <a:lnTo>
                    <a:pt x="167459" y="424"/>
                  </a:lnTo>
                  <a:cubicBezTo>
                    <a:pt x="198719" y="546"/>
                    <a:pt x="224160" y="26108"/>
                    <a:pt x="224160" y="57369"/>
                  </a:cubicBezTo>
                  <a:cubicBezTo>
                    <a:pt x="224160" y="88630"/>
                    <a:pt x="198618" y="114313"/>
                    <a:pt x="167216" y="11431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9B340259-80CB-42D9-B59D-E8B18DE76402}"/>
                </a:ext>
              </a:extLst>
            </p:cNvPr>
            <p:cNvSpPr/>
            <p:nvPr/>
          </p:nvSpPr>
          <p:spPr>
            <a:xfrm>
              <a:off x="8316075" y="6180687"/>
              <a:ext cx="486250" cy="114313"/>
            </a:xfrm>
            <a:custGeom>
              <a:avLst/>
              <a:gdLst>
                <a:gd name="connsiteX0" fmla="*/ 429326 w 486250"/>
                <a:gd name="connsiteY0" fmla="*/ 114313 h 114313"/>
                <a:gd name="connsiteX1" fmla="*/ 6062 w 486250"/>
                <a:gd name="connsiteY1" fmla="*/ 114313 h 114313"/>
                <a:gd name="connsiteX2" fmla="*/ 0 w 486250"/>
                <a:gd name="connsiteY2" fmla="*/ 108251 h 114313"/>
                <a:gd name="connsiteX3" fmla="*/ 6062 w 486250"/>
                <a:gd name="connsiteY3" fmla="*/ 102189 h 114313"/>
                <a:gd name="connsiteX4" fmla="*/ 429326 w 486250"/>
                <a:gd name="connsiteY4" fmla="*/ 102189 h 114313"/>
                <a:gd name="connsiteX5" fmla="*/ 474146 w 486250"/>
                <a:gd name="connsiteY5" fmla="*/ 57369 h 114313"/>
                <a:gd name="connsiteX6" fmla="*/ 429508 w 486250"/>
                <a:gd name="connsiteY6" fmla="*/ 12549 h 114313"/>
                <a:gd name="connsiteX7" fmla="*/ 6062 w 486250"/>
                <a:gd name="connsiteY7" fmla="*/ 12124 h 114313"/>
                <a:gd name="connsiteX8" fmla="*/ 0 w 486250"/>
                <a:gd name="connsiteY8" fmla="*/ 6062 h 114313"/>
                <a:gd name="connsiteX9" fmla="*/ 6062 w 486250"/>
                <a:gd name="connsiteY9" fmla="*/ 0 h 114313"/>
                <a:gd name="connsiteX10" fmla="*/ 6062 w 486250"/>
                <a:gd name="connsiteY10" fmla="*/ 0 h 114313"/>
                <a:gd name="connsiteX11" fmla="*/ 429528 w 486250"/>
                <a:gd name="connsiteY11" fmla="*/ 424 h 114313"/>
                <a:gd name="connsiteX12" fmla="*/ 486250 w 486250"/>
                <a:gd name="connsiteY12" fmla="*/ 57369 h 114313"/>
                <a:gd name="connsiteX13" fmla="*/ 429306 w 486250"/>
                <a:gd name="connsiteY13" fmla="*/ 114313 h 1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6250" h="114313">
                  <a:moveTo>
                    <a:pt x="429326" y="114313"/>
                  </a:moveTo>
                  <a:lnTo>
                    <a:pt x="6062" y="114313"/>
                  </a:lnTo>
                  <a:cubicBezTo>
                    <a:pt x="2708" y="114313"/>
                    <a:pt x="0" y="111605"/>
                    <a:pt x="0" y="108251"/>
                  </a:cubicBezTo>
                  <a:cubicBezTo>
                    <a:pt x="0" y="104897"/>
                    <a:pt x="2708" y="102189"/>
                    <a:pt x="6062" y="102189"/>
                  </a:cubicBezTo>
                  <a:lnTo>
                    <a:pt x="429326" y="102189"/>
                  </a:lnTo>
                  <a:cubicBezTo>
                    <a:pt x="454040" y="102189"/>
                    <a:pt x="474146" y="82082"/>
                    <a:pt x="474146" y="57369"/>
                  </a:cubicBezTo>
                  <a:cubicBezTo>
                    <a:pt x="474146" y="32655"/>
                    <a:pt x="454121" y="12650"/>
                    <a:pt x="429508" y="12549"/>
                  </a:cubicBezTo>
                  <a:lnTo>
                    <a:pt x="6062" y="12124"/>
                  </a:lnTo>
                  <a:cubicBezTo>
                    <a:pt x="2708" y="12124"/>
                    <a:pt x="0" y="9396"/>
                    <a:pt x="0" y="6062"/>
                  </a:cubicBezTo>
                  <a:cubicBezTo>
                    <a:pt x="0" y="2708"/>
                    <a:pt x="2708" y="0"/>
                    <a:pt x="6062" y="0"/>
                  </a:cubicBezTo>
                  <a:lnTo>
                    <a:pt x="6062" y="0"/>
                  </a:lnTo>
                  <a:lnTo>
                    <a:pt x="429528" y="424"/>
                  </a:lnTo>
                  <a:cubicBezTo>
                    <a:pt x="460809" y="546"/>
                    <a:pt x="486250" y="26108"/>
                    <a:pt x="486250" y="57369"/>
                  </a:cubicBezTo>
                  <a:cubicBezTo>
                    <a:pt x="486250" y="88630"/>
                    <a:pt x="460708" y="114313"/>
                    <a:pt x="429306" y="11431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8CA6FB3B-B154-9DD6-7F37-F0766B8C09AD}"/>
                </a:ext>
              </a:extLst>
            </p:cNvPr>
            <p:cNvSpPr/>
            <p:nvPr/>
          </p:nvSpPr>
          <p:spPr>
            <a:xfrm>
              <a:off x="8176826" y="5012438"/>
              <a:ext cx="198476" cy="198476"/>
            </a:xfrm>
            <a:custGeom>
              <a:avLst/>
              <a:gdLst>
                <a:gd name="connsiteX0" fmla="*/ 99238 w 198476"/>
                <a:gd name="connsiteY0" fmla="*/ 0 h 198476"/>
                <a:gd name="connsiteX1" fmla="*/ 0 w 198476"/>
                <a:gd name="connsiteY1" fmla="*/ 99238 h 198476"/>
                <a:gd name="connsiteX2" fmla="*/ 99238 w 198476"/>
                <a:gd name="connsiteY2" fmla="*/ 198477 h 198476"/>
                <a:gd name="connsiteX3" fmla="*/ 198477 w 198476"/>
                <a:gd name="connsiteY3" fmla="*/ 99238 h 198476"/>
                <a:gd name="connsiteX4" fmla="*/ 99238 w 198476"/>
                <a:gd name="connsiteY4" fmla="*/ 0 h 198476"/>
                <a:gd name="connsiteX5" fmla="*/ 155273 w 198476"/>
                <a:gd name="connsiteY5" fmla="*/ 69857 h 198476"/>
                <a:gd name="connsiteX6" fmla="*/ 90226 w 198476"/>
                <a:gd name="connsiteY6" fmla="*/ 134904 h 198476"/>
                <a:gd name="connsiteX7" fmla="*/ 77475 w 198476"/>
                <a:gd name="connsiteY7" fmla="*/ 140179 h 198476"/>
                <a:gd name="connsiteX8" fmla="*/ 64724 w 198476"/>
                <a:gd name="connsiteY8" fmla="*/ 134904 h 198476"/>
                <a:gd name="connsiteX9" fmla="*/ 43203 w 198476"/>
                <a:gd name="connsiteY9" fmla="*/ 113384 h 198476"/>
                <a:gd name="connsiteX10" fmla="*/ 43203 w 198476"/>
                <a:gd name="connsiteY10" fmla="*/ 100693 h 198476"/>
                <a:gd name="connsiteX11" fmla="*/ 55894 w 198476"/>
                <a:gd name="connsiteY11" fmla="*/ 100693 h 198476"/>
                <a:gd name="connsiteX12" fmla="*/ 77414 w 198476"/>
                <a:gd name="connsiteY12" fmla="*/ 122214 h 198476"/>
                <a:gd name="connsiteX13" fmla="*/ 142604 w 198476"/>
                <a:gd name="connsiteY13" fmla="*/ 57167 h 198476"/>
                <a:gd name="connsiteX14" fmla="*/ 155294 w 198476"/>
                <a:gd name="connsiteY14" fmla="*/ 57167 h 198476"/>
                <a:gd name="connsiteX15" fmla="*/ 155294 w 198476"/>
                <a:gd name="connsiteY15" fmla="*/ 69857 h 19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476" h="198476">
                  <a:moveTo>
                    <a:pt x="99238" y="0"/>
                  </a:moveTo>
                  <a:cubicBezTo>
                    <a:pt x="44436" y="0"/>
                    <a:pt x="0" y="44436"/>
                    <a:pt x="0" y="99238"/>
                  </a:cubicBezTo>
                  <a:cubicBezTo>
                    <a:pt x="0" y="154041"/>
                    <a:pt x="44436" y="198477"/>
                    <a:pt x="99238" y="198477"/>
                  </a:cubicBezTo>
                  <a:cubicBezTo>
                    <a:pt x="154041" y="198477"/>
                    <a:pt x="198477" y="154041"/>
                    <a:pt x="198477" y="99238"/>
                  </a:cubicBezTo>
                  <a:cubicBezTo>
                    <a:pt x="198477" y="44436"/>
                    <a:pt x="154041" y="0"/>
                    <a:pt x="99238" y="0"/>
                  </a:cubicBezTo>
                  <a:close/>
                  <a:moveTo>
                    <a:pt x="155273" y="69857"/>
                  </a:moveTo>
                  <a:lnTo>
                    <a:pt x="90226" y="134904"/>
                  </a:lnTo>
                  <a:cubicBezTo>
                    <a:pt x="86710" y="138421"/>
                    <a:pt x="82082" y="140179"/>
                    <a:pt x="77475" y="140179"/>
                  </a:cubicBezTo>
                  <a:cubicBezTo>
                    <a:pt x="72868" y="140179"/>
                    <a:pt x="68240" y="138421"/>
                    <a:pt x="64724" y="134904"/>
                  </a:cubicBezTo>
                  <a:lnTo>
                    <a:pt x="43203" y="113384"/>
                  </a:lnTo>
                  <a:cubicBezTo>
                    <a:pt x="39707" y="109888"/>
                    <a:pt x="39707" y="104209"/>
                    <a:pt x="43203" y="100693"/>
                  </a:cubicBezTo>
                  <a:cubicBezTo>
                    <a:pt x="46699" y="97198"/>
                    <a:pt x="52377" y="97198"/>
                    <a:pt x="55894" y="100693"/>
                  </a:cubicBezTo>
                  <a:lnTo>
                    <a:pt x="77414" y="122214"/>
                  </a:lnTo>
                  <a:lnTo>
                    <a:pt x="142604" y="57167"/>
                  </a:lnTo>
                  <a:cubicBezTo>
                    <a:pt x="146099" y="53671"/>
                    <a:pt x="151778" y="53671"/>
                    <a:pt x="155294" y="57167"/>
                  </a:cubicBezTo>
                  <a:cubicBezTo>
                    <a:pt x="158790" y="60663"/>
                    <a:pt x="158790" y="66341"/>
                    <a:pt x="155294" y="69857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3B10B364-E445-6F3A-AFA2-C49015091156}"/>
              </a:ext>
            </a:extLst>
          </p:cNvPr>
          <p:cNvGrpSpPr/>
          <p:nvPr/>
        </p:nvGrpSpPr>
        <p:grpSpPr>
          <a:xfrm>
            <a:off x="7339467" y="439156"/>
            <a:ext cx="1815130" cy="1838598"/>
            <a:chOff x="7415667" y="301996"/>
            <a:chExt cx="1815130" cy="1838598"/>
          </a:xfrm>
        </p:grpSpPr>
        <p:grpSp>
          <p:nvGrpSpPr>
            <p:cNvPr id="701" name="Graphic 217">
              <a:extLst>
                <a:ext uri="{FF2B5EF4-FFF2-40B4-BE49-F238E27FC236}">
                  <a16:creationId xmlns:a16="http://schemas.microsoft.com/office/drawing/2014/main" id="{05CEFC71-E853-7BEC-F2B9-0B5FC38497F2}"/>
                </a:ext>
              </a:extLst>
            </p:cNvPr>
            <p:cNvGrpSpPr/>
            <p:nvPr/>
          </p:nvGrpSpPr>
          <p:grpSpPr>
            <a:xfrm>
              <a:off x="7549206" y="571433"/>
              <a:ext cx="1681591" cy="1569161"/>
              <a:chOff x="7549206" y="571433"/>
              <a:chExt cx="1681591" cy="1569161"/>
            </a:xfrm>
          </p:grpSpPr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8F941362-8B18-B225-48E5-B4E1421345E0}"/>
                  </a:ext>
                </a:extLst>
              </p:cNvPr>
              <p:cNvSpPr/>
              <p:nvPr/>
            </p:nvSpPr>
            <p:spPr>
              <a:xfrm>
                <a:off x="7561773" y="1096841"/>
                <a:ext cx="1474038" cy="1043753"/>
              </a:xfrm>
              <a:custGeom>
                <a:avLst/>
                <a:gdLst>
                  <a:gd name="connsiteX0" fmla="*/ 427200 w 1474038"/>
                  <a:gd name="connsiteY0" fmla="*/ 1043754 h 1043753"/>
                  <a:gd name="connsiteX1" fmla="*/ 497127 w 1474038"/>
                  <a:gd name="connsiteY1" fmla="*/ 563464 h 1043753"/>
                  <a:gd name="connsiteX2" fmla="*/ 235115 w 1474038"/>
                  <a:gd name="connsiteY2" fmla="*/ 720706 h 1043753"/>
                  <a:gd name="connsiteX3" fmla="*/ 67483 w 1474038"/>
                  <a:gd name="connsiteY3" fmla="*/ 678799 h 1043753"/>
                  <a:gd name="connsiteX4" fmla="*/ 21 w 1474038"/>
                  <a:gd name="connsiteY4" fmla="*/ 160541 h 1043753"/>
                  <a:gd name="connsiteX5" fmla="*/ 11863 w 1474038"/>
                  <a:gd name="connsiteY5" fmla="*/ 146234 h 1043753"/>
                  <a:gd name="connsiteX6" fmla="*/ 189641 w 1474038"/>
                  <a:gd name="connsiteY6" fmla="*/ 121912 h 1043753"/>
                  <a:gd name="connsiteX7" fmla="*/ 205115 w 1474038"/>
                  <a:gd name="connsiteY7" fmla="*/ 134106 h 1043753"/>
                  <a:gd name="connsiteX8" fmla="*/ 231637 w 1474038"/>
                  <a:gd name="connsiteY8" fmla="*/ 394160 h 1043753"/>
                  <a:gd name="connsiteX9" fmla="*/ 484845 w 1474038"/>
                  <a:gd name="connsiteY9" fmla="*/ 107760 h 1043753"/>
                  <a:gd name="connsiteX10" fmla="*/ 652081 w 1474038"/>
                  <a:gd name="connsiteY10" fmla="*/ 12432 h 1043753"/>
                  <a:gd name="connsiteX11" fmla="*/ 652147 w 1474038"/>
                  <a:gd name="connsiteY11" fmla="*/ 12410 h 1043753"/>
                  <a:gd name="connsiteX12" fmla="*/ 837585 w 1474038"/>
                  <a:gd name="connsiteY12" fmla="*/ 6490 h 1043753"/>
                  <a:gd name="connsiteX13" fmla="*/ 909185 w 1474038"/>
                  <a:gd name="connsiteY13" fmla="*/ 153167 h 1043753"/>
                  <a:gd name="connsiteX14" fmla="*/ 1097770 w 1474038"/>
                  <a:gd name="connsiteY14" fmla="*/ 30921 h 1043753"/>
                  <a:gd name="connsiteX15" fmla="*/ 1371580 w 1474038"/>
                  <a:gd name="connsiteY15" fmla="*/ 240483 h 1043753"/>
                  <a:gd name="connsiteX16" fmla="*/ 1474039 w 1474038"/>
                  <a:gd name="connsiteY16" fmla="*/ 423852 h 1043753"/>
                  <a:gd name="connsiteX17" fmla="*/ 835318 w 1474038"/>
                  <a:gd name="connsiteY17" fmla="*/ 423852 h 1043753"/>
                  <a:gd name="connsiteX18" fmla="*/ 796007 w 1474038"/>
                  <a:gd name="connsiteY18" fmla="*/ 468467 h 1043753"/>
                  <a:gd name="connsiteX19" fmla="*/ 848832 w 1474038"/>
                  <a:gd name="connsiteY19" fmla="*/ 885124 h 1043753"/>
                  <a:gd name="connsiteX20" fmla="*/ 888143 w 1474038"/>
                  <a:gd name="connsiteY20" fmla="*/ 919769 h 1043753"/>
                  <a:gd name="connsiteX21" fmla="*/ 909955 w 1474038"/>
                  <a:gd name="connsiteY21" fmla="*/ 919769 h 1043753"/>
                  <a:gd name="connsiteX22" fmla="*/ 909955 w 1474038"/>
                  <a:gd name="connsiteY22" fmla="*/ 962271 h 1043753"/>
                  <a:gd name="connsiteX23" fmla="*/ 1260713 w 1474038"/>
                  <a:gd name="connsiteY23" fmla="*/ 962271 h 1043753"/>
                  <a:gd name="connsiteX24" fmla="*/ 1286620 w 1474038"/>
                  <a:gd name="connsiteY24" fmla="*/ 982146 h 1043753"/>
                  <a:gd name="connsiteX25" fmla="*/ 1312504 w 1474038"/>
                  <a:gd name="connsiteY25" fmla="*/ 962271 h 1043753"/>
                  <a:gd name="connsiteX26" fmla="*/ 1314287 w 1474038"/>
                  <a:gd name="connsiteY26" fmla="*/ 962271 h 1043753"/>
                  <a:gd name="connsiteX27" fmla="*/ 1340193 w 1474038"/>
                  <a:gd name="connsiteY27" fmla="*/ 982146 h 1043753"/>
                  <a:gd name="connsiteX28" fmla="*/ 1366077 w 1474038"/>
                  <a:gd name="connsiteY28" fmla="*/ 962271 h 1043753"/>
                  <a:gd name="connsiteX29" fmla="*/ 1367860 w 1474038"/>
                  <a:gd name="connsiteY29" fmla="*/ 962271 h 1043753"/>
                  <a:gd name="connsiteX30" fmla="*/ 1393766 w 1474038"/>
                  <a:gd name="connsiteY30" fmla="*/ 982146 h 1043753"/>
                  <a:gd name="connsiteX31" fmla="*/ 1419651 w 1474038"/>
                  <a:gd name="connsiteY31" fmla="*/ 962271 h 1043753"/>
                  <a:gd name="connsiteX32" fmla="*/ 1421434 w 1474038"/>
                  <a:gd name="connsiteY32" fmla="*/ 962271 h 1043753"/>
                  <a:gd name="connsiteX33" fmla="*/ 1436577 w 1474038"/>
                  <a:gd name="connsiteY33" fmla="*/ 979901 h 1043753"/>
                  <a:gd name="connsiteX34" fmla="*/ 1442432 w 1474038"/>
                  <a:gd name="connsiteY34" fmla="*/ 1043754 h 1043753"/>
                  <a:gd name="connsiteX35" fmla="*/ 427244 w 1474038"/>
                  <a:gd name="connsiteY35" fmla="*/ 1043754 h 104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4038" h="1043753">
                    <a:moveTo>
                      <a:pt x="427200" y="1043754"/>
                    </a:moveTo>
                    <a:cubicBezTo>
                      <a:pt x="427200" y="1043754"/>
                      <a:pt x="459005" y="807075"/>
                      <a:pt x="497127" y="563464"/>
                    </a:cubicBezTo>
                    <a:cubicBezTo>
                      <a:pt x="394977" y="631608"/>
                      <a:pt x="267360" y="713663"/>
                      <a:pt x="235115" y="720706"/>
                    </a:cubicBezTo>
                    <a:cubicBezTo>
                      <a:pt x="179230" y="732922"/>
                      <a:pt x="111130" y="722467"/>
                      <a:pt x="67483" y="678799"/>
                    </a:cubicBezTo>
                    <a:cubicBezTo>
                      <a:pt x="28019" y="639334"/>
                      <a:pt x="4225" y="237225"/>
                      <a:pt x="21" y="160541"/>
                    </a:cubicBezTo>
                    <a:cubicBezTo>
                      <a:pt x="-375" y="153409"/>
                      <a:pt x="4776" y="147180"/>
                      <a:pt x="11863" y="146234"/>
                    </a:cubicBezTo>
                    <a:lnTo>
                      <a:pt x="189641" y="121912"/>
                    </a:lnTo>
                    <a:cubicBezTo>
                      <a:pt x="197323" y="120856"/>
                      <a:pt x="204344" y="126403"/>
                      <a:pt x="205115" y="134106"/>
                    </a:cubicBezTo>
                    <a:lnTo>
                      <a:pt x="231637" y="394160"/>
                    </a:lnTo>
                    <a:cubicBezTo>
                      <a:pt x="231637" y="394160"/>
                      <a:pt x="406246" y="184598"/>
                      <a:pt x="484845" y="107760"/>
                    </a:cubicBezTo>
                    <a:cubicBezTo>
                      <a:pt x="562212" y="32132"/>
                      <a:pt x="649373" y="13005"/>
                      <a:pt x="652081" y="12432"/>
                    </a:cubicBezTo>
                    <a:cubicBezTo>
                      <a:pt x="652125" y="12410"/>
                      <a:pt x="652147" y="12410"/>
                      <a:pt x="652147" y="12410"/>
                    </a:cubicBezTo>
                    <a:cubicBezTo>
                      <a:pt x="725199" y="-11493"/>
                      <a:pt x="837585" y="6490"/>
                      <a:pt x="837585" y="6490"/>
                    </a:cubicBezTo>
                    <a:cubicBezTo>
                      <a:pt x="837585" y="6490"/>
                      <a:pt x="792199" y="153167"/>
                      <a:pt x="909185" y="153167"/>
                    </a:cubicBezTo>
                    <a:cubicBezTo>
                      <a:pt x="1026170" y="153167"/>
                      <a:pt x="1097770" y="30921"/>
                      <a:pt x="1097770" y="30921"/>
                    </a:cubicBezTo>
                    <a:cubicBezTo>
                      <a:pt x="1097770" y="30921"/>
                      <a:pt x="1304646" y="183916"/>
                      <a:pt x="1371580" y="240483"/>
                    </a:cubicBezTo>
                    <a:cubicBezTo>
                      <a:pt x="1422050" y="283117"/>
                      <a:pt x="1454735" y="372501"/>
                      <a:pt x="1474039" y="423852"/>
                    </a:cubicBezTo>
                    <a:lnTo>
                      <a:pt x="835318" y="423852"/>
                    </a:lnTo>
                    <a:cubicBezTo>
                      <a:pt x="811480" y="423852"/>
                      <a:pt x="793013" y="444784"/>
                      <a:pt x="796007" y="468467"/>
                    </a:cubicBezTo>
                    <a:lnTo>
                      <a:pt x="848832" y="885124"/>
                    </a:lnTo>
                    <a:cubicBezTo>
                      <a:pt x="851341" y="904934"/>
                      <a:pt x="868179" y="919769"/>
                      <a:pt x="888143" y="919769"/>
                    </a:cubicBezTo>
                    <a:lnTo>
                      <a:pt x="909955" y="919769"/>
                    </a:lnTo>
                    <a:lnTo>
                      <a:pt x="909955" y="962271"/>
                    </a:lnTo>
                    <a:lnTo>
                      <a:pt x="1260713" y="962271"/>
                    </a:lnTo>
                    <a:cubicBezTo>
                      <a:pt x="1263751" y="973716"/>
                      <a:pt x="1274184" y="982146"/>
                      <a:pt x="1286620" y="982146"/>
                    </a:cubicBezTo>
                    <a:cubicBezTo>
                      <a:pt x="1299056" y="982146"/>
                      <a:pt x="1309467" y="973716"/>
                      <a:pt x="1312504" y="962271"/>
                    </a:cubicBezTo>
                    <a:lnTo>
                      <a:pt x="1314287" y="962271"/>
                    </a:lnTo>
                    <a:cubicBezTo>
                      <a:pt x="1317324" y="973716"/>
                      <a:pt x="1327757" y="982146"/>
                      <a:pt x="1340193" y="982146"/>
                    </a:cubicBezTo>
                    <a:cubicBezTo>
                      <a:pt x="1352629" y="982146"/>
                      <a:pt x="1363040" y="973716"/>
                      <a:pt x="1366077" y="962271"/>
                    </a:cubicBezTo>
                    <a:lnTo>
                      <a:pt x="1367860" y="962271"/>
                    </a:lnTo>
                    <a:cubicBezTo>
                      <a:pt x="1370898" y="973716"/>
                      <a:pt x="1381331" y="982146"/>
                      <a:pt x="1393766" y="982146"/>
                    </a:cubicBezTo>
                    <a:cubicBezTo>
                      <a:pt x="1406202" y="982146"/>
                      <a:pt x="1416613" y="973716"/>
                      <a:pt x="1419651" y="962271"/>
                    </a:cubicBezTo>
                    <a:lnTo>
                      <a:pt x="1421434" y="962271"/>
                    </a:lnTo>
                    <a:cubicBezTo>
                      <a:pt x="1423525" y="970173"/>
                      <a:pt x="1429181" y="976666"/>
                      <a:pt x="1436577" y="979901"/>
                    </a:cubicBezTo>
                    <a:cubicBezTo>
                      <a:pt x="1440275" y="1019740"/>
                      <a:pt x="1442432" y="1043754"/>
                      <a:pt x="1442432" y="1043754"/>
                    </a:cubicBezTo>
                    <a:lnTo>
                      <a:pt x="427244" y="1043754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890AD741-1096-335A-DB55-B525AE6303A9}"/>
                  </a:ext>
                </a:extLst>
              </p:cNvPr>
              <p:cNvSpPr/>
              <p:nvPr/>
            </p:nvSpPr>
            <p:spPr>
              <a:xfrm>
                <a:off x="8052315" y="1260898"/>
                <a:ext cx="70750" cy="406031"/>
              </a:xfrm>
              <a:custGeom>
                <a:avLst/>
                <a:gdLst>
                  <a:gd name="connsiteX0" fmla="*/ 6608 w 70750"/>
                  <a:gd name="connsiteY0" fmla="*/ 406009 h 406031"/>
                  <a:gd name="connsiteX1" fmla="*/ 5639 w 70750"/>
                  <a:gd name="connsiteY1" fmla="*/ 405943 h 406031"/>
                  <a:gd name="connsiteX2" fmla="*/ 71 w 70750"/>
                  <a:gd name="connsiteY2" fmla="*/ 398460 h 406031"/>
                  <a:gd name="connsiteX3" fmla="*/ 57628 w 70750"/>
                  <a:gd name="connsiteY3" fmla="*/ 5639 h 406031"/>
                  <a:gd name="connsiteX4" fmla="*/ 65112 w 70750"/>
                  <a:gd name="connsiteY4" fmla="*/ 71 h 406031"/>
                  <a:gd name="connsiteX5" fmla="*/ 70680 w 70750"/>
                  <a:gd name="connsiteY5" fmla="*/ 7554 h 406031"/>
                  <a:gd name="connsiteX6" fmla="*/ 13123 w 70750"/>
                  <a:gd name="connsiteY6" fmla="*/ 400375 h 406031"/>
                  <a:gd name="connsiteX7" fmla="*/ 6608 w 70750"/>
                  <a:gd name="connsiteY7" fmla="*/ 406031 h 406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0" h="406031">
                    <a:moveTo>
                      <a:pt x="6608" y="406009"/>
                    </a:moveTo>
                    <a:cubicBezTo>
                      <a:pt x="6300" y="406009"/>
                      <a:pt x="5970" y="405987"/>
                      <a:pt x="5639" y="405943"/>
                    </a:cubicBezTo>
                    <a:cubicBezTo>
                      <a:pt x="2030" y="405415"/>
                      <a:pt x="-458" y="402069"/>
                      <a:pt x="71" y="398460"/>
                    </a:cubicBezTo>
                    <a:lnTo>
                      <a:pt x="57628" y="5639"/>
                    </a:lnTo>
                    <a:cubicBezTo>
                      <a:pt x="58156" y="2030"/>
                      <a:pt x="61502" y="-458"/>
                      <a:pt x="65112" y="71"/>
                    </a:cubicBezTo>
                    <a:cubicBezTo>
                      <a:pt x="68721" y="599"/>
                      <a:pt x="71208" y="3945"/>
                      <a:pt x="70680" y="7554"/>
                    </a:cubicBezTo>
                    <a:lnTo>
                      <a:pt x="13123" y="400375"/>
                    </a:lnTo>
                    <a:cubicBezTo>
                      <a:pt x="12639" y="403654"/>
                      <a:pt x="9821" y="406031"/>
                      <a:pt x="6608" y="406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E610CC7C-F5A8-BDC8-5515-A7B5D5CA832A}"/>
                  </a:ext>
                </a:extLst>
              </p:cNvPr>
              <p:cNvSpPr/>
              <p:nvPr/>
            </p:nvSpPr>
            <p:spPr>
              <a:xfrm>
                <a:off x="7786102" y="1477484"/>
                <a:ext cx="32754" cy="130765"/>
              </a:xfrm>
              <a:custGeom>
                <a:avLst/>
                <a:gdLst>
                  <a:gd name="connsiteX0" fmla="*/ 26150 w 32754"/>
                  <a:gd name="connsiteY0" fmla="*/ 130766 h 130765"/>
                  <a:gd name="connsiteX1" fmla="*/ 19635 w 32754"/>
                  <a:gd name="connsiteY1" fmla="*/ 125241 h 130765"/>
                  <a:gd name="connsiteX2" fmla="*/ 90 w 32754"/>
                  <a:gd name="connsiteY2" fmla="*/ 7683 h 130765"/>
                  <a:gd name="connsiteX3" fmla="*/ 5526 w 32754"/>
                  <a:gd name="connsiteY3" fmla="*/ 90 h 130765"/>
                  <a:gd name="connsiteX4" fmla="*/ 13120 w 32754"/>
                  <a:gd name="connsiteY4" fmla="*/ 5526 h 130765"/>
                  <a:gd name="connsiteX5" fmla="*/ 32665 w 32754"/>
                  <a:gd name="connsiteY5" fmla="*/ 123084 h 130765"/>
                  <a:gd name="connsiteX6" fmla="*/ 27229 w 32754"/>
                  <a:gd name="connsiteY6" fmla="*/ 130678 h 130765"/>
                  <a:gd name="connsiteX7" fmla="*/ 26128 w 32754"/>
                  <a:gd name="connsiteY7" fmla="*/ 130766 h 13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754" h="130765">
                    <a:moveTo>
                      <a:pt x="26150" y="130766"/>
                    </a:moveTo>
                    <a:cubicBezTo>
                      <a:pt x="22981" y="130766"/>
                      <a:pt x="20185" y="128476"/>
                      <a:pt x="19635" y="125241"/>
                    </a:cubicBezTo>
                    <a:lnTo>
                      <a:pt x="90" y="7683"/>
                    </a:lnTo>
                    <a:cubicBezTo>
                      <a:pt x="-505" y="4095"/>
                      <a:pt x="1917" y="684"/>
                      <a:pt x="5526" y="90"/>
                    </a:cubicBezTo>
                    <a:cubicBezTo>
                      <a:pt x="9136" y="-505"/>
                      <a:pt x="12526" y="1916"/>
                      <a:pt x="13120" y="5526"/>
                    </a:cubicBezTo>
                    <a:lnTo>
                      <a:pt x="32665" y="123084"/>
                    </a:lnTo>
                    <a:cubicBezTo>
                      <a:pt x="33259" y="126672"/>
                      <a:pt x="30838" y="130083"/>
                      <a:pt x="27229" y="130678"/>
                    </a:cubicBezTo>
                    <a:cubicBezTo>
                      <a:pt x="26854" y="130744"/>
                      <a:pt x="26502" y="130766"/>
                      <a:pt x="26128" y="13076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4E63C2FD-C53C-5853-73E1-209891D1FBF1}"/>
                  </a:ext>
                </a:extLst>
              </p:cNvPr>
              <p:cNvSpPr/>
              <p:nvPr/>
            </p:nvSpPr>
            <p:spPr>
              <a:xfrm>
                <a:off x="8357462" y="1520648"/>
                <a:ext cx="873336" cy="495939"/>
              </a:xfrm>
              <a:custGeom>
                <a:avLst/>
                <a:gdLst>
                  <a:gd name="connsiteX0" fmla="*/ 833634 w 873336"/>
                  <a:gd name="connsiteY0" fmla="*/ 22 h 495939"/>
                  <a:gd name="connsiteX1" fmla="*/ 39629 w 873336"/>
                  <a:gd name="connsiteY1" fmla="*/ 22 h 495939"/>
                  <a:gd name="connsiteX2" fmla="*/ 319 w 873336"/>
                  <a:gd name="connsiteY2" fmla="*/ 44637 h 495939"/>
                  <a:gd name="connsiteX3" fmla="*/ 53144 w 873336"/>
                  <a:gd name="connsiteY3" fmla="*/ 461295 h 495939"/>
                  <a:gd name="connsiteX4" fmla="*/ 92455 w 873336"/>
                  <a:gd name="connsiteY4" fmla="*/ 495939 h 495939"/>
                  <a:gd name="connsiteX5" fmla="*/ 465047 w 873336"/>
                  <a:gd name="connsiteY5" fmla="*/ 495939 h 495939"/>
                  <a:gd name="connsiteX6" fmla="*/ 490932 w 873336"/>
                  <a:gd name="connsiteY6" fmla="*/ 476064 h 495939"/>
                  <a:gd name="connsiteX7" fmla="*/ 509861 w 873336"/>
                  <a:gd name="connsiteY7" fmla="*/ 483900 h 495939"/>
                  <a:gd name="connsiteX8" fmla="*/ 516794 w 873336"/>
                  <a:gd name="connsiteY8" fmla="*/ 495939 h 495939"/>
                  <a:gd name="connsiteX9" fmla="*/ 518621 w 873336"/>
                  <a:gd name="connsiteY9" fmla="*/ 495939 h 495939"/>
                  <a:gd name="connsiteX10" fmla="*/ 544505 w 873336"/>
                  <a:gd name="connsiteY10" fmla="*/ 476064 h 495939"/>
                  <a:gd name="connsiteX11" fmla="*/ 563434 w 873336"/>
                  <a:gd name="connsiteY11" fmla="*/ 483900 h 495939"/>
                  <a:gd name="connsiteX12" fmla="*/ 570367 w 873336"/>
                  <a:gd name="connsiteY12" fmla="*/ 495939 h 495939"/>
                  <a:gd name="connsiteX13" fmla="*/ 572194 w 873336"/>
                  <a:gd name="connsiteY13" fmla="*/ 495939 h 495939"/>
                  <a:gd name="connsiteX14" fmla="*/ 598078 w 873336"/>
                  <a:gd name="connsiteY14" fmla="*/ 476064 h 495939"/>
                  <a:gd name="connsiteX15" fmla="*/ 617007 w 873336"/>
                  <a:gd name="connsiteY15" fmla="*/ 483900 h 495939"/>
                  <a:gd name="connsiteX16" fmla="*/ 623941 w 873336"/>
                  <a:gd name="connsiteY16" fmla="*/ 495939 h 495939"/>
                  <a:gd name="connsiteX17" fmla="*/ 625767 w 873336"/>
                  <a:gd name="connsiteY17" fmla="*/ 495939 h 495939"/>
                  <a:gd name="connsiteX18" fmla="*/ 651652 w 873336"/>
                  <a:gd name="connsiteY18" fmla="*/ 476064 h 495939"/>
                  <a:gd name="connsiteX19" fmla="*/ 670581 w 873336"/>
                  <a:gd name="connsiteY19" fmla="*/ 483900 h 495939"/>
                  <a:gd name="connsiteX20" fmla="*/ 677514 w 873336"/>
                  <a:gd name="connsiteY20" fmla="*/ 495939 h 495939"/>
                  <a:gd name="connsiteX21" fmla="*/ 767691 w 873336"/>
                  <a:gd name="connsiteY21" fmla="*/ 495939 h 495939"/>
                  <a:gd name="connsiteX22" fmla="*/ 806803 w 873336"/>
                  <a:gd name="connsiteY22" fmla="*/ 462527 h 495939"/>
                  <a:gd name="connsiteX23" fmla="*/ 872835 w 873336"/>
                  <a:gd name="connsiteY23" fmla="*/ 45826 h 495939"/>
                  <a:gd name="connsiteX24" fmla="*/ 833722 w 873336"/>
                  <a:gd name="connsiteY24" fmla="*/ 0 h 495939"/>
                  <a:gd name="connsiteX25" fmla="*/ 436632 w 873336"/>
                  <a:gd name="connsiteY25" fmla="*/ 248014 h 495939"/>
                  <a:gd name="connsiteX26" fmla="*/ 394702 w 873336"/>
                  <a:gd name="connsiteY26" fmla="*/ 193824 h 495939"/>
                  <a:gd name="connsiteX27" fmla="*/ 436632 w 873336"/>
                  <a:gd name="connsiteY27" fmla="*/ 139656 h 495939"/>
                  <a:gd name="connsiteX28" fmla="*/ 478540 w 873336"/>
                  <a:gd name="connsiteY28" fmla="*/ 193824 h 495939"/>
                  <a:gd name="connsiteX29" fmla="*/ 436632 w 873336"/>
                  <a:gd name="connsiteY29" fmla="*/ 248014 h 495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73336" h="495939">
                    <a:moveTo>
                      <a:pt x="833634" y="22"/>
                    </a:moveTo>
                    <a:lnTo>
                      <a:pt x="39629" y="22"/>
                    </a:lnTo>
                    <a:cubicBezTo>
                      <a:pt x="15792" y="22"/>
                      <a:pt x="-2675" y="20954"/>
                      <a:pt x="319" y="44637"/>
                    </a:cubicBezTo>
                    <a:lnTo>
                      <a:pt x="53144" y="461295"/>
                    </a:lnTo>
                    <a:cubicBezTo>
                      <a:pt x="55653" y="481104"/>
                      <a:pt x="72491" y="495939"/>
                      <a:pt x="92455" y="495939"/>
                    </a:cubicBezTo>
                    <a:lnTo>
                      <a:pt x="465047" y="495939"/>
                    </a:lnTo>
                    <a:cubicBezTo>
                      <a:pt x="468085" y="484494"/>
                      <a:pt x="478518" y="476064"/>
                      <a:pt x="490932" y="476064"/>
                    </a:cubicBezTo>
                    <a:cubicBezTo>
                      <a:pt x="498327" y="476064"/>
                      <a:pt x="504996" y="479057"/>
                      <a:pt x="509861" y="483900"/>
                    </a:cubicBezTo>
                    <a:cubicBezTo>
                      <a:pt x="513140" y="487179"/>
                      <a:pt x="515583" y="491317"/>
                      <a:pt x="516794" y="495939"/>
                    </a:cubicBezTo>
                    <a:lnTo>
                      <a:pt x="518621" y="495939"/>
                    </a:lnTo>
                    <a:cubicBezTo>
                      <a:pt x="521658" y="484494"/>
                      <a:pt x="532091" y="476064"/>
                      <a:pt x="544505" y="476064"/>
                    </a:cubicBezTo>
                    <a:cubicBezTo>
                      <a:pt x="551900" y="476064"/>
                      <a:pt x="558592" y="479057"/>
                      <a:pt x="563434" y="483900"/>
                    </a:cubicBezTo>
                    <a:cubicBezTo>
                      <a:pt x="566713" y="487179"/>
                      <a:pt x="569157" y="491317"/>
                      <a:pt x="570367" y="495939"/>
                    </a:cubicBezTo>
                    <a:lnTo>
                      <a:pt x="572194" y="495939"/>
                    </a:lnTo>
                    <a:cubicBezTo>
                      <a:pt x="575231" y="484494"/>
                      <a:pt x="585665" y="476064"/>
                      <a:pt x="598078" y="476064"/>
                    </a:cubicBezTo>
                    <a:cubicBezTo>
                      <a:pt x="605474" y="476064"/>
                      <a:pt x="612143" y="479057"/>
                      <a:pt x="617007" y="483900"/>
                    </a:cubicBezTo>
                    <a:cubicBezTo>
                      <a:pt x="620287" y="487179"/>
                      <a:pt x="622730" y="491317"/>
                      <a:pt x="623941" y="495939"/>
                    </a:cubicBezTo>
                    <a:lnTo>
                      <a:pt x="625767" y="495939"/>
                    </a:lnTo>
                    <a:cubicBezTo>
                      <a:pt x="628805" y="484494"/>
                      <a:pt x="639238" y="476064"/>
                      <a:pt x="651652" y="476064"/>
                    </a:cubicBezTo>
                    <a:cubicBezTo>
                      <a:pt x="659047" y="476064"/>
                      <a:pt x="665739" y="479057"/>
                      <a:pt x="670581" y="483900"/>
                    </a:cubicBezTo>
                    <a:cubicBezTo>
                      <a:pt x="673860" y="487179"/>
                      <a:pt x="676304" y="491317"/>
                      <a:pt x="677514" y="495939"/>
                    </a:cubicBezTo>
                    <a:lnTo>
                      <a:pt x="767691" y="495939"/>
                    </a:lnTo>
                    <a:cubicBezTo>
                      <a:pt x="787192" y="495939"/>
                      <a:pt x="803788" y="481765"/>
                      <a:pt x="806803" y="462527"/>
                    </a:cubicBezTo>
                    <a:lnTo>
                      <a:pt x="872835" y="45826"/>
                    </a:lnTo>
                    <a:cubicBezTo>
                      <a:pt x="876664" y="21768"/>
                      <a:pt x="858066" y="0"/>
                      <a:pt x="833722" y="0"/>
                    </a:cubicBezTo>
                    <a:close/>
                    <a:moveTo>
                      <a:pt x="436632" y="248014"/>
                    </a:moveTo>
                    <a:cubicBezTo>
                      <a:pt x="413477" y="248014"/>
                      <a:pt x="394702" y="223758"/>
                      <a:pt x="394702" y="193824"/>
                    </a:cubicBezTo>
                    <a:cubicBezTo>
                      <a:pt x="394702" y="163890"/>
                      <a:pt x="413455" y="139656"/>
                      <a:pt x="436632" y="139656"/>
                    </a:cubicBezTo>
                    <a:cubicBezTo>
                      <a:pt x="459809" y="139656"/>
                      <a:pt x="478540" y="163912"/>
                      <a:pt x="478540" y="193824"/>
                    </a:cubicBezTo>
                    <a:cubicBezTo>
                      <a:pt x="478540" y="223736"/>
                      <a:pt x="459787" y="248014"/>
                      <a:pt x="436632" y="2480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4D34C7C9-645B-4D16-ACF4-01F3153A205E}"/>
                  </a:ext>
                </a:extLst>
              </p:cNvPr>
              <p:cNvSpPr/>
              <p:nvPr/>
            </p:nvSpPr>
            <p:spPr>
              <a:xfrm>
                <a:off x="8745582" y="1653701"/>
                <a:ext cx="97043" cy="121563"/>
              </a:xfrm>
              <a:custGeom>
                <a:avLst/>
                <a:gdLst>
                  <a:gd name="connsiteX0" fmla="*/ 48533 w 97043"/>
                  <a:gd name="connsiteY0" fmla="*/ 121564 h 121563"/>
                  <a:gd name="connsiteX1" fmla="*/ 0 w 97043"/>
                  <a:gd name="connsiteY1" fmla="*/ 60771 h 121563"/>
                  <a:gd name="connsiteX2" fmla="*/ 48533 w 97043"/>
                  <a:gd name="connsiteY2" fmla="*/ 0 h 121563"/>
                  <a:gd name="connsiteX3" fmla="*/ 97044 w 97043"/>
                  <a:gd name="connsiteY3" fmla="*/ 60771 h 121563"/>
                  <a:gd name="connsiteX4" fmla="*/ 48533 w 97043"/>
                  <a:gd name="connsiteY4" fmla="*/ 121564 h 121563"/>
                  <a:gd name="connsiteX5" fmla="*/ 48533 w 97043"/>
                  <a:gd name="connsiteY5" fmla="*/ 13206 h 121563"/>
                  <a:gd name="connsiteX6" fmla="*/ 13206 w 97043"/>
                  <a:gd name="connsiteY6" fmla="*/ 60771 h 121563"/>
                  <a:gd name="connsiteX7" fmla="*/ 48533 w 97043"/>
                  <a:gd name="connsiteY7" fmla="*/ 108357 h 121563"/>
                  <a:gd name="connsiteX8" fmla="*/ 83838 w 97043"/>
                  <a:gd name="connsiteY8" fmla="*/ 60771 h 121563"/>
                  <a:gd name="connsiteX9" fmla="*/ 48533 w 97043"/>
                  <a:gd name="connsiteY9" fmla="*/ 13206 h 121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043" h="121563">
                    <a:moveTo>
                      <a:pt x="48533" y="121564"/>
                    </a:moveTo>
                    <a:cubicBezTo>
                      <a:pt x="21768" y="121564"/>
                      <a:pt x="0" y="94293"/>
                      <a:pt x="0" y="60771"/>
                    </a:cubicBezTo>
                    <a:cubicBezTo>
                      <a:pt x="0" y="27249"/>
                      <a:pt x="21768" y="0"/>
                      <a:pt x="48533" y="0"/>
                    </a:cubicBezTo>
                    <a:cubicBezTo>
                      <a:pt x="75298" y="0"/>
                      <a:pt x="97044" y="27271"/>
                      <a:pt x="97044" y="60771"/>
                    </a:cubicBezTo>
                    <a:cubicBezTo>
                      <a:pt x="97044" y="94271"/>
                      <a:pt x="75276" y="121564"/>
                      <a:pt x="48533" y="121564"/>
                    </a:cubicBezTo>
                    <a:close/>
                    <a:moveTo>
                      <a:pt x="48533" y="13206"/>
                    </a:moveTo>
                    <a:cubicBezTo>
                      <a:pt x="29054" y="13206"/>
                      <a:pt x="13206" y="34534"/>
                      <a:pt x="13206" y="60771"/>
                    </a:cubicBezTo>
                    <a:cubicBezTo>
                      <a:pt x="13206" y="87007"/>
                      <a:pt x="29054" y="108357"/>
                      <a:pt x="48533" y="108357"/>
                    </a:cubicBezTo>
                    <a:cubicBezTo>
                      <a:pt x="68012" y="108357"/>
                      <a:pt x="83838" y="87007"/>
                      <a:pt x="83838" y="60771"/>
                    </a:cubicBezTo>
                    <a:cubicBezTo>
                      <a:pt x="83838" y="34534"/>
                      <a:pt x="68012" y="13206"/>
                      <a:pt x="48533" y="1320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088D56D0-125C-23F4-A099-E2E197E864C0}"/>
                  </a:ext>
                </a:extLst>
              </p:cNvPr>
              <p:cNvSpPr/>
              <p:nvPr/>
            </p:nvSpPr>
            <p:spPr>
              <a:xfrm>
                <a:off x="8465125" y="2010006"/>
                <a:ext cx="366011" cy="55708"/>
              </a:xfrm>
              <a:custGeom>
                <a:avLst/>
                <a:gdLst>
                  <a:gd name="connsiteX0" fmla="*/ 365902 w 366011"/>
                  <a:gd name="connsiteY0" fmla="*/ 55708 h 55708"/>
                  <a:gd name="connsiteX1" fmla="*/ 0 w 366011"/>
                  <a:gd name="connsiteY1" fmla="*/ 55708 h 55708"/>
                  <a:gd name="connsiteX2" fmla="*/ 0 w 366011"/>
                  <a:gd name="connsiteY2" fmla="*/ 0 h 55708"/>
                  <a:gd name="connsiteX3" fmla="*/ 366012 w 366011"/>
                  <a:gd name="connsiteY3" fmla="*/ 0 h 55708"/>
                  <a:gd name="connsiteX4" fmla="*/ 363745 w 366011"/>
                  <a:gd name="connsiteY4" fmla="*/ 8342 h 55708"/>
                  <a:gd name="connsiteX5" fmla="*/ 363062 w 366011"/>
                  <a:gd name="connsiteY5" fmla="*/ 13492 h 55708"/>
                  <a:gd name="connsiteX6" fmla="*/ 363062 w 366011"/>
                  <a:gd name="connsiteY6" fmla="*/ 42216 h 55708"/>
                  <a:gd name="connsiteX7" fmla="*/ 363745 w 366011"/>
                  <a:gd name="connsiteY7" fmla="*/ 47432 h 55708"/>
                  <a:gd name="connsiteX8" fmla="*/ 365902 w 366011"/>
                  <a:gd name="connsiteY8" fmla="*/ 55708 h 55708"/>
                  <a:gd name="connsiteX9" fmla="*/ 13206 w 366011"/>
                  <a:gd name="connsiteY9" fmla="*/ 42502 h 55708"/>
                  <a:gd name="connsiteX10" fmla="*/ 349878 w 366011"/>
                  <a:gd name="connsiteY10" fmla="*/ 42502 h 55708"/>
                  <a:gd name="connsiteX11" fmla="*/ 349878 w 366011"/>
                  <a:gd name="connsiteY11" fmla="*/ 42216 h 55708"/>
                  <a:gd name="connsiteX12" fmla="*/ 349878 w 366011"/>
                  <a:gd name="connsiteY12" fmla="*/ 13492 h 55708"/>
                  <a:gd name="connsiteX13" fmla="*/ 349878 w 366011"/>
                  <a:gd name="connsiteY13" fmla="*/ 13206 h 55708"/>
                  <a:gd name="connsiteX14" fmla="*/ 13206 w 366011"/>
                  <a:gd name="connsiteY14" fmla="*/ 13206 h 55708"/>
                  <a:gd name="connsiteX15" fmla="*/ 13206 w 366011"/>
                  <a:gd name="connsiteY15" fmla="*/ 42502 h 55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6011" h="55708">
                    <a:moveTo>
                      <a:pt x="365902" y="55708"/>
                    </a:moveTo>
                    <a:lnTo>
                      <a:pt x="0" y="55708"/>
                    </a:lnTo>
                    <a:lnTo>
                      <a:pt x="0" y="0"/>
                    </a:lnTo>
                    <a:lnTo>
                      <a:pt x="366012" y="0"/>
                    </a:lnTo>
                    <a:lnTo>
                      <a:pt x="363745" y="8342"/>
                    </a:lnTo>
                    <a:cubicBezTo>
                      <a:pt x="363282" y="10015"/>
                      <a:pt x="363062" y="11754"/>
                      <a:pt x="363062" y="13492"/>
                    </a:cubicBezTo>
                    <a:lnTo>
                      <a:pt x="363062" y="42216"/>
                    </a:lnTo>
                    <a:cubicBezTo>
                      <a:pt x="363062" y="43955"/>
                      <a:pt x="363282" y="45716"/>
                      <a:pt x="363745" y="47432"/>
                    </a:cubicBezTo>
                    <a:lnTo>
                      <a:pt x="365902" y="55708"/>
                    </a:lnTo>
                    <a:close/>
                    <a:moveTo>
                      <a:pt x="13206" y="42502"/>
                    </a:moveTo>
                    <a:lnTo>
                      <a:pt x="349878" y="42502"/>
                    </a:lnTo>
                    <a:cubicBezTo>
                      <a:pt x="349878" y="42502"/>
                      <a:pt x="349878" y="42304"/>
                      <a:pt x="349878" y="42216"/>
                    </a:cubicBezTo>
                    <a:lnTo>
                      <a:pt x="349878" y="13492"/>
                    </a:lnTo>
                    <a:cubicBezTo>
                      <a:pt x="349878" y="13492"/>
                      <a:pt x="349878" y="13294"/>
                      <a:pt x="349878" y="13206"/>
                    </a:cubicBezTo>
                    <a:lnTo>
                      <a:pt x="13206" y="13206"/>
                    </a:lnTo>
                    <a:lnTo>
                      <a:pt x="13206" y="4250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648E5A87-D99F-7460-AB0F-A48BF1B7893F}"/>
                  </a:ext>
                </a:extLst>
              </p:cNvPr>
              <p:cNvSpPr/>
              <p:nvPr/>
            </p:nvSpPr>
            <p:spPr>
              <a:xfrm>
                <a:off x="8865737" y="2052222"/>
                <a:ext cx="18884" cy="13492"/>
              </a:xfrm>
              <a:custGeom>
                <a:avLst/>
                <a:gdLst>
                  <a:gd name="connsiteX0" fmla="*/ 18863 w 18884"/>
                  <a:gd name="connsiteY0" fmla="*/ 13492 h 13492"/>
                  <a:gd name="connsiteX1" fmla="*/ 0 w 18884"/>
                  <a:gd name="connsiteY1" fmla="*/ 13492 h 13492"/>
                  <a:gd name="connsiteX2" fmla="*/ 2157 w 18884"/>
                  <a:gd name="connsiteY2" fmla="*/ 5216 h 13492"/>
                  <a:gd name="connsiteX3" fmla="*/ 2839 w 18884"/>
                  <a:gd name="connsiteY3" fmla="*/ 0 h 13492"/>
                  <a:gd name="connsiteX4" fmla="*/ 16046 w 18884"/>
                  <a:gd name="connsiteY4" fmla="*/ 0 h 13492"/>
                  <a:gd name="connsiteX5" fmla="*/ 16728 w 18884"/>
                  <a:gd name="connsiteY5" fmla="*/ 5216 h 13492"/>
                  <a:gd name="connsiteX6" fmla="*/ 18885 w 18884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4" h="13492">
                    <a:moveTo>
                      <a:pt x="18863" y="13492"/>
                    </a:moveTo>
                    <a:lnTo>
                      <a:pt x="0" y="13492"/>
                    </a:lnTo>
                    <a:lnTo>
                      <a:pt x="2157" y="5216"/>
                    </a:lnTo>
                    <a:cubicBezTo>
                      <a:pt x="2597" y="3500"/>
                      <a:pt x="2839" y="1739"/>
                      <a:pt x="2839" y="0"/>
                    </a:cubicBezTo>
                    <a:lnTo>
                      <a:pt x="16046" y="0"/>
                    </a:lnTo>
                    <a:cubicBezTo>
                      <a:pt x="16046" y="1739"/>
                      <a:pt x="16266" y="3500"/>
                      <a:pt x="16728" y="5216"/>
                    </a:cubicBezTo>
                    <a:lnTo>
                      <a:pt x="18885" y="134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102ED59C-9672-A194-803C-935318AE3D4F}"/>
                  </a:ext>
                </a:extLst>
              </p:cNvPr>
              <p:cNvSpPr/>
              <p:nvPr/>
            </p:nvSpPr>
            <p:spPr>
              <a:xfrm>
                <a:off x="8865605" y="2010006"/>
                <a:ext cx="19083" cy="13492"/>
              </a:xfrm>
              <a:custGeom>
                <a:avLst/>
                <a:gdLst>
                  <a:gd name="connsiteX0" fmla="*/ 16156 w 19083"/>
                  <a:gd name="connsiteY0" fmla="*/ 13492 h 13492"/>
                  <a:gd name="connsiteX1" fmla="*/ 2949 w 19083"/>
                  <a:gd name="connsiteY1" fmla="*/ 13492 h 13492"/>
                  <a:gd name="connsiteX2" fmla="*/ 2267 w 19083"/>
                  <a:gd name="connsiteY2" fmla="*/ 8342 h 13492"/>
                  <a:gd name="connsiteX3" fmla="*/ 0 w 19083"/>
                  <a:gd name="connsiteY3" fmla="*/ 0 h 13492"/>
                  <a:gd name="connsiteX4" fmla="*/ 19083 w 19083"/>
                  <a:gd name="connsiteY4" fmla="*/ 0 h 13492"/>
                  <a:gd name="connsiteX5" fmla="*/ 16816 w 19083"/>
                  <a:gd name="connsiteY5" fmla="*/ 8342 h 13492"/>
                  <a:gd name="connsiteX6" fmla="*/ 16134 w 19083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3" h="13492">
                    <a:moveTo>
                      <a:pt x="16156" y="13492"/>
                    </a:moveTo>
                    <a:lnTo>
                      <a:pt x="2949" y="13492"/>
                    </a:lnTo>
                    <a:cubicBezTo>
                      <a:pt x="2949" y="11754"/>
                      <a:pt x="2729" y="10015"/>
                      <a:pt x="2267" y="8342"/>
                    </a:cubicBezTo>
                    <a:lnTo>
                      <a:pt x="0" y="0"/>
                    </a:lnTo>
                    <a:lnTo>
                      <a:pt x="19083" y="0"/>
                    </a:lnTo>
                    <a:lnTo>
                      <a:pt x="16816" y="8342"/>
                    </a:lnTo>
                    <a:cubicBezTo>
                      <a:pt x="16354" y="10015"/>
                      <a:pt x="16134" y="11754"/>
                      <a:pt x="16134" y="1349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reeform: Shape 709">
                <a:extLst>
                  <a:ext uri="{FF2B5EF4-FFF2-40B4-BE49-F238E27FC236}">
                    <a16:creationId xmlns:a16="http://schemas.microsoft.com/office/drawing/2014/main" id="{1EBB95C5-4A24-1205-7E4B-D217AD1FEA96}"/>
                  </a:ext>
                </a:extLst>
              </p:cNvPr>
              <p:cNvSpPr/>
              <p:nvPr/>
            </p:nvSpPr>
            <p:spPr>
              <a:xfrm>
                <a:off x="8919289" y="2052222"/>
                <a:ext cx="18884" cy="13492"/>
              </a:xfrm>
              <a:custGeom>
                <a:avLst/>
                <a:gdLst>
                  <a:gd name="connsiteX0" fmla="*/ 18863 w 18884"/>
                  <a:gd name="connsiteY0" fmla="*/ 13492 h 13492"/>
                  <a:gd name="connsiteX1" fmla="*/ 0 w 18884"/>
                  <a:gd name="connsiteY1" fmla="*/ 13492 h 13492"/>
                  <a:gd name="connsiteX2" fmla="*/ 2157 w 18884"/>
                  <a:gd name="connsiteY2" fmla="*/ 5216 h 13492"/>
                  <a:gd name="connsiteX3" fmla="*/ 2839 w 18884"/>
                  <a:gd name="connsiteY3" fmla="*/ 0 h 13492"/>
                  <a:gd name="connsiteX4" fmla="*/ 16046 w 18884"/>
                  <a:gd name="connsiteY4" fmla="*/ 0 h 13492"/>
                  <a:gd name="connsiteX5" fmla="*/ 16728 w 18884"/>
                  <a:gd name="connsiteY5" fmla="*/ 5216 h 13492"/>
                  <a:gd name="connsiteX6" fmla="*/ 18885 w 18884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4" h="13492">
                    <a:moveTo>
                      <a:pt x="18863" y="13492"/>
                    </a:moveTo>
                    <a:lnTo>
                      <a:pt x="0" y="13492"/>
                    </a:lnTo>
                    <a:lnTo>
                      <a:pt x="2157" y="5216"/>
                    </a:lnTo>
                    <a:cubicBezTo>
                      <a:pt x="2597" y="3500"/>
                      <a:pt x="2839" y="1739"/>
                      <a:pt x="2839" y="0"/>
                    </a:cubicBezTo>
                    <a:lnTo>
                      <a:pt x="16046" y="0"/>
                    </a:lnTo>
                    <a:cubicBezTo>
                      <a:pt x="16046" y="1739"/>
                      <a:pt x="16266" y="3500"/>
                      <a:pt x="16728" y="5216"/>
                    </a:cubicBezTo>
                    <a:lnTo>
                      <a:pt x="18885" y="134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40CFD608-1B08-9EDB-15E5-5E696665B6E1}"/>
                  </a:ext>
                </a:extLst>
              </p:cNvPr>
              <p:cNvSpPr/>
              <p:nvPr/>
            </p:nvSpPr>
            <p:spPr>
              <a:xfrm>
                <a:off x="8919179" y="2010006"/>
                <a:ext cx="19083" cy="13492"/>
              </a:xfrm>
              <a:custGeom>
                <a:avLst/>
                <a:gdLst>
                  <a:gd name="connsiteX0" fmla="*/ 16134 w 19083"/>
                  <a:gd name="connsiteY0" fmla="*/ 13492 h 13492"/>
                  <a:gd name="connsiteX1" fmla="*/ 2927 w 19083"/>
                  <a:gd name="connsiteY1" fmla="*/ 13492 h 13492"/>
                  <a:gd name="connsiteX2" fmla="*/ 2245 w 19083"/>
                  <a:gd name="connsiteY2" fmla="*/ 8320 h 13492"/>
                  <a:gd name="connsiteX3" fmla="*/ 0 w 19083"/>
                  <a:gd name="connsiteY3" fmla="*/ 0 h 13492"/>
                  <a:gd name="connsiteX4" fmla="*/ 19083 w 19083"/>
                  <a:gd name="connsiteY4" fmla="*/ 0 h 13492"/>
                  <a:gd name="connsiteX5" fmla="*/ 16816 w 19083"/>
                  <a:gd name="connsiteY5" fmla="*/ 8342 h 13492"/>
                  <a:gd name="connsiteX6" fmla="*/ 16134 w 19083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3" h="13492">
                    <a:moveTo>
                      <a:pt x="16134" y="13492"/>
                    </a:moveTo>
                    <a:lnTo>
                      <a:pt x="2927" y="13492"/>
                    </a:lnTo>
                    <a:cubicBezTo>
                      <a:pt x="2927" y="11754"/>
                      <a:pt x="2707" y="10015"/>
                      <a:pt x="2245" y="8320"/>
                    </a:cubicBezTo>
                    <a:lnTo>
                      <a:pt x="0" y="0"/>
                    </a:lnTo>
                    <a:lnTo>
                      <a:pt x="19083" y="0"/>
                    </a:lnTo>
                    <a:lnTo>
                      <a:pt x="16816" y="8342"/>
                    </a:lnTo>
                    <a:cubicBezTo>
                      <a:pt x="16354" y="10015"/>
                      <a:pt x="16134" y="11754"/>
                      <a:pt x="16134" y="1349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6220844B-1FE0-CEFC-18AB-C5B08F523006}"/>
                  </a:ext>
                </a:extLst>
              </p:cNvPr>
              <p:cNvSpPr/>
              <p:nvPr/>
            </p:nvSpPr>
            <p:spPr>
              <a:xfrm>
                <a:off x="8972818" y="2052222"/>
                <a:ext cx="18884" cy="13492"/>
              </a:xfrm>
              <a:custGeom>
                <a:avLst/>
                <a:gdLst>
                  <a:gd name="connsiteX0" fmla="*/ 18885 w 18884"/>
                  <a:gd name="connsiteY0" fmla="*/ 13492 h 13492"/>
                  <a:gd name="connsiteX1" fmla="*/ 0 w 18884"/>
                  <a:gd name="connsiteY1" fmla="*/ 13492 h 13492"/>
                  <a:gd name="connsiteX2" fmla="*/ 2157 w 18884"/>
                  <a:gd name="connsiteY2" fmla="*/ 5216 h 13492"/>
                  <a:gd name="connsiteX3" fmla="*/ 2839 w 18884"/>
                  <a:gd name="connsiteY3" fmla="*/ 0 h 13492"/>
                  <a:gd name="connsiteX4" fmla="*/ 16046 w 18884"/>
                  <a:gd name="connsiteY4" fmla="*/ 0 h 13492"/>
                  <a:gd name="connsiteX5" fmla="*/ 16728 w 18884"/>
                  <a:gd name="connsiteY5" fmla="*/ 5216 h 13492"/>
                  <a:gd name="connsiteX6" fmla="*/ 18885 w 18884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4" h="13492">
                    <a:moveTo>
                      <a:pt x="18885" y="13492"/>
                    </a:moveTo>
                    <a:lnTo>
                      <a:pt x="0" y="13492"/>
                    </a:lnTo>
                    <a:lnTo>
                      <a:pt x="2157" y="5216"/>
                    </a:lnTo>
                    <a:cubicBezTo>
                      <a:pt x="2597" y="3500"/>
                      <a:pt x="2839" y="1739"/>
                      <a:pt x="2839" y="0"/>
                    </a:cubicBezTo>
                    <a:lnTo>
                      <a:pt x="16046" y="0"/>
                    </a:lnTo>
                    <a:cubicBezTo>
                      <a:pt x="16046" y="1739"/>
                      <a:pt x="16266" y="3500"/>
                      <a:pt x="16728" y="5216"/>
                    </a:cubicBezTo>
                    <a:lnTo>
                      <a:pt x="18885" y="134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reeform: Shape 712">
                <a:extLst>
                  <a:ext uri="{FF2B5EF4-FFF2-40B4-BE49-F238E27FC236}">
                    <a16:creationId xmlns:a16="http://schemas.microsoft.com/office/drawing/2014/main" id="{398DE28F-AFA5-10F2-2656-F4DC6233F71B}"/>
                  </a:ext>
                </a:extLst>
              </p:cNvPr>
              <p:cNvSpPr/>
              <p:nvPr/>
            </p:nvSpPr>
            <p:spPr>
              <a:xfrm>
                <a:off x="8972708" y="2010006"/>
                <a:ext cx="19083" cy="13492"/>
              </a:xfrm>
              <a:custGeom>
                <a:avLst/>
                <a:gdLst>
                  <a:gd name="connsiteX0" fmla="*/ 16156 w 19083"/>
                  <a:gd name="connsiteY0" fmla="*/ 13492 h 13492"/>
                  <a:gd name="connsiteX1" fmla="*/ 2949 w 19083"/>
                  <a:gd name="connsiteY1" fmla="*/ 13492 h 13492"/>
                  <a:gd name="connsiteX2" fmla="*/ 2267 w 19083"/>
                  <a:gd name="connsiteY2" fmla="*/ 8342 h 13492"/>
                  <a:gd name="connsiteX3" fmla="*/ 0 w 19083"/>
                  <a:gd name="connsiteY3" fmla="*/ 0 h 13492"/>
                  <a:gd name="connsiteX4" fmla="*/ 19083 w 19083"/>
                  <a:gd name="connsiteY4" fmla="*/ 0 h 13492"/>
                  <a:gd name="connsiteX5" fmla="*/ 16816 w 19083"/>
                  <a:gd name="connsiteY5" fmla="*/ 8342 h 13492"/>
                  <a:gd name="connsiteX6" fmla="*/ 16134 w 19083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3" h="13492">
                    <a:moveTo>
                      <a:pt x="16156" y="13492"/>
                    </a:moveTo>
                    <a:lnTo>
                      <a:pt x="2949" y="13492"/>
                    </a:lnTo>
                    <a:cubicBezTo>
                      <a:pt x="2949" y="11732"/>
                      <a:pt x="2729" y="9993"/>
                      <a:pt x="2267" y="8342"/>
                    </a:cubicBezTo>
                    <a:lnTo>
                      <a:pt x="0" y="0"/>
                    </a:lnTo>
                    <a:lnTo>
                      <a:pt x="19083" y="0"/>
                    </a:lnTo>
                    <a:lnTo>
                      <a:pt x="16816" y="8342"/>
                    </a:lnTo>
                    <a:cubicBezTo>
                      <a:pt x="16354" y="10015"/>
                      <a:pt x="16134" y="11754"/>
                      <a:pt x="16134" y="1349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reeform: Shape 713">
                <a:extLst>
                  <a:ext uri="{FF2B5EF4-FFF2-40B4-BE49-F238E27FC236}">
                    <a16:creationId xmlns:a16="http://schemas.microsoft.com/office/drawing/2014/main" id="{31A063CB-71FA-7B7B-977C-84F15FA04D98}"/>
                  </a:ext>
                </a:extLst>
              </p:cNvPr>
              <p:cNvSpPr/>
              <p:nvPr/>
            </p:nvSpPr>
            <p:spPr>
              <a:xfrm>
                <a:off x="9026303" y="2010006"/>
                <a:ext cx="88481" cy="55708"/>
              </a:xfrm>
              <a:custGeom>
                <a:avLst/>
                <a:gdLst>
                  <a:gd name="connsiteX0" fmla="*/ 88460 w 88481"/>
                  <a:gd name="connsiteY0" fmla="*/ 55708 h 55708"/>
                  <a:gd name="connsiteX1" fmla="*/ 88 w 88481"/>
                  <a:gd name="connsiteY1" fmla="*/ 55708 h 55708"/>
                  <a:gd name="connsiteX2" fmla="*/ 2245 w 88481"/>
                  <a:gd name="connsiteY2" fmla="*/ 47432 h 55708"/>
                  <a:gd name="connsiteX3" fmla="*/ 2927 w 88481"/>
                  <a:gd name="connsiteY3" fmla="*/ 42216 h 55708"/>
                  <a:gd name="connsiteX4" fmla="*/ 2927 w 88481"/>
                  <a:gd name="connsiteY4" fmla="*/ 13492 h 55708"/>
                  <a:gd name="connsiteX5" fmla="*/ 2245 w 88481"/>
                  <a:gd name="connsiteY5" fmla="*/ 8320 h 55708"/>
                  <a:gd name="connsiteX6" fmla="*/ 0 w 88481"/>
                  <a:gd name="connsiteY6" fmla="*/ 0 h 55708"/>
                  <a:gd name="connsiteX7" fmla="*/ 88482 w 88481"/>
                  <a:gd name="connsiteY7" fmla="*/ 0 h 55708"/>
                  <a:gd name="connsiteX8" fmla="*/ 88482 w 88481"/>
                  <a:gd name="connsiteY8" fmla="*/ 55708 h 55708"/>
                  <a:gd name="connsiteX9" fmla="*/ 16112 w 88481"/>
                  <a:gd name="connsiteY9" fmla="*/ 42502 h 55708"/>
                  <a:gd name="connsiteX10" fmla="*/ 75254 w 88481"/>
                  <a:gd name="connsiteY10" fmla="*/ 42502 h 55708"/>
                  <a:gd name="connsiteX11" fmla="*/ 75254 w 88481"/>
                  <a:gd name="connsiteY11" fmla="*/ 13206 h 55708"/>
                  <a:gd name="connsiteX12" fmla="*/ 16112 w 88481"/>
                  <a:gd name="connsiteY12" fmla="*/ 13206 h 55708"/>
                  <a:gd name="connsiteX13" fmla="*/ 16112 w 88481"/>
                  <a:gd name="connsiteY13" fmla="*/ 13492 h 55708"/>
                  <a:gd name="connsiteX14" fmla="*/ 16112 w 88481"/>
                  <a:gd name="connsiteY14" fmla="*/ 42216 h 55708"/>
                  <a:gd name="connsiteX15" fmla="*/ 16112 w 88481"/>
                  <a:gd name="connsiteY15" fmla="*/ 42502 h 55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481" h="55708">
                    <a:moveTo>
                      <a:pt x="88460" y="55708"/>
                    </a:moveTo>
                    <a:lnTo>
                      <a:pt x="88" y="55708"/>
                    </a:lnTo>
                    <a:lnTo>
                      <a:pt x="2245" y="47432"/>
                    </a:lnTo>
                    <a:cubicBezTo>
                      <a:pt x="2685" y="45716"/>
                      <a:pt x="2927" y="43955"/>
                      <a:pt x="2927" y="42216"/>
                    </a:cubicBezTo>
                    <a:lnTo>
                      <a:pt x="2927" y="13492"/>
                    </a:lnTo>
                    <a:cubicBezTo>
                      <a:pt x="2927" y="11754"/>
                      <a:pt x="2707" y="10015"/>
                      <a:pt x="2245" y="8320"/>
                    </a:cubicBezTo>
                    <a:lnTo>
                      <a:pt x="0" y="0"/>
                    </a:lnTo>
                    <a:lnTo>
                      <a:pt x="88482" y="0"/>
                    </a:lnTo>
                    <a:lnTo>
                      <a:pt x="88482" y="55708"/>
                    </a:lnTo>
                    <a:close/>
                    <a:moveTo>
                      <a:pt x="16112" y="42502"/>
                    </a:moveTo>
                    <a:lnTo>
                      <a:pt x="75254" y="42502"/>
                    </a:lnTo>
                    <a:lnTo>
                      <a:pt x="75254" y="13206"/>
                    </a:lnTo>
                    <a:lnTo>
                      <a:pt x="16112" y="13206"/>
                    </a:lnTo>
                    <a:cubicBezTo>
                      <a:pt x="16112" y="13206"/>
                      <a:pt x="16112" y="13404"/>
                      <a:pt x="16112" y="13492"/>
                    </a:cubicBezTo>
                    <a:lnTo>
                      <a:pt x="16112" y="42216"/>
                    </a:lnTo>
                    <a:cubicBezTo>
                      <a:pt x="16112" y="42216"/>
                      <a:pt x="16112" y="42414"/>
                      <a:pt x="16112" y="425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15" name="Graphic 217">
                <a:extLst>
                  <a:ext uri="{FF2B5EF4-FFF2-40B4-BE49-F238E27FC236}">
                    <a16:creationId xmlns:a16="http://schemas.microsoft.com/office/drawing/2014/main" id="{FF61F9DB-BCFC-1651-2F42-A2D6D75C19E2}"/>
                  </a:ext>
                </a:extLst>
              </p:cNvPr>
              <p:cNvGrpSpPr/>
              <p:nvPr/>
            </p:nvGrpSpPr>
            <p:grpSpPr>
              <a:xfrm>
                <a:off x="8814981" y="1990131"/>
                <a:ext cx="227389" cy="95481"/>
                <a:chOff x="8814981" y="1990131"/>
                <a:chExt cx="227389" cy="95481"/>
              </a:xfrm>
              <a:solidFill>
                <a:srgbClr val="363634"/>
              </a:solidFill>
            </p:grpSpPr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6B0564DA-EEBD-4897-3C86-44C775C0DB4D}"/>
                    </a:ext>
                  </a:extLst>
                </p:cNvPr>
                <p:cNvSpPr/>
                <p:nvPr/>
              </p:nvSpPr>
              <p:spPr>
                <a:xfrm>
                  <a:off x="8814981" y="1990131"/>
                  <a:ext cx="227389" cy="95481"/>
                </a:xfrm>
                <a:custGeom>
                  <a:avLst/>
                  <a:gdLst>
                    <a:gd name="connsiteX0" fmla="*/ 194066 w 227389"/>
                    <a:gd name="connsiteY0" fmla="*/ 95459 h 95481"/>
                    <a:gd name="connsiteX1" fmla="*/ 180618 w 227389"/>
                    <a:gd name="connsiteY1" fmla="*/ 92642 h 95481"/>
                    <a:gd name="connsiteX2" fmla="*/ 167279 w 227389"/>
                    <a:gd name="connsiteY2" fmla="*/ 82011 h 95481"/>
                    <a:gd name="connsiteX3" fmla="*/ 140493 w 227389"/>
                    <a:gd name="connsiteY3" fmla="*/ 95459 h 95481"/>
                    <a:gd name="connsiteX4" fmla="*/ 113706 w 227389"/>
                    <a:gd name="connsiteY4" fmla="*/ 82033 h 95481"/>
                    <a:gd name="connsiteX5" fmla="*/ 86941 w 227389"/>
                    <a:gd name="connsiteY5" fmla="*/ 95459 h 95481"/>
                    <a:gd name="connsiteX6" fmla="*/ 60155 w 227389"/>
                    <a:gd name="connsiteY6" fmla="*/ 82033 h 95481"/>
                    <a:gd name="connsiteX7" fmla="*/ 33390 w 227389"/>
                    <a:gd name="connsiteY7" fmla="*/ 95459 h 95481"/>
                    <a:gd name="connsiteX8" fmla="*/ 1101 w 227389"/>
                    <a:gd name="connsiteY8" fmla="*/ 70675 h 95481"/>
                    <a:gd name="connsiteX9" fmla="*/ 0 w 227389"/>
                    <a:gd name="connsiteY9" fmla="*/ 62091 h 95481"/>
                    <a:gd name="connsiteX10" fmla="*/ 0 w 227389"/>
                    <a:gd name="connsiteY10" fmla="*/ 33368 h 95481"/>
                    <a:gd name="connsiteX11" fmla="*/ 1145 w 227389"/>
                    <a:gd name="connsiteY11" fmla="*/ 24762 h 95481"/>
                    <a:gd name="connsiteX12" fmla="*/ 33390 w 227389"/>
                    <a:gd name="connsiteY12" fmla="*/ 0 h 95481"/>
                    <a:gd name="connsiteX13" fmla="*/ 56985 w 227389"/>
                    <a:gd name="connsiteY13" fmla="*/ 9773 h 95481"/>
                    <a:gd name="connsiteX14" fmla="*/ 60155 w 227389"/>
                    <a:gd name="connsiteY14" fmla="*/ 13448 h 95481"/>
                    <a:gd name="connsiteX15" fmla="*/ 86941 w 227389"/>
                    <a:gd name="connsiteY15" fmla="*/ 0 h 95481"/>
                    <a:gd name="connsiteX16" fmla="*/ 110537 w 227389"/>
                    <a:gd name="connsiteY16" fmla="*/ 9795 h 95481"/>
                    <a:gd name="connsiteX17" fmla="*/ 113706 w 227389"/>
                    <a:gd name="connsiteY17" fmla="*/ 13448 h 95481"/>
                    <a:gd name="connsiteX18" fmla="*/ 140493 w 227389"/>
                    <a:gd name="connsiteY18" fmla="*/ 0 h 95481"/>
                    <a:gd name="connsiteX19" fmla="*/ 164088 w 227389"/>
                    <a:gd name="connsiteY19" fmla="*/ 9773 h 95481"/>
                    <a:gd name="connsiteX20" fmla="*/ 167257 w 227389"/>
                    <a:gd name="connsiteY20" fmla="*/ 13448 h 95481"/>
                    <a:gd name="connsiteX21" fmla="*/ 194044 w 227389"/>
                    <a:gd name="connsiteY21" fmla="*/ 0 h 95481"/>
                    <a:gd name="connsiteX22" fmla="*/ 217639 w 227389"/>
                    <a:gd name="connsiteY22" fmla="*/ 9795 h 95481"/>
                    <a:gd name="connsiteX23" fmla="*/ 226267 w 227389"/>
                    <a:gd name="connsiteY23" fmla="*/ 24828 h 95481"/>
                    <a:gd name="connsiteX24" fmla="*/ 227390 w 227389"/>
                    <a:gd name="connsiteY24" fmla="*/ 33390 h 95481"/>
                    <a:gd name="connsiteX25" fmla="*/ 227390 w 227389"/>
                    <a:gd name="connsiteY25" fmla="*/ 62113 h 95481"/>
                    <a:gd name="connsiteX26" fmla="*/ 226289 w 227389"/>
                    <a:gd name="connsiteY26" fmla="*/ 70653 h 95481"/>
                    <a:gd name="connsiteX27" fmla="*/ 194022 w 227389"/>
                    <a:gd name="connsiteY27" fmla="*/ 95481 h 95481"/>
                    <a:gd name="connsiteX28" fmla="*/ 173882 w 227389"/>
                    <a:gd name="connsiteY28" fmla="*/ 62091 h 95481"/>
                    <a:gd name="connsiteX29" fmla="*/ 174565 w 227389"/>
                    <a:gd name="connsiteY29" fmla="*/ 67308 h 95481"/>
                    <a:gd name="connsiteX30" fmla="*/ 185966 w 227389"/>
                    <a:gd name="connsiteY30" fmla="*/ 80558 h 95481"/>
                    <a:gd name="connsiteX31" fmla="*/ 194066 w 227389"/>
                    <a:gd name="connsiteY31" fmla="*/ 82253 h 95481"/>
                    <a:gd name="connsiteX32" fmla="*/ 213567 w 227389"/>
                    <a:gd name="connsiteY32" fmla="*/ 67286 h 95481"/>
                    <a:gd name="connsiteX33" fmla="*/ 214228 w 227389"/>
                    <a:gd name="connsiteY33" fmla="*/ 62091 h 95481"/>
                    <a:gd name="connsiteX34" fmla="*/ 214228 w 227389"/>
                    <a:gd name="connsiteY34" fmla="*/ 33368 h 95481"/>
                    <a:gd name="connsiteX35" fmla="*/ 213545 w 227389"/>
                    <a:gd name="connsiteY35" fmla="*/ 28195 h 95481"/>
                    <a:gd name="connsiteX36" fmla="*/ 208329 w 227389"/>
                    <a:gd name="connsiteY36" fmla="*/ 19105 h 95481"/>
                    <a:gd name="connsiteX37" fmla="*/ 194066 w 227389"/>
                    <a:gd name="connsiteY37" fmla="*/ 13206 h 95481"/>
                    <a:gd name="connsiteX38" fmla="*/ 174565 w 227389"/>
                    <a:gd name="connsiteY38" fmla="*/ 28173 h 95481"/>
                    <a:gd name="connsiteX39" fmla="*/ 173882 w 227389"/>
                    <a:gd name="connsiteY39" fmla="*/ 33368 h 95481"/>
                    <a:gd name="connsiteX40" fmla="*/ 160676 w 227389"/>
                    <a:gd name="connsiteY40" fmla="*/ 33368 h 95481"/>
                    <a:gd name="connsiteX41" fmla="*/ 159994 w 227389"/>
                    <a:gd name="connsiteY41" fmla="*/ 28217 h 95481"/>
                    <a:gd name="connsiteX42" fmla="*/ 154755 w 227389"/>
                    <a:gd name="connsiteY42" fmla="*/ 19127 h 95481"/>
                    <a:gd name="connsiteX43" fmla="*/ 140493 w 227389"/>
                    <a:gd name="connsiteY43" fmla="*/ 13228 h 95481"/>
                    <a:gd name="connsiteX44" fmla="*/ 120991 w 227389"/>
                    <a:gd name="connsiteY44" fmla="*/ 28195 h 95481"/>
                    <a:gd name="connsiteX45" fmla="*/ 120309 w 227389"/>
                    <a:gd name="connsiteY45" fmla="*/ 33390 h 95481"/>
                    <a:gd name="connsiteX46" fmla="*/ 107103 w 227389"/>
                    <a:gd name="connsiteY46" fmla="*/ 33390 h 95481"/>
                    <a:gd name="connsiteX47" fmla="*/ 106421 w 227389"/>
                    <a:gd name="connsiteY47" fmla="*/ 28217 h 95481"/>
                    <a:gd name="connsiteX48" fmla="*/ 101204 w 227389"/>
                    <a:gd name="connsiteY48" fmla="*/ 19127 h 95481"/>
                    <a:gd name="connsiteX49" fmla="*/ 86941 w 227389"/>
                    <a:gd name="connsiteY49" fmla="*/ 13228 h 95481"/>
                    <a:gd name="connsiteX50" fmla="*/ 67440 w 227389"/>
                    <a:gd name="connsiteY50" fmla="*/ 28195 h 95481"/>
                    <a:gd name="connsiteX51" fmla="*/ 66758 w 227389"/>
                    <a:gd name="connsiteY51" fmla="*/ 33390 h 95481"/>
                    <a:gd name="connsiteX52" fmla="*/ 53551 w 227389"/>
                    <a:gd name="connsiteY52" fmla="*/ 33390 h 95481"/>
                    <a:gd name="connsiteX53" fmla="*/ 52869 w 227389"/>
                    <a:gd name="connsiteY53" fmla="*/ 28239 h 95481"/>
                    <a:gd name="connsiteX54" fmla="*/ 47631 w 227389"/>
                    <a:gd name="connsiteY54" fmla="*/ 19149 h 95481"/>
                    <a:gd name="connsiteX55" fmla="*/ 33368 w 227389"/>
                    <a:gd name="connsiteY55" fmla="*/ 13250 h 95481"/>
                    <a:gd name="connsiteX56" fmla="*/ 13867 w 227389"/>
                    <a:gd name="connsiteY56" fmla="*/ 28217 h 95481"/>
                    <a:gd name="connsiteX57" fmla="*/ 13184 w 227389"/>
                    <a:gd name="connsiteY57" fmla="*/ 33412 h 95481"/>
                    <a:gd name="connsiteX58" fmla="*/ 13184 w 227389"/>
                    <a:gd name="connsiteY58" fmla="*/ 62135 h 95481"/>
                    <a:gd name="connsiteX59" fmla="*/ 13867 w 227389"/>
                    <a:gd name="connsiteY59" fmla="*/ 67352 h 95481"/>
                    <a:gd name="connsiteX60" fmla="*/ 33368 w 227389"/>
                    <a:gd name="connsiteY60" fmla="*/ 82297 h 95481"/>
                    <a:gd name="connsiteX61" fmla="*/ 52869 w 227389"/>
                    <a:gd name="connsiteY61" fmla="*/ 67330 h 95481"/>
                    <a:gd name="connsiteX62" fmla="*/ 53529 w 227389"/>
                    <a:gd name="connsiteY62" fmla="*/ 62135 h 95481"/>
                    <a:gd name="connsiteX63" fmla="*/ 66736 w 227389"/>
                    <a:gd name="connsiteY63" fmla="*/ 62135 h 95481"/>
                    <a:gd name="connsiteX64" fmla="*/ 67418 w 227389"/>
                    <a:gd name="connsiteY64" fmla="*/ 67352 h 95481"/>
                    <a:gd name="connsiteX65" fmla="*/ 86919 w 227389"/>
                    <a:gd name="connsiteY65" fmla="*/ 82297 h 95481"/>
                    <a:gd name="connsiteX66" fmla="*/ 106421 w 227389"/>
                    <a:gd name="connsiteY66" fmla="*/ 67330 h 95481"/>
                    <a:gd name="connsiteX67" fmla="*/ 107081 w 227389"/>
                    <a:gd name="connsiteY67" fmla="*/ 62135 h 95481"/>
                    <a:gd name="connsiteX68" fmla="*/ 120287 w 227389"/>
                    <a:gd name="connsiteY68" fmla="*/ 62135 h 95481"/>
                    <a:gd name="connsiteX69" fmla="*/ 120969 w 227389"/>
                    <a:gd name="connsiteY69" fmla="*/ 67352 h 95481"/>
                    <a:gd name="connsiteX70" fmla="*/ 140471 w 227389"/>
                    <a:gd name="connsiteY70" fmla="*/ 82297 h 95481"/>
                    <a:gd name="connsiteX71" fmla="*/ 159972 w 227389"/>
                    <a:gd name="connsiteY71" fmla="*/ 67330 h 95481"/>
                    <a:gd name="connsiteX72" fmla="*/ 160632 w 227389"/>
                    <a:gd name="connsiteY72" fmla="*/ 62135 h 95481"/>
                    <a:gd name="connsiteX73" fmla="*/ 173838 w 227389"/>
                    <a:gd name="connsiteY73" fmla="*/ 62135 h 95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227389" h="95481">
                      <a:moveTo>
                        <a:pt x="194066" y="95459"/>
                      </a:moveTo>
                      <a:cubicBezTo>
                        <a:pt x="189378" y="95459"/>
                        <a:pt x="184844" y="94513"/>
                        <a:pt x="180618" y="92642"/>
                      </a:cubicBezTo>
                      <a:cubicBezTo>
                        <a:pt x="175313" y="90309"/>
                        <a:pt x="170713" y="86611"/>
                        <a:pt x="167279" y="82011"/>
                      </a:cubicBezTo>
                      <a:cubicBezTo>
                        <a:pt x="161116" y="90287"/>
                        <a:pt x="151278" y="95459"/>
                        <a:pt x="140493" y="95459"/>
                      </a:cubicBezTo>
                      <a:cubicBezTo>
                        <a:pt x="129708" y="95459"/>
                        <a:pt x="119869" y="90287"/>
                        <a:pt x="113706" y="82033"/>
                      </a:cubicBezTo>
                      <a:cubicBezTo>
                        <a:pt x="107543" y="90287"/>
                        <a:pt x="97704" y="95459"/>
                        <a:pt x="86941" y="95459"/>
                      </a:cubicBezTo>
                      <a:cubicBezTo>
                        <a:pt x="76178" y="95459"/>
                        <a:pt x="66317" y="90287"/>
                        <a:pt x="60155" y="82033"/>
                      </a:cubicBezTo>
                      <a:cubicBezTo>
                        <a:pt x="53992" y="90287"/>
                        <a:pt x="44153" y="95459"/>
                        <a:pt x="33390" y="95459"/>
                      </a:cubicBezTo>
                      <a:cubicBezTo>
                        <a:pt x="18247" y="95459"/>
                        <a:pt x="4974" y="85268"/>
                        <a:pt x="1101" y="70675"/>
                      </a:cubicBezTo>
                      <a:cubicBezTo>
                        <a:pt x="374" y="67836"/>
                        <a:pt x="0" y="64975"/>
                        <a:pt x="0" y="62091"/>
                      </a:cubicBezTo>
                      <a:lnTo>
                        <a:pt x="0" y="33368"/>
                      </a:lnTo>
                      <a:cubicBezTo>
                        <a:pt x="0" y="30440"/>
                        <a:pt x="374" y="27557"/>
                        <a:pt x="1145" y="24762"/>
                      </a:cubicBezTo>
                      <a:cubicBezTo>
                        <a:pt x="4996" y="10191"/>
                        <a:pt x="18269" y="0"/>
                        <a:pt x="33390" y="0"/>
                      </a:cubicBezTo>
                      <a:cubicBezTo>
                        <a:pt x="42304" y="0"/>
                        <a:pt x="50668" y="3478"/>
                        <a:pt x="56985" y="9773"/>
                      </a:cubicBezTo>
                      <a:cubicBezTo>
                        <a:pt x="58130" y="10917"/>
                        <a:pt x="59186" y="12150"/>
                        <a:pt x="60155" y="13448"/>
                      </a:cubicBezTo>
                      <a:cubicBezTo>
                        <a:pt x="66317" y="5194"/>
                        <a:pt x="76156" y="0"/>
                        <a:pt x="86941" y="0"/>
                      </a:cubicBezTo>
                      <a:cubicBezTo>
                        <a:pt x="95877" y="0"/>
                        <a:pt x="104263" y="3478"/>
                        <a:pt x="110537" y="9795"/>
                      </a:cubicBezTo>
                      <a:cubicBezTo>
                        <a:pt x="111681" y="10939"/>
                        <a:pt x="112738" y="12172"/>
                        <a:pt x="113706" y="13448"/>
                      </a:cubicBezTo>
                      <a:cubicBezTo>
                        <a:pt x="119869" y="5194"/>
                        <a:pt x="129708" y="0"/>
                        <a:pt x="140493" y="0"/>
                      </a:cubicBezTo>
                      <a:cubicBezTo>
                        <a:pt x="149407" y="0"/>
                        <a:pt x="157771" y="3478"/>
                        <a:pt x="164088" y="9773"/>
                      </a:cubicBezTo>
                      <a:cubicBezTo>
                        <a:pt x="165232" y="10917"/>
                        <a:pt x="166289" y="12150"/>
                        <a:pt x="167257" y="13448"/>
                      </a:cubicBezTo>
                      <a:cubicBezTo>
                        <a:pt x="173420" y="5194"/>
                        <a:pt x="183259" y="0"/>
                        <a:pt x="194044" y="0"/>
                      </a:cubicBezTo>
                      <a:cubicBezTo>
                        <a:pt x="202980" y="0"/>
                        <a:pt x="211366" y="3478"/>
                        <a:pt x="217639" y="9795"/>
                      </a:cubicBezTo>
                      <a:cubicBezTo>
                        <a:pt x="221799" y="13977"/>
                        <a:pt x="224793" y="19171"/>
                        <a:pt x="226267" y="24828"/>
                      </a:cubicBezTo>
                      <a:cubicBezTo>
                        <a:pt x="227016" y="27579"/>
                        <a:pt x="227390" y="30462"/>
                        <a:pt x="227390" y="33390"/>
                      </a:cubicBezTo>
                      <a:lnTo>
                        <a:pt x="227390" y="62113"/>
                      </a:lnTo>
                      <a:cubicBezTo>
                        <a:pt x="227390" y="64975"/>
                        <a:pt x="227016" y="67858"/>
                        <a:pt x="226289" y="70653"/>
                      </a:cubicBezTo>
                      <a:cubicBezTo>
                        <a:pt x="222415" y="85290"/>
                        <a:pt x="209143" y="95481"/>
                        <a:pt x="194022" y="95481"/>
                      </a:cubicBezTo>
                      <a:close/>
                      <a:moveTo>
                        <a:pt x="173882" y="62091"/>
                      </a:moveTo>
                      <a:cubicBezTo>
                        <a:pt x="173882" y="63830"/>
                        <a:pt x="174103" y="65591"/>
                        <a:pt x="174565" y="67308"/>
                      </a:cubicBezTo>
                      <a:cubicBezTo>
                        <a:pt x="176106" y="73141"/>
                        <a:pt x="180376" y="78093"/>
                        <a:pt x="185966" y="80558"/>
                      </a:cubicBezTo>
                      <a:cubicBezTo>
                        <a:pt x="188519" y="81703"/>
                        <a:pt x="191227" y="82253"/>
                        <a:pt x="194066" y="82253"/>
                      </a:cubicBezTo>
                      <a:cubicBezTo>
                        <a:pt x="203200" y="82253"/>
                        <a:pt x="211234" y="76090"/>
                        <a:pt x="213567" y="67286"/>
                      </a:cubicBezTo>
                      <a:cubicBezTo>
                        <a:pt x="214007" y="65591"/>
                        <a:pt x="214228" y="63830"/>
                        <a:pt x="214228" y="62091"/>
                      </a:cubicBezTo>
                      <a:lnTo>
                        <a:pt x="214228" y="33368"/>
                      </a:lnTo>
                      <a:cubicBezTo>
                        <a:pt x="214228" y="31629"/>
                        <a:pt x="214007" y="29890"/>
                        <a:pt x="213545" y="28195"/>
                      </a:cubicBezTo>
                      <a:cubicBezTo>
                        <a:pt x="212643" y="24762"/>
                        <a:pt x="210838" y="21636"/>
                        <a:pt x="208329" y="19105"/>
                      </a:cubicBezTo>
                      <a:cubicBezTo>
                        <a:pt x="204543" y="15297"/>
                        <a:pt x="199481" y="13206"/>
                        <a:pt x="194066" y="13206"/>
                      </a:cubicBezTo>
                      <a:cubicBezTo>
                        <a:pt x="184932" y="13206"/>
                        <a:pt x="176898" y="19369"/>
                        <a:pt x="174565" y="28173"/>
                      </a:cubicBezTo>
                      <a:cubicBezTo>
                        <a:pt x="174103" y="29868"/>
                        <a:pt x="173882" y="31607"/>
                        <a:pt x="173882" y="33368"/>
                      </a:cubicBezTo>
                      <a:lnTo>
                        <a:pt x="160676" y="33368"/>
                      </a:lnTo>
                      <a:cubicBezTo>
                        <a:pt x="160676" y="31607"/>
                        <a:pt x="160456" y="29868"/>
                        <a:pt x="159994" y="28217"/>
                      </a:cubicBezTo>
                      <a:cubicBezTo>
                        <a:pt x="159092" y="24762"/>
                        <a:pt x="157287" y="21636"/>
                        <a:pt x="154755" y="19127"/>
                      </a:cubicBezTo>
                      <a:cubicBezTo>
                        <a:pt x="150948" y="15319"/>
                        <a:pt x="145885" y="13228"/>
                        <a:pt x="140493" y="13228"/>
                      </a:cubicBezTo>
                      <a:cubicBezTo>
                        <a:pt x="131358" y="13228"/>
                        <a:pt x="123325" y="19391"/>
                        <a:pt x="120991" y="28195"/>
                      </a:cubicBezTo>
                      <a:cubicBezTo>
                        <a:pt x="120529" y="29890"/>
                        <a:pt x="120309" y="31629"/>
                        <a:pt x="120309" y="33390"/>
                      </a:cubicBezTo>
                      <a:lnTo>
                        <a:pt x="107103" y="33390"/>
                      </a:lnTo>
                      <a:cubicBezTo>
                        <a:pt x="107103" y="31651"/>
                        <a:pt x="106883" y="29912"/>
                        <a:pt x="106421" y="28217"/>
                      </a:cubicBezTo>
                      <a:cubicBezTo>
                        <a:pt x="105518" y="24784"/>
                        <a:pt x="103713" y="21658"/>
                        <a:pt x="101204" y="19127"/>
                      </a:cubicBezTo>
                      <a:cubicBezTo>
                        <a:pt x="97396" y="15319"/>
                        <a:pt x="92356" y="13228"/>
                        <a:pt x="86941" y="13228"/>
                      </a:cubicBezTo>
                      <a:cubicBezTo>
                        <a:pt x="77807" y="13228"/>
                        <a:pt x="69773" y="19391"/>
                        <a:pt x="67440" y="28195"/>
                      </a:cubicBezTo>
                      <a:cubicBezTo>
                        <a:pt x="66978" y="29890"/>
                        <a:pt x="66758" y="31629"/>
                        <a:pt x="66758" y="33390"/>
                      </a:cubicBezTo>
                      <a:lnTo>
                        <a:pt x="53551" y="33390"/>
                      </a:lnTo>
                      <a:cubicBezTo>
                        <a:pt x="53551" y="31651"/>
                        <a:pt x="53331" y="29912"/>
                        <a:pt x="52869" y="28239"/>
                      </a:cubicBezTo>
                      <a:cubicBezTo>
                        <a:pt x="51967" y="24784"/>
                        <a:pt x="50162" y="21658"/>
                        <a:pt x="47631" y="19149"/>
                      </a:cubicBezTo>
                      <a:cubicBezTo>
                        <a:pt x="43823" y="15341"/>
                        <a:pt x="38760" y="13250"/>
                        <a:pt x="33368" y="13250"/>
                      </a:cubicBezTo>
                      <a:cubicBezTo>
                        <a:pt x="24234" y="13250"/>
                        <a:pt x="16222" y="19413"/>
                        <a:pt x="13867" y="28217"/>
                      </a:cubicBezTo>
                      <a:cubicBezTo>
                        <a:pt x="13404" y="29912"/>
                        <a:pt x="13184" y="31651"/>
                        <a:pt x="13184" y="33412"/>
                      </a:cubicBezTo>
                      <a:lnTo>
                        <a:pt x="13184" y="62135"/>
                      </a:lnTo>
                      <a:cubicBezTo>
                        <a:pt x="13184" y="63874"/>
                        <a:pt x="13404" y="65635"/>
                        <a:pt x="13867" y="67352"/>
                      </a:cubicBezTo>
                      <a:cubicBezTo>
                        <a:pt x="16200" y="76134"/>
                        <a:pt x="24211" y="82297"/>
                        <a:pt x="33368" y="82297"/>
                      </a:cubicBezTo>
                      <a:cubicBezTo>
                        <a:pt x="42524" y="82297"/>
                        <a:pt x="50536" y="76134"/>
                        <a:pt x="52869" y="67330"/>
                      </a:cubicBezTo>
                      <a:cubicBezTo>
                        <a:pt x="53309" y="65635"/>
                        <a:pt x="53529" y="63874"/>
                        <a:pt x="53529" y="62135"/>
                      </a:cubicBezTo>
                      <a:lnTo>
                        <a:pt x="66736" y="62135"/>
                      </a:lnTo>
                      <a:cubicBezTo>
                        <a:pt x="66736" y="63874"/>
                        <a:pt x="66956" y="65635"/>
                        <a:pt x="67418" y="67352"/>
                      </a:cubicBezTo>
                      <a:cubicBezTo>
                        <a:pt x="69751" y="76134"/>
                        <a:pt x="77763" y="82297"/>
                        <a:pt x="86919" y="82297"/>
                      </a:cubicBezTo>
                      <a:cubicBezTo>
                        <a:pt x="96076" y="82297"/>
                        <a:pt x="104087" y="76134"/>
                        <a:pt x="106421" y="67330"/>
                      </a:cubicBezTo>
                      <a:cubicBezTo>
                        <a:pt x="106861" y="65635"/>
                        <a:pt x="107081" y="63874"/>
                        <a:pt x="107081" y="62135"/>
                      </a:cubicBezTo>
                      <a:lnTo>
                        <a:pt x="120287" y="62135"/>
                      </a:lnTo>
                      <a:cubicBezTo>
                        <a:pt x="120287" y="63874"/>
                        <a:pt x="120507" y="65635"/>
                        <a:pt x="120969" y="67352"/>
                      </a:cubicBezTo>
                      <a:cubicBezTo>
                        <a:pt x="123303" y="76134"/>
                        <a:pt x="131314" y="82297"/>
                        <a:pt x="140471" y="82297"/>
                      </a:cubicBezTo>
                      <a:cubicBezTo>
                        <a:pt x="149627" y="82297"/>
                        <a:pt x="157639" y="76134"/>
                        <a:pt x="159972" y="67330"/>
                      </a:cubicBezTo>
                      <a:cubicBezTo>
                        <a:pt x="160412" y="65635"/>
                        <a:pt x="160632" y="63874"/>
                        <a:pt x="160632" y="62135"/>
                      </a:cubicBezTo>
                      <a:lnTo>
                        <a:pt x="173838" y="62135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94EA48CE-C5FC-7A16-F054-DFD8AFEDD65B}"/>
                    </a:ext>
                  </a:extLst>
                </p:cNvPr>
                <p:cNvSpPr/>
                <p:nvPr/>
              </p:nvSpPr>
              <p:spPr>
                <a:xfrm>
                  <a:off x="8867652" y="2010006"/>
                  <a:ext cx="13206" cy="55708"/>
                </a:xfrm>
                <a:custGeom>
                  <a:avLst/>
                  <a:gdLst>
                    <a:gd name="connsiteX0" fmla="*/ 6603 w 13206"/>
                    <a:gd name="connsiteY0" fmla="*/ 55708 h 55708"/>
                    <a:gd name="connsiteX1" fmla="*/ 0 w 13206"/>
                    <a:gd name="connsiteY1" fmla="*/ 49105 h 55708"/>
                    <a:gd name="connsiteX2" fmla="*/ 0 w 13206"/>
                    <a:gd name="connsiteY2" fmla="*/ 6603 h 55708"/>
                    <a:gd name="connsiteX3" fmla="*/ 6603 w 13206"/>
                    <a:gd name="connsiteY3" fmla="*/ 0 h 55708"/>
                    <a:gd name="connsiteX4" fmla="*/ 13206 w 13206"/>
                    <a:gd name="connsiteY4" fmla="*/ 6603 h 55708"/>
                    <a:gd name="connsiteX5" fmla="*/ 13206 w 13206"/>
                    <a:gd name="connsiteY5" fmla="*/ 49105 h 55708"/>
                    <a:gd name="connsiteX6" fmla="*/ 6603 w 13206"/>
                    <a:gd name="connsiteY6" fmla="*/ 55708 h 5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06" h="55708">
                      <a:moveTo>
                        <a:pt x="6603" y="55708"/>
                      </a:moveTo>
                      <a:cubicBezTo>
                        <a:pt x="2949" y="55708"/>
                        <a:pt x="0" y="52759"/>
                        <a:pt x="0" y="49105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49105"/>
                      </a:lnTo>
                      <a:cubicBezTo>
                        <a:pt x="13206" y="52759"/>
                        <a:pt x="10257" y="55708"/>
                        <a:pt x="6603" y="557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8" name="Freeform: Shape 717">
                  <a:extLst>
                    <a:ext uri="{FF2B5EF4-FFF2-40B4-BE49-F238E27FC236}">
                      <a16:creationId xmlns:a16="http://schemas.microsoft.com/office/drawing/2014/main" id="{1EFFDC7B-B00B-FE52-5816-CFECA98A1212}"/>
                    </a:ext>
                  </a:extLst>
                </p:cNvPr>
                <p:cNvSpPr/>
                <p:nvPr/>
              </p:nvSpPr>
              <p:spPr>
                <a:xfrm>
                  <a:off x="8921204" y="2010006"/>
                  <a:ext cx="13206" cy="55708"/>
                </a:xfrm>
                <a:custGeom>
                  <a:avLst/>
                  <a:gdLst>
                    <a:gd name="connsiteX0" fmla="*/ 6603 w 13206"/>
                    <a:gd name="connsiteY0" fmla="*/ 55708 h 55708"/>
                    <a:gd name="connsiteX1" fmla="*/ 0 w 13206"/>
                    <a:gd name="connsiteY1" fmla="*/ 49105 h 55708"/>
                    <a:gd name="connsiteX2" fmla="*/ 0 w 13206"/>
                    <a:gd name="connsiteY2" fmla="*/ 6603 h 55708"/>
                    <a:gd name="connsiteX3" fmla="*/ 6603 w 13206"/>
                    <a:gd name="connsiteY3" fmla="*/ 0 h 55708"/>
                    <a:gd name="connsiteX4" fmla="*/ 13206 w 13206"/>
                    <a:gd name="connsiteY4" fmla="*/ 6603 h 55708"/>
                    <a:gd name="connsiteX5" fmla="*/ 13206 w 13206"/>
                    <a:gd name="connsiteY5" fmla="*/ 49105 h 55708"/>
                    <a:gd name="connsiteX6" fmla="*/ 6603 w 13206"/>
                    <a:gd name="connsiteY6" fmla="*/ 55708 h 5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06" h="55708">
                      <a:moveTo>
                        <a:pt x="6603" y="55708"/>
                      </a:moveTo>
                      <a:cubicBezTo>
                        <a:pt x="2949" y="55708"/>
                        <a:pt x="0" y="52759"/>
                        <a:pt x="0" y="49105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49105"/>
                      </a:lnTo>
                      <a:cubicBezTo>
                        <a:pt x="13206" y="52759"/>
                        <a:pt x="10257" y="55708"/>
                        <a:pt x="6603" y="557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9" name="Freeform: Shape 718">
                  <a:extLst>
                    <a:ext uri="{FF2B5EF4-FFF2-40B4-BE49-F238E27FC236}">
                      <a16:creationId xmlns:a16="http://schemas.microsoft.com/office/drawing/2014/main" id="{8C9F9653-1DC2-FB95-57A7-96A1E9E05DD0}"/>
                    </a:ext>
                  </a:extLst>
                </p:cNvPr>
                <p:cNvSpPr/>
                <p:nvPr/>
              </p:nvSpPr>
              <p:spPr>
                <a:xfrm>
                  <a:off x="8974755" y="2010006"/>
                  <a:ext cx="13206" cy="55708"/>
                </a:xfrm>
                <a:custGeom>
                  <a:avLst/>
                  <a:gdLst>
                    <a:gd name="connsiteX0" fmla="*/ 6603 w 13206"/>
                    <a:gd name="connsiteY0" fmla="*/ 55708 h 55708"/>
                    <a:gd name="connsiteX1" fmla="*/ 0 w 13206"/>
                    <a:gd name="connsiteY1" fmla="*/ 49105 h 55708"/>
                    <a:gd name="connsiteX2" fmla="*/ 0 w 13206"/>
                    <a:gd name="connsiteY2" fmla="*/ 6603 h 55708"/>
                    <a:gd name="connsiteX3" fmla="*/ 6603 w 13206"/>
                    <a:gd name="connsiteY3" fmla="*/ 0 h 55708"/>
                    <a:gd name="connsiteX4" fmla="*/ 13206 w 13206"/>
                    <a:gd name="connsiteY4" fmla="*/ 6603 h 55708"/>
                    <a:gd name="connsiteX5" fmla="*/ 13206 w 13206"/>
                    <a:gd name="connsiteY5" fmla="*/ 49105 h 55708"/>
                    <a:gd name="connsiteX6" fmla="*/ 6603 w 13206"/>
                    <a:gd name="connsiteY6" fmla="*/ 55708 h 5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06" h="55708">
                      <a:moveTo>
                        <a:pt x="6603" y="55708"/>
                      </a:moveTo>
                      <a:cubicBezTo>
                        <a:pt x="2949" y="55708"/>
                        <a:pt x="0" y="52759"/>
                        <a:pt x="0" y="49105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49105"/>
                      </a:lnTo>
                      <a:cubicBezTo>
                        <a:pt x="13206" y="52759"/>
                        <a:pt x="10257" y="55708"/>
                        <a:pt x="6603" y="557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2212E2CD-43CC-A050-A0FE-1A59E152153C}"/>
                  </a:ext>
                </a:extLst>
              </p:cNvPr>
              <p:cNvSpPr/>
              <p:nvPr/>
            </p:nvSpPr>
            <p:spPr>
              <a:xfrm>
                <a:off x="8763777" y="1369104"/>
                <a:ext cx="64425" cy="158169"/>
              </a:xfrm>
              <a:custGeom>
                <a:avLst/>
                <a:gdLst>
                  <a:gd name="connsiteX0" fmla="*/ 7183 w 64425"/>
                  <a:gd name="connsiteY0" fmla="*/ 158169 h 158169"/>
                  <a:gd name="connsiteX1" fmla="*/ 602 w 64425"/>
                  <a:gd name="connsiteY1" fmla="*/ 151940 h 158169"/>
                  <a:gd name="connsiteX2" fmla="*/ 55254 w 64425"/>
                  <a:gd name="connsiteY2" fmla="*/ 530 h 158169"/>
                  <a:gd name="connsiteX3" fmla="*/ 63904 w 64425"/>
                  <a:gd name="connsiteY3" fmla="*/ 4030 h 158169"/>
                  <a:gd name="connsiteX4" fmla="*/ 60448 w 64425"/>
                  <a:gd name="connsiteY4" fmla="*/ 12680 h 158169"/>
                  <a:gd name="connsiteX5" fmla="*/ 13786 w 64425"/>
                  <a:gd name="connsiteY5" fmla="*/ 151170 h 158169"/>
                  <a:gd name="connsiteX6" fmla="*/ 7579 w 64425"/>
                  <a:gd name="connsiteY6" fmla="*/ 158147 h 158169"/>
                  <a:gd name="connsiteX7" fmla="*/ 7183 w 64425"/>
                  <a:gd name="connsiteY7" fmla="*/ 158147 h 15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425" h="158169">
                    <a:moveTo>
                      <a:pt x="7183" y="158169"/>
                    </a:moveTo>
                    <a:cubicBezTo>
                      <a:pt x="3705" y="158169"/>
                      <a:pt x="800" y="155462"/>
                      <a:pt x="602" y="151940"/>
                    </a:cubicBezTo>
                    <a:cubicBezTo>
                      <a:pt x="-6574" y="28219"/>
                      <a:pt x="52723" y="1609"/>
                      <a:pt x="55254" y="530"/>
                    </a:cubicBezTo>
                    <a:cubicBezTo>
                      <a:pt x="58621" y="-900"/>
                      <a:pt x="62495" y="662"/>
                      <a:pt x="63904" y="4030"/>
                    </a:cubicBezTo>
                    <a:cubicBezTo>
                      <a:pt x="65313" y="7376"/>
                      <a:pt x="63772" y="11227"/>
                      <a:pt x="60448" y="12680"/>
                    </a:cubicBezTo>
                    <a:cubicBezTo>
                      <a:pt x="59656" y="13032"/>
                      <a:pt x="7205" y="37882"/>
                      <a:pt x="13786" y="151170"/>
                    </a:cubicBezTo>
                    <a:cubicBezTo>
                      <a:pt x="14006" y="154802"/>
                      <a:pt x="11211" y="157927"/>
                      <a:pt x="7579" y="158147"/>
                    </a:cubicBezTo>
                    <a:cubicBezTo>
                      <a:pt x="7447" y="158147"/>
                      <a:pt x="7315" y="158147"/>
                      <a:pt x="7183" y="15814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5C6C0195-6B79-5107-1E8A-615B60B81294}"/>
                  </a:ext>
                </a:extLst>
              </p:cNvPr>
              <p:cNvSpPr/>
              <p:nvPr/>
            </p:nvSpPr>
            <p:spPr>
              <a:xfrm>
                <a:off x="8081091" y="1695701"/>
                <a:ext cx="275629" cy="263395"/>
              </a:xfrm>
              <a:custGeom>
                <a:avLst/>
                <a:gdLst>
                  <a:gd name="connsiteX0" fmla="*/ 269030 w 275629"/>
                  <a:gd name="connsiteY0" fmla="*/ 263395 h 263395"/>
                  <a:gd name="connsiteX1" fmla="*/ 264474 w 275629"/>
                  <a:gd name="connsiteY1" fmla="*/ 261568 h 263395"/>
                  <a:gd name="connsiteX2" fmla="*/ 2043 w 275629"/>
                  <a:gd name="connsiteY2" fmla="*/ 11376 h 263395"/>
                  <a:gd name="connsiteX3" fmla="*/ 1823 w 275629"/>
                  <a:gd name="connsiteY3" fmla="*/ 2043 h 263395"/>
                  <a:gd name="connsiteX4" fmla="*/ 11156 w 275629"/>
                  <a:gd name="connsiteY4" fmla="*/ 1823 h 263395"/>
                  <a:gd name="connsiteX5" fmla="*/ 273586 w 275629"/>
                  <a:gd name="connsiteY5" fmla="*/ 252016 h 263395"/>
                  <a:gd name="connsiteX6" fmla="*/ 273806 w 275629"/>
                  <a:gd name="connsiteY6" fmla="*/ 261348 h 263395"/>
                  <a:gd name="connsiteX7" fmla="*/ 269030 w 275629"/>
                  <a:gd name="connsiteY7" fmla="*/ 263395 h 263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5629" h="263395">
                    <a:moveTo>
                      <a:pt x="269030" y="263395"/>
                    </a:moveTo>
                    <a:cubicBezTo>
                      <a:pt x="267401" y="263395"/>
                      <a:pt x="265750" y="262801"/>
                      <a:pt x="264474" y="261568"/>
                    </a:cubicBezTo>
                    <a:lnTo>
                      <a:pt x="2043" y="11376"/>
                    </a:lnTo>
                    <a:cubicBezTo>
                      <a:pt x="-598" y="8866"/>
                      <a:pt x="-686" y="4684"/>
                      <a:pt x="1823" y="2043"/>
                    </a:cubicBezTo>
                    <a:cubicBezTo>
                      <a:pt x="4332" y="-598"/>
                      <a:pt x="8514" y="-686"/>
                      <a:pt x="11156" y="1823"/>
                    </a:cubicBezTo>
                    <a:lnTo>
                      <a:pt x="273586" y="252016"/>
                    </a:lnTo>
                    <a:cubicBezTo>
                      <a:pt x="276227" y="254525"/>
                      <a:pt x="276315" y="258707"/>
                      <a:pt x="273806" y="261348"/>
                    </a:cubicBezTo>
                    <a:cubicBezTo>
                      <a:pt x="272507" y="262713"/>
                      <a:pt x="270769" y="263395"/>
                      <a:pt x="269030" y="26339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21FB522F-49C5-2452-752F-834EE1B0440D}"/>
                  </a:ext>
                </a:extLst>
              </p:cNvPr>
              <p:cNvSpPr/>
              <p:nvPr/>
            </p:nvSpPr>
            <p:spPr>
              <a:xfrm>
                <a:off x="8081092" y="1707874"/>
                <a:ext cx="73086" cy="191375"/>
              </a:xfrm>
              <a:custGeom>
                <a:avLst/>
                <a:gdLst>
                  <a:gd name="connsiteX0" fmla="*/ 66466 w 73086"/>
                  <a:gd name="connsiteY0" fmla="*/ 191376 h 191375"/>
                  <a:gd name="connsiteX1" fmla="*/ 60215 w 73086"/>
                  <a:gd name="connsiteY1" fmla="*/ 186864 h 191375"/>
                  <a:gd name="connsiteX2" fmla="*/ 347 w 73086"/>
                  <a:gd name="connsiteY2" fmla="*/ 8711 h 191375"/>
                  <a:gd name="connsiteX3" fmla="*/ 4507 w 73086"/>
                  <a:gd name="connsiteY3" fmla="*/ 347 h 191375"/>
                  <a:gd name="connsiteX4" fmla="*/ 12871 w 73086"/>
                  <a:gd name="connsiteY4" fmla="*/ 4507 h 191375"/>
                  <a:gd name="connsiteX5" fmla="*/ 72739 w 73086"/>
                  <a:gd name="connsiteY5" fmla="*/ 182660 h 191375"/>
                  <a:gd name="connsiteX6" fmla="*/ 68579 w 73086"/>
                  <a:gd name="connsiteY6" fmla="*/ 191024 h 191375"/>
                  <a:gd name="connsiteX7" fmla="*/ 66466 w 73086"/>
                  <a:gd name="connsiteY7" fmla="*/ 191376 h 19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086" h="191375">
                    <a:moveTo>
                      <a:pt x="66466" y="191376"/>
                    </a:moveTo>
                    <a:cubicBezTo>
                      <a:pt x="63715" y="191376"/>
                      <a:pt x="61140" y="189637"/>
                      <a:pt x="60215" y="186864"/>
                    </a:cubicBezTo>
                    <a:lnTo>
                      <a:pt x="347" y="8711"/>
                    </a:lnTo>
                    <a:cubicBezTo>
                      <a:pt x="-819" y="5255"/>
                      <a:pt x="1051" y="1514"/>
                      <a:pt x="4507" y="347"/>
                    </a:cubicBezTo>
                    <a:cubicBezTo>
                      <a:pt x="7963" y="-820"/>
                      <a:pt x="11704" y="1051"/>
                      <a:pt x="12871" y="4507"/>
                    </a:cubicBezTo>
                    <a:lnTo>
                      <a:pt x="72739" y="182660"/>
                    </a:lnTo>
                    <a:cubicBezTo>
                      <a:pt x="73906" y="186115"/>
                      <a:pt x="72035" y="189857"/>
                      <a:pt x="68579" y="191024"/>
                    </a:cubicBezTo>
                    <a:cubicBezTo>
                      <a:pt x="67875" y="191266"/>
                      <a:pt x="67171" y="191376"/>
                      <a:pt x="66466" y="1913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C211304C-0072-6A8B-B2B6-5DC4E72DD050}"/>
                  </a:ext>
                </a:extLst>
              </p:cNvPr>
              <p:cNvSpPr/>
              <p:nvPr/>
            </p:nvSpPr>
            <p:spPr>
              <a:xfrm>
                <a:off x="8322251" y="1154349"/>
                <a:ext cx="125276" cy="155021"/>
              </a:xfrm>
              <a:custGeom>
                <a:avLst/>
                <a:gdLst>
                  <a:gd name="connsiteX0" fmla="*/ 105633 w 125276"/>
                  <a:gd name="connsiteY0" fmla="*/ 155021 h 155021"/>
                  <a:gd name="connsiteX1" fmla="*/ 15764 w 125276"/>
                  <a:gd name="connsiteY1" fmla="*/ 119276 h 155021"/>
                  <a:gd name="connsiteX2" fmla="*/ 11252 w 125276"/>
                  <a:gd name="connsiteY2" fmla="*/ 4184 h 155021"/>
                  <a:gd name="connsiteX3" fmla="*/ 19814 w 125276"/>
                  <a:gd name="connsiteY3" fmla="*/ 464 h 155021"/>
                  <a:gd name="connsiteX4" fmla="*/ 23534 w 125276"/>
                  <a:gd name="connsiteY4" fmla="*/ 9026 h 155021"/>
                  <a:gd name="connsiteX5" fmla="*/ 26505 w 125276"/>
                  <a:gd name="connsiteY5" fmla="*/ 111595 h 155021"/>
                  <a:gd name="connsiteX6" fmla="*/ 118311 w 125276"/>
                  <a:gd name="connsiteY6" fmla="*/ 141463 h 155021"/>
                  <a:gd name="connsiteX7" fmla="*/ 125266 w 125276"/>
                  <a:gd name="connsiteY7" fmla="*/ 147692 h 155021"/>
                  <a:gd name="connsiteX8" fmla="*/ 119037 w 125276"/>
                  <a:gd name="connsiteY8" fmla="*/ 154647 h 155021"/>
                  <a:gd name="connsiteX9" fmla="*/ 105633 w 125276"/>
                  <a:gd name="connsiteY9" fmla="*/ 155021 h 155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5276" h="155021">
                    <a:moveTo>
                      <a:pt x="105633" y="155021"/>
                    </a:moveTo>
                    <a:cubicBezTo>
                      <a:pt x="63065" y="155021"/>
                      <a:pt x="32888" y="143025"/>
                      <a:pt x="15764" y="119276"/>
                    </a:cubicBezTo>
                    <a:cubicBezTo>
                      <a:pt x="-16173" y="74947"/>
                      <a:pt x="10108" y="7045"/>
                      <a:pt x="11252" y="4184"/>
                    </a:cubicBezTo>
                    <a:cubicBezTo>
                      <a:pt x="12595" y="794"/>
                      <a:pt x="16425" y="-879"/>
                      <a:pt x="19814" y="464"/>
                    </a:cubicBezTo>
                    <a:cubicBezTo>
                      <a:pt x="23204" y="1806"/>
                      <a:pt x="24877" y="5636"/>
                      <a:pt x="23534" y="9026"/>
                    </a:cubicBezTo>
                    <a:cubicBezTo>
                      <a:pt x="23182" y="9906"/>
                      <a:pt x="-1162" y="73230"/>
                      <a:pt x="26505" y="111595"/>
                    </a:cubicBezTo>
                    <a:cubicBezTo>
                      <a:pt x="42573" y="133847"/>
                      <a:pt x="73476" y="143906"/>
                      <a:pt x="118311" y="141463"/>
                    </a:cubicBezTo>
                    <a:cubicBezTo>
                      <a:pt x="121943" y="141265"/>
                      <a:pt x="125068" y="144060"/>
                      <a:pt x="125266" y="147692"/>
                    </a:cubicBezTo>
                    <a:cubicBezTo>
                      <a:pt x="125464" y="151323"/>
                      <a:pt x="122669" y="154449"/>
                      <a:pt x="119037" y="154647"/>
                    </a:cubicBezTo>
                    <a:cubicBezTo>
                      <a:pt x="114437" y="154889"/>
                      <a:pt x="109969" y="155021"/>
                      <a:pt x="105633" y="15502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24" name="Graphic 217">
                <a:extLst>
                  <a:ext uri="{FF2B5EF4-FFF2-40B4-BE49-F238E27FC236}">
                    <a16:creationId xmlns:a16="http://schemas.microsoft.com/office/drawing/2014/main" id="{D003AD4D-B6ED-6F22-C770-DB13AF3FEE68}"/>
                  </a:ext>
                </a:extLst>
              </p:cNvPr>
              <p:cNvGrpSpPr/>
              <p:nvPr/>
            </p:nvGrpSpPr>
            <p:grpSpPr>
              <a:xfrm>
                <a:off x="7549206" y="934273"/>
                <a:ext cx="225474" cy="314678"/>
                <a:chOff x="7549206" y="934273"/>
                <a:chExt cx="225474" cy="314678"/>
              </a:xfrm>
              <a:solidFill>
                <a:srgbClr val="363634"/>
              </a:solidFill>
            </p:grpSpPr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EE3222EB-CD91-F97C-79A4-7E55A149A1CD}"/>
                    </a:ext>
                  </a:extLst>
                </p:cNvPr>
                <p:cNvSpPr/>
                <p:nvPr/>
              </p:nvSpPr>
              <p:spPr>
                <a:xfrm>
                  <a:off x="7549206" y="934273"/>
                  <a:ext cx="225474" cy="314678"/>
                </a:xfrm>
                <a:custGeom>
                  <a:avLst/>
                  <a:gdLst>
                    <a:gd name="connsiteX0" fmla="*/ 54453 w 225474"/>
                    <a:gd name="connsiteY0" fmla="*/ 314679 h 314678"/>
                    <a:gd name="connsiteX1" fmla="*/ 46969 w 225474"/>
                    <a:gd name="connsiteY1" fmla="*/ 308626 h 314678"/>
                    <a:gd name="connsiteX2" fmla="*/ 45649 w 225474"/>
                    <a:gd name="connsiteY2" fmla="*/ 303431 h 314678"/>
                    <a:gd name="connsiteX3" fmla="*/ 37659 w 225474"/>
                    <a:gd name="connsiteY3" fmla="*/ 269975 h 314678"/>
                    <a:gd name="connsiteX4" fmla="*/ 17828 w 225474"/>
                    <a:gd name="connsiteY4" fmla="*/ 225404 h 314678"/>
                    <a:gd name="connsiteX5" fmla="*/ 11951 w 225474"/>
                    <a:gd name="connsiteY5" fmla="*/ 214993 h 314678"/>
                    <a:gd name="connsiteX6" fmla="*/ 4379 w 225474"/>
                    <a:gd name="connsiteY6" fmla="*/ 152484 h 314678"/>
                    <a:gd name="connsiteX7" fmla="*/ 32266 w 225474"/>
                    <a:gd name="connsiteY7" fmla="*/ 136526 h 314678"/>
                    <a:gd name="connsiteX8" fmla="*/ 45913 w 225474"/>
                    <a:gd name="connsiteY8" fmla="*/ 116695 h 314678"/>
                    <a:gd name="connsiteX9" fmla="*/ 70587 w 225474"/>
                    <a:gd name="connsiteY9" fmla="*/ 111544 h 314678"/>
                    <a:gd name="connsiteX10" fmla="*/ 89582 w 225474"/>
                    <a:gd name="connsiteY10" fmla="*/ 92637 h 314678"/>
                    <a:gd name="connsiteX11" fmla="*/ 113353 w 225474"/>
                    <a:gd name="connsiteY11" fmla="*/ 95741 h 314678"/>
                    <a:gd name="connsiteX12" fmla="*/ 110976 w 225474"/>
                    <a:gd name="connsiteY12" fmla="*/ 42365 h 314678"/>
                    <a:gd name="connsiteX13" fmla="*/ 111042 w 225474"/>
                    <a:gd name="connsiteY13" fmla="*/ 40076 h 314678"/>
                    <a:gd name="connsiteX14" fmla="*/ 133669 w 225474"/>
                    <a:gd name="connsiteY14" fmla="*/ 281 h 314678"/>
                    <a:gd name="connsiteX15" fmla="*/ 141614 w 225474"/>
                    <a:gd name="connsiteY15" fmla="*/ 1690 h 314678"/>
                    <a:gd name="connsiteX16" fmla="*/ 174542 w 225474"/>
                    <a:gd name="connsiteY16" fmla="*/ 80421 h 314678"/>
                    <a:gd name="connsiteX17" fmla="*/ 192591 w 225474"/>
                    <a:gd name="connsiteY17" fmla="*/ 151669 h 314678"/>
                    <a:gd name="connsiteX18" fmla="*/ 220170 w 225474"/>
                    <a:gd name="connsiteY18" fmla="*/ 177928 h 314678"/>
                    <a:gd name="connsiteX19" fmla="*/ 213721 w 225474"/>
                    <a:gd name="connsiteY19" fmla="*/ 233658 h 314678"/>
                    <a:gd name="connsiteX20" fmla="*/ 197741 w 225474"/>
                    <a:gd name="connsiteY20" fmla="*/ 274333 h 314678"/>
                    <a:gd name="connsiteX21" fmla="*/ 194638 w 225474"/>
                    <a:gd name="connsiteY21" fmla="*/ 282917 h 314678"/>
                    <a:gd name="connsiteX22" fmla="*/ 188651 w 225474"/>
                    <a:gd name="connsiteY22" fmla="*/ 287628 h 314678"/>
                    <a:gd name="connsiteX23" fmla="*/ 55333 w 225474"/>
                    <a:gd name="connsiteY23" fmla="*/ 314612 h 314678"/>
                    <a:gd name="connsiteX24" fmla="*/ 54849 w 225474"/>
                    <a:gd name="connsiteY24" fmla="*/ 314612 h 314678"/>
                    <a:gd name="connsiteX25" fmla="*/ 54409 w 225474"/>
                    <a:gd name="connsiteY25" fmla="*/ 314656 h 314678"/>
                    <a:gd name="connsiteX26" fmla="*/ 54519 w 225474"/>
                    <a:gd name="connsiteY26" fmla="*/ 308075 h 314678"/>
                    <a:gd name="connsiteX27" fmla="*/ 54519 w 225474"/>
                    <a:gd name="connsiteY27" fmla="*/ 308075 h 314678"/>
                    <a:gd name="connsiteX28" fmla="*/ 54519 w 225474"/>
                    <a:gd name="connsiteY28" fmla="*/ 308075 h 314678"/>
                    <a:gd name="connsiteX29" fmla="*/ 66383 w 225474"/>
                    <a:gd name="connsiteY29" fmla="*/ 124640 h 314678"/>
                    <a:gd name="connsiteX30" fmla="*/ 53551 w 225474"/>
                    <a:gd name="connsiteY30" fmla="*/ 127480 h 314678"/>
                    <a:gd name="connsiteX31" fmla="*/ 43712 w 225474"/>
                    <a:gd name="connsiteY31" fmla="*/ 143966 h 314678"/>
                    <a:gd name="connsiteX32" fmla="*/ 36492 w 225474"/>
                    <a:gd name="connsiteY32" fmla="*/ 149468 h 314678"/>
                    <a:gd name="connsiteX33" fmla="*/ 15296 w 225474"/>
                    <a:gd name="connsiteY33" fmla="*/ 159923 h 314678"/>
                    <a:gd name="connsiteX34" fmla="*/ 23947 w 225474"/>
                    <a:gd name="connsiteY34" fmla="*/ 209557 h 314678"/>
                    <a:gd name="connsiteX35" fmla="*/ 29097 w 225474"/>
                    <a:gd name="connsiteY35" fmla="*/ 218581 h 314678"/>
                    <a:gd name="connsiteX36" fmla="*/ 50557 w 225474"/>
                    <a:gd name="connsiteY36" fmla="*/ 267290 h 314678"/>
                    <a:gd name="connsiteX37" fmla="*/ 58371 w 225474"/>
                    <a:gd name="connsiteY37" fmla="*/ 300064 h 314678"/>
                    <a:gd name="connsiteX38" fmla="*/ 58503 w 225474"/>
                    <a:gd name="connsiteY38" fmla="*/ 300548 h 314678"/>
                    <a:gd name="connsiteX39" fmla="*/ 183434 w 225474"/>
                    <a:gd name="connsiteY39" fmla="*/ 275258 h 314678"/>
                    <a:gd name="connsiteX40" fmla="*/ 185283 w 225474"/>
                    <a:gd name="connsiteY40" fmla="*/ 270019 h 314678"/>
                    <a:gd name="connsiteX41" fmla="*/ 201747 w 225474"/>
                    <a:gd name="connsiteY41" fmla="*/ 228155 h 314678"/>
                    <a:gd name="connsiteX42" fmla="*/ 208768 w 225474"/>
                    <a:gd name="connsiteY42" fmla="*/ 184663 h 314678"/>
                    <a:gd name="connsiteX43" fmla="*/ 183874 w 225474"/>
                    <a:gd name="connsiteY43" fmla="*/ 161904 h 314678"/>
                    <a:gd name="connsiteX44" fmla="*/ 180243 w 225474"/>
                    <a:gd name="connsiteY44" fmla="*/ 156996 h 314678"/>
                    <a:gd name="connsiteX45" fmla="*/ 135385 w 225474"/>
                    <a:gd name="connsiteY45" fmla="*/ 13532 h 314678"/>
                    <a:gd name="connsiteX46" fmla="*/ 124248 w 225474"/>
                    <a:gd name="connsiteY46" fmla="*/ 40560 h 314678"/>
                    <a:gd name="connsiteX47" fmla="*/ 124182 w 225474"/>
                    <a:gd name="connsiteY47" fmla="*/ 42872 h 314678"/>
                    <a:gd name="connsiteX48" fmla="*/ 127726 w 225474"/>
                    <a:gd name="connsiteY48" fmla="*/ 108309 h 314678"/>
                    <a:gd name="connsiteX49" fmla="*/ 123148 w 225474"/>
                    <a:gd name="connsiteY49" fmla="*/ 116056 h 314678"/>
                    <a:gd name="connsiteX50" fmla="*/ 114365 w 225474"/>
                    <a:gd name="connsiteY50" fmla="*/ 114119 h 314678"/>
                    <a:gd name="connsiteX51" fmla="*/ 94930 w 225474"/>
                    <a:gd name="connsiteY51" fmla="*/ 104787 h 314678"/>
                    <a:gd name="connsiteX52" fmla="*/ 81680 w 225474"/>
                    <a:gd name="connsiteY52" fmla="*/ 119644 h 314678"/>
                    <a:gd name="connsiteX53" fmla="*/ 73272 w 225474"/>
                    <a:gd name="connsiteY53" fmla="*/ 125169 h 314678"/>
                    <a:gd name="connsiteX54" fmla="*/ 66383 w 225474"/>
                    <a:gd name="connsiteY54" fmla="*/ 124706 h 314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225474" h="314678">
                      <a:moveTo>
                        <a:pt x="54453" y="314679"/>
                      </a:moveTo>
                      <a:cubicBezTo>
                        <a:pt x="50843" y="314679"/>
                        <a:pt x="47740" y="312191"/>
                        <a:pt x="46969" y="308626"/>
                      </a:cubicBezTo>
                      <a:cubicBezTo>
                        <a:pt x="46727" y="307525"/>
                        <a:pt x="46265" y="305830"/>
                        <a:pt x="45649" y="303431"/>
                      </a:cubicBezTo>
                      <a:cubicBezTo>
                        <a:pt x="43954" y="297048"/>
                        <a:pt x="41115" y="286395"/>
                        <a:pt x="37659" y="269975"/>
                      </a:cubicBezTo>
                      <a:cubicBezTo>
                        <a:pt x="33873" y="251949"/>
                        <a:pt x="24211" y="235969"/>
                        <a:pt x="17828" y="225404"/>
                      </a:cubicBezTo>
                      <a:cubicBezTo>
                        <a:pt x="15252" y="221134"/>
                        <a:pt x="13205" y="217767"/>
                        <a:pt x="11951" y="214993"/>
                      </a:cubicBezTo>
                      <a:cubicBezTo>
                        <a:pt x="7263" y="204648"/>
                        <a:pt x="-7176" y="169564"/>
                        <a:pt x="4379" y="152484"/>
                      </a:cubicBezTo>
                      <a:cubicBezTo>
                        <a:pt x="12457" y="140554"/>
                        <a:pt x="25113" y="137362"/>
                        <a:pt x="32266" y="136526"/>
                      </a:cubicBezTo>
                      <a:cubicBezTo>
                        <a:pt x="34424" y="130671"/>
                        <a:pt x="38650" y="121845"/>
                        <a:pt x="45913" y="116695"/>
                      </a:cubicBezTo>
                      <a:cubicBezTo>
                        <a:pt x="53286" y="111478"/>
                        <a:pt x="63741" y="111104"/>
                        <a:pt x="70587" y="111544"/>
                      </a:cubicBezTo>
                      <a:cubicBezTo>
                        <a:pt x="73074" y="105976"/>
                        <a:pt x="78488" y="97546"/>
                        <a:pt x="89582" y="92637"/>
                      </a:cubicBezTo>
                      <a:cubicBezTo>
                        <a:pt x="96955" y="89380"/>
                        <a:pt x="105231" y="90546"/>
                        <a:pt x="113353" y="95741"/>
                      </a:cubicBezTo>
                      <a:cubicBezTo>
                        <a:pt x="112076" y="80157"/>
                        <a:pt x="110514" y="57156"/>
                        <a:pt x="110976" y="42365"/>
                      </a:cubicBezTo>
                      <a:lnTo>
                        <a:pt x="111042" y="40076"/>
                      </a:lnTo>
                      <a:cubicBezTo>
                        <a:pt x="111724" y="17824"/>
                        <a:pt x="112120" y="5586"/>
                        <a:pt x="133669" y="281"/>
                      </a:cubicBezTo>
                      <a:cubicBezTo>
                        <a:pt x="135517" y="-181"/>
                        <a:pt x="138401" y="-291"/>
                        <a:pt x="141614" y="1690"/>
                      </a:cubicBezTo>
                      <a:cubicBezTo>
                        <a:pt x="145532" y="4111"/>
                        <a:pt x="154711" y="9790"/>
                        <a:pt x="174542" y="80421"/>
                      </a:cubicBezTo>
                      <a:cubicBezTo>
                        <a:pt x="183258" y="111500"/>
                        <a:pt x="190500" y="142535"/>
                        <a:pt x="192591" y="151669"/>
                      </a:cubicBezTo>
                      <a:cubicBezTo>
                        <a:pt x="198489" y="155323"/>
                        <a:pt x="212620" y="165008"/>
                        <a:pt x="220170" y="177928"/>
                      </a:cubicBezTo>
                      <a:cubicBezTo>
                        <a:pt x="231021" y="196482"/>
                        <a:pt x="223383" y="212902"/>
                        <a:pt x="213721" y="233658"/>
                      </a:cubicBezTo>
                      <a:cubicBezTo>
                        <a:pt x="206853" y="248427"/>
                        <a:pt x="201153" y="264649"/>
                        <a:pt x="197741" y="274333"/>
                      </a:cubicBezTo>
                      <a:cubicBezTo>
                        <a:pt x="196354" y="278251"/>
                        <a:pt x="195364" y="281091"/>
                        <a:pt x="194638" y="282917"/>
                      </a:cubicBezTo>
                      <a:cubicBezTo>
                        <a:pt x="193625" y="285449"/>
                        <a:pt x="191314" y="287232"/>
                        <a:pt x="188651" y="287628"/>
                      </a:cubicBezTo>
                      <a:lnTo>
                        <a:pt x="55333" y="314612"/>
                      </a:lnTo>
                      <a:lnTo>
                        <a:pt x="54849" y="314612"/>
                      </a:lnTo>
                      <a:cubicBezTo>
                        <a:pt x="54695" y="314656"/>
                        <a:pt x="54563" y="314656"/>
                        <a:pt x="54409" y="314656"/>
                      </a:cubicBezTo>
                      <a:close/>
                      <a:moveTo>
                        <a:pt x="54519" y="308075"/>
                      </a:moveTo>
                      <a:lnTo>
                        <a:pt x="54519" y="308075"/>
                      </a:lnTo>
                      <a:lnTo>
                        <a:pt x="54519" y="308075"/>
                      </a:lnTo>
                      <a:close/>
                      <a:moveTo>
                        <a:pt x="66383" y="124640"/>
                      </a:moveTo>
                      <a:cubicBezTo>
                        <a:pt x="61518" y="124640"/>
                        <a:pt x="56522" y="125389"/>
                        <a:pt x="53551" y="127480"/>
                      </a:cubicBezTo>
                      <a:cubicBezTo>
                        <a:pt x="48906" y="130781"/>
                        <a:pt x="45341" y="138419"/>
                        <a:pt x="43712" y="143966"/>
                      </a:cubicBezTo>
                      <a:cubicBezTo>
                        <a:pt x="42765" y="147179"/>
                        <a:pt x="39860" y="149402"/>
                        <a:pt x="36492" y="149468"/>
                      </a:cubicBezTo>
                      <a:cubicBezTo>
                        <a:pt x="34115" y="149512"/>
                        <a:pt x="21856" y="150217"/>
                        <a:pt x="15296" y="159923"/>
                      </a:cubicBezTo>
                      <a:cubicBezTo>
                        <a:pt x="9574" y="168353"/>
                        <a:pt x="15781" y="191574"/>
                        <a:pt x="23947" y="209557"/>
                      </a:cubicBezTo>
                      <a:cubicBezTo>
                        <a:pt x="24893" y="211626"/>
                        <a:pt x="26830" y="214861"/>
                        <a:pt x="29097" y="218581"/>
                      </a:cubicBezTo>
                      <a:cubicBezTo>
                        <a:pt x="35964" y="229916"/>
                        <a:pt x="46309" y="247040"/>
                        <a:pt x="50557" y="267290"/>
                      </a:cubicBezTo>
                      <a:cubicBezTo>
                        <a:pt x="53925" y="283358"/>
                        <a:pt x="56698" y="293813"/>
                        <a:pt x="58371" y="300064"/>
                      </a:cubicBezTo>
                      <a:cubicBezTo>
                        <a:pt x="58415" y="300240"/>
                        <a:pt x="58459" y="300394"/>
                        <a:pt x="58503" y="300548"/>
                      </a:cubicBezTo>
                      <a:lnTo>
                        <a:pt x="183434" y="275258"/>
                      </a:lnTo>
                      <a:cubicBezTo>
                        <a:pt x="183962" y="273805"/>
                        <a:pt x="184579" y="272022"/>
                        <a:pt x="185283" y="270019"/>
                      </a:cubicBezTo>
                      <a:cubicBezTo>
                        <a:pt x="188761" y="260115"/>
                        <a:pt x="194593" y="243519"/>
                        <a:pt x="201747" y="228155"/>
                      </a:cubicBezTo>
                      <a:cubicBezTo>
                        <a:pt x="212180" y="205727"/>
                        <a:pt x="215503" y="196174"/>
                        <a:pt x="208768" y="184663"/>
                      </a:cubicBezTo>
                      <a:cubicBezTo>
                        <a:pt x="201549" y="172315"/>
                        <a:pt x="185657" y="162917"/>
                        <a:pt x="183874" y="161904"/>
                      </a:cubicBezTo>
                      <a:cubicBezTo>
                        <a:pt x="182004" y="160826"/>
                        <a:pt x="180727" y="159087"/>
                        <a:pt x="180243" y="156996"/>
                      </a:cubicBezTo>
                      <a:cubicBezTo>
                        <a:pt x="163691" y="83525"/>
                        <a:pt x="144300" y="21631"/>
                        <a:pt x="135385" y="13532"/>
                      </a:cubicBezTo>
                      <a:cubicBezTo>
                        <a:pt x="125305" y="16217"/>
                        <a:pt x="124908" y="19122"/>
                        <a:pt x="124248" y="40560"/>
                      </a:cubicBezTo>
                      <a:lnTo>
                        <a:pt x="124182" y="42872"/>
                      </a:lnTo>
                      <a:cubicBezTo>
                        <a:pt x="123566" y="62505"/>
                        <a:pt x="126735" y="97920"/>
                        <a:pt x="127726" y="108309"/>
                      </a:cubicBezTo>
                      <a:cubicBezTo>
                        <a:pt x="128034" y="111632"/>
                        <a:pt x="126207" y="114736"/>
                        <a:pt x="123148" y="116056"/>
                      </a:cubicBezTo>
                      <a:cubicBezTo>
                        <a:pt x="120110" y="117377"/>
                        <a:pt x="116566" y="116607"/>
                        <a:pt x="114365" y="114119"/>
                      </a:cubicBezTo>
                      <a:cubicBezTo>
                        <a:pt x="111680" y="111104"/>
                        <a:pt x="102370" y="101485"/>
                        <a:pt x="94930" y="104787"/>
                      </a:cubicBezTo>
                      <a:cubicBezTo>
                        <a:pt x="85312" y="109035"/>
                        <a:pt x="82340" y="117223"/>
                        <a:pt x="81680" y="119644"/>
                      </a:cubicBezTo>
                      <a:cubicBezTo>
                        <a:pt x="80623" y="123364"/>
                        <a:pt x="77102" y="125675"/>
                        <a:pt x="73272" y="125169"/>
                      </a:cubicBezTo>
                      <a:cubicBezTo>
                        <a:pt x="71181" y="124882"/>
                        <a:pt x="68804" y="124706"/>
                        <a:pt x="66383" y="1247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26" name="Graphic 217">
                  <a:extLst>
                    <a:ext uri="{FF2B5EF4-FFF2-40B4-BE49-F238E27FC236}">
                      <a16:creationId xmlns:a16="http://schemas.microsoft.com/office/drawing/2014/main" id="{D27EF0F3-4721-E4D3-B448-EC5D4AA5B165}"/>
                    </a:ext>
                  </a:extLst>
                </p:cNvPr>
                <p:cNvGrpSpPr/>
                <p:nvPr/>
              </p:nvGrpSpPr>
              <p:grpSpPr>
                <a:xfrm>
                  <a:off x="7567532" y="1036549"/>
                  <a:ext cx="175020" cy="176459"/>
                  <a:chOff x="7567532" y="1036549"/>
                  <a:chExt cx="175020" cy="176459"/>
                </a:xfrm>
                <a:solidFill>
                  <a:srgbClr val="363634"/>
                </a:solidFill>
              </p:grpSpPr>
              <p:sp>
                <p:nvSpPr>
                  <p:cNvPr id="727" name="Freeform: Shape 726">
                    <a:extLst>
                      <a:ext uri="{FF2B5EF4-FFF2-40B4-BE49-F238E27FC236}">
                        <a16:creationId xmlns:a16="http://schemas.microsoft.com/office/drawing/2014/main" id="{037C5666-6BAA-6D1F-92A6-49E46A32EC44}"/>
                      </a:ext>
                    </a:extLst>
                  </p:cNvPr>
                  <p:cNvSpPr/>
                  <p:nvPr/>
                </p:nvSpPr>
                <p:spPr>
                  <a:xfrm>
                    <a:off x="7649250" y="1083117"/>
                    <a:ext cx="93302" cy="129891"/>
                  </a:xfrm>
                  <a:custGeom>
                    <a:avLst/>
                    <a:gdLst>
                      <a:gd name="connsiteX0" fmla="*/ 23522 w 93302"/>
                      <a:gd name="connsiteY0" fmla="*/ 129891 h 129891"/>
                      <a:gd name="connsiteX1" fmla="*/ 20176 w 93302"/>
                      <a:gd name="connsiteY1" fmla="*/ 128967 h 129891"/>
                      <a:gd name="connsiteX2" fmla="*/ 17843 w 93302"/>
                      <a:gd name="connsiteY2" fmla="*/ 119921 h 129891"/>
                      <a:gd name="connsiteX3" fmla="*/ 60125 w 93302"/>
                      <a:gd name="connsiteY3" fmla="*/ 63992 h 129891"/>
                      <a:gd name="connsiteX4" fmla="*/ 40007 w 93302"/>
                      <a:gd name="connsiteY4" fmla="*/ 59590 h 129891"/>
                      <a:gd name="connsiteX5" fmla="*/ 2281 w 93302"/>
                      <a:gd name="connsiteY5" fmla="*/ 41057 h 129891"/>
                      <a:gd name="connsiteX6" fmla="*/ 1247 w 93302"/>
                      <a:gd name="connsiteY6" fmla="*/ 24483 h 129891"/>
                      <a:gd name="connsiteX7" fmla="*/ 48019 w 93302"/>
                      <a:gd name="connsiteY7" fmla="*/ 3948 h 129891"/>
                      <a:gd name="connsiteX8" fmla="*/ 86361 w 93302"/>
                      <a:gd name="connsiteY8" fmla="*/ 8 h 129891"/>
                      <a:gd name="connsiteX9" fmla="*/ 93295 w 93302"/>
                      <a:gd name="connsiteY9" fmla="*/ 6281 h 129891"/>
                      <a:gd name="connsiteX10" fmla="*/ 87022 w 93302"/>
                      <a:gd name="connsiteY10" fmla="*/ 13214 h 129891"/>
                      <a:gd name="connsiteX11" fmla="*/ 13837 w 93302"/>
                      <a:gd name="connsiteY11" fmla="*/ 28467 h 129891"/>
                      <a:gd name="connsiteX12" fmla="*/ 13837 w 93302"/>
                      <a:gd name="connsiteY12" fmla="*/ 34652 h 129891"/>
                      <a:gd name="connsiteX13" fmla="*/ 43309 w 93302"/>
                      <a:gd name="connsiteY13" fmla="*/ 46802 h 129891"/>
                      <a:gd name="connsiteX14" fmla="*/ 69479 w 93302"/>
                      <a:gd name="connsiteY14" fmla="*/ 51997 h 129891"/>
                      <a:gd name="connsiteX15" fmla="*/ 77073 w 93302"/>
                      <a:gd name="connsiteY15" fmla="*/ 57983 h 129891"/>
                      <a:gd name="connsiteX16" fmla="*/ 75048 w 93302"/>
                      <a:gd name="connsiteY16" fmla="*/ 67448 h 129891"/>
                      <a:gd name="connsiteX17" fmla="*/ 29266 w 93302"/>
                      <a:gd name="connsiteY17" fmla="*/ 126656 h 129891"/>
                      <a:gd name="connsiteX18" fmla="*/ 23566 w 93302"/>
                      <a:gd name="connsiteY18" fmla="*/ 129891 h 1298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93302" h="129891">
                        <a:moveTo>
                          <a:pt x="23522" y="129891"/>
                        </a:moveTo>
                        <a:cubicBezTo>
                          <a:pt x="22377" y="129891"/>
                          <a:pt x="21232" y="129605"/>
                          <a:pt x="20176" y="128967"/>
                        </a:cubicBezTo>
                        <a:cubicBezTo>
                          <a:pt x="17028" y="127118"/>
                          <a:pt x="15994" y="123068"/>
                          <a:pt x="17843" y="119921"/>
                        </a:cubicBezTo>
                        <a:cubicBezTo>
                          <a:pt x="31930" y="96105"/>
                          <a:pt x="49582" y="75438"/>
                          <a:pt x="60125" y="63992"/>
                        </a:cubicBezTo>
                        <a:cubicBezTo>
                          <a:pt x="55041" y="63112"/>
                          <a:pt x="48393" y="61747"/>
                          <a:pt x="40007" y="59590"/>
                        </a:cubicBezTo>
                        <a:cubicBezTo>
                          <a:pt x="22839" y="55188"/>
                          <a:pt x="8004" y="51380"/>
                          <a:pt x="2281" y="41057"/>
                        </a:cubicBezTo>
                        <a:cubicBezTo>
                          <a:pt x="-360" y="36303"/>
                          <a:pt x="-712" y="30712"/>
                          <a:pt x="1247" y="24483"/>
                        </a:cubicBezTo>
                        <a:cubicBezTo>
                          <a:pt x="3316" y="17946"/>
                          <a:pt x="10491" y="9714"/>
                          <a:pt x="48019" y="3948"/>
                        </a:cubicBezTo>
                        <a:cubicBezTo>
                          <a:pt x="67278" y="976"/>
                          <a:pt x="85591" y="52"/>
                          <a:pt x="86361" y="8"/>
                        </a:cubicBezTo>
                        <a:cubicBezTo>
                          <a:pt x="90015" y="-168"/>
                          <a:pt x="93097" y="2627"/>
                          <a:pt x="93295" y="6281"/>
                        </a:cubicBezTo>
                        <a:cubicBezTo>
                          <a:pt x="93471" y="9913"/>
                          <a:pt x="90675" y="13016"/>
                          <a:pt x="87022" y="13214"/>
                        </a:cubicBezTo>
                        <a:cubicBezTo>
                          <a:pt x="51255" y="14997"/>
                          <a:pt x="16390" y="22282"/>
                          <a:pt x="13837" y="28467"/>
                        </a:cubicBezTo>
                        <a:cubicBezTo>
                          <a:pt x="12714" y="32011"/>
                          <a:pt x="13287" y="33684"/>
                          <a:pt x="13837" y="34652"/>
                        </a:cubicBezTo>
                        <a:cubicBezTo>
                          <a:pt x="16808" y="40001"/>
                          <a:pt x="30895" y="43611"/>
                          <a:pt x="43309" y="46802"/>
                        </a:cubicBezTo>
                        <a:cubicBezTo>
                          <a:pt x="56317" y="50148"/>
                          <a:pt x="64725" y="51468"/>
                          <a:pt x="69479" y="51997"/>
                        </a:cubicBezTo>
                        <a:cubicBezTo>
                          <a:pt x="72979" y="52393"/>
                          <a:pt x="75884" y="54682"/>
                          <a:pt x="77073" y="57983"/>
                        </a:cubicBezTo>
                        <a:cubicBezTo>
                          <a:pt x="78262" y="61285"/>
                          <a:pt x="77491" y="64917"/>
                          <a:pt x="75048" y="67448"/>
                        </a:cubicBezTo>
                        <a:cubicBezTo>
                          <a:pt x="66662" y="76120"/>
                          <a:pt x="45444" y="99275"/>
                          <a:pt x="29266" y="126656"/>
                        </a:cubicBezTo>
                        <a:cubicBezTo>
                          <a:pt x="28034" y="128747"/>
                          <a:pt x="25833" y="129891"/>
                          <a:pt x="23566" y="12989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8" name="Freeform: Shape 727">
                    <a:extLst>
                      <a:ext uri="{FF2B5EF4-FFF2-40B4-BE49-F238E27FC236}">
                        <a16:creationId xmlns:a16="http://schemas.microsoft.com/office/drawing/2014/main" id="{8AA6F080-68AF-1889-5A7E-925198B60094}"/>
                      </a:ext>
                    </a:extLst>
                  </p:cNvPr>
                  <p:cNvSpPr/>
                  <p:nvPr/>
                </p:nvSpPr>
                <p:spPr>
                  <a:xfrm>
                    <a:off x="7663768" y="1036549"/>
                    <a:ext cx="25776" cy="66516"/>
                  </a:xfrm>
                  <a:custGeom>
                    <a:avLst/>
                    <a:gdLst>
                      <a:gd name="connsiteX0" fmla="*/ 19172 w 25776"/>
                      <a:gd name="connsiteY0" fmla="*/ 66517 h 66516"/>
                      <a:gd name="connsiteX1" fmla="*/ 12745 w 25776"/>
                      <a:gd name="connsiteY1" fmla="*/ 61433 h 66516"/>
                      <a:gd name="connsiteX2" fmla="*/ 177 w 25776"/>
                      <a:gd name="connsiteY2" fmla="*/ 8123 h 66516"/>
                      <a:gd name="connsiteX3" fmla="*/ 5086 w 25776"/>
                      <a:gd name="connsiteY3" fmla="*/ 177 h 66516"/>
                      <a:gd name="connsiteX4" fmla="*/ 13032 w 25776"/>
                      <a:gd name="connsiteY4" fmla="*/ 5086 h 66516"/>
                      <a:gd name="connsiteX5" fmla="*/ 25599 w 25776"/>
                      <a:gd name="connsiteY5" fmla="*/ 58395 h 66516"/>
                      <a:gd name="connsiteX6" fmla="*/ 20691 w 25776"/>
                      <a:gd name="connsiteY6" fmla="*/ 66341 h 66516"/>
                      <a:gd name="connsiteX7" fmla="*/ 19172 w 25776"/>
                      <a:gd name="connsiteY7" fmla="*/ 66517 h 66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776" h="66516">
                        <a:moveTo>
                          <a:pt x="19172" y="66517"/>
                        </a:moveTo>
                        <a:cubicBezTo>
                          <a:pt x="16179" y="66517"/>
                          <a:pt x="13472" y="64470"/>
                          <a:pt x="12745" y="61433"/>
                        </a:cubicBezTo>
                        <a:lnTo>
                          <a:pt x="177" y="8123"/>
                        </a:lnTo>
                        <a:cubicBezTo>
                          <a:pt x="-659" y="4580"/>
                          <a:pt x="1542" y="1014"/>
                          <a:pt x="5086" y="177"/>
                        </a:cubicBezTo>
                        <a:cubicBezTo>
                          <a:pt x="8629" y="-659"/>
                          <a:pt x="12195" y="1542"/>
                          <a:pt x="13032" y="5086"/>
                        </a:cubicBezTo>
                        <a:lnTo>
                          <a:pt x="25599" y="58395"/>
                        </a:lnTo>
                        <a:cubicBezTo>
                          <a:pt x="26436" y="61939"/>
                          <a:pt x="24235" y="65504"/>
                          <a:pt x="20691" y="66341"/>
                        </a:cubicBezTo>
                        <a:cubicBezTo>
                          <a:pt x="20185" y="66451"/>
                          <a:pt x="19679" y="66517"/>
                          <a:pt x="19172" y="6651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9" name="Freeform: Shape 728">
                    <a:extLst>
                      <a:ext uri="{FF2B5EF4-FFF2-40B4-BE49-F238E27FC236}">
                        <a16:creationId xmlns:a16="http://schemas.microsoft.com/office/drawing/2014/main" id="{536EE691-CFA5-835F-D62C-B228D8D342DB}"/>
                      </a:ext>
                    </a:extLst>
                  </p:cNvPr>
                  <p:cNvSpPr/>
                  <p:nvPr/>
                </p:nvSpPr>
                <p:spPr>
                  <a:xfrm>
                    <a:off x="7581477" y="1071090"/>
                    <a:ext cx="85335" cy="75226"/>
                  </a:xfrm>
                  <a:custGeom>
                    <a:avLst/>
                    <a:gdLst>
                      <a:gd name="connsiteX0" fmla="*/ 57156 w 85335"/>
                      <a:gd name="connsiteY0" fmla="*/ 75227 h 75226"/>
                      <a:gd name="connsiteX1" fmla="*/ 39592 w 85335"/>
                      <a:gd name="connsiteY1" fmla="*/ 68624 h 75226"/>
                      <a:gd name="connsiteX2" fmla="*/ 479 w 85335"/>
                      <a:gd name="connsiteY2" fmla="*/ 9064 h 75226"/>
                      <a:gd name="connsiteX3" fmla="*/ 4155 w 85335"/>
                      <a:gd name="connsiteY3" fmla="*/ 479 h 75226"/>
                      <a:gd name="connsiteX4" fmla="*/ 12739 w 85335"/>
                      <a:gd name="connsiteY4" fmla="*/ 4133 h 75226"/>
                      <a:gd name="connsiteX5" fmla="*/ 47714 w 85335"/>
                      <a:gd name="connsiteY5" fmla="*/ 58191 h 75226"/>
                      <a:gd name="connsiteX6" fmla="*/ 59291 w 85335"/>
                      <a:gd name="connsiteY6" fmla="*/ 61800 h 75226"/>
                      <a:gd name="connsiteX7" fmla="*/ 72938 w 85335"/>
                      <a:gd name="connsiteY7" fmla="*/ 50223 h 75226"/>
                      <a:gd name="connsiteX8" fmla="*/ 81918 w 85335"/>
                      <a:gd name="connsiteY8" fmla="*/ 47626 h 75226"/>
                      <a:gd name="connsiteX9" fmla="*/ 84515 w 85335"/>
                      <a:gd name="connsiteY9" fmla="*/ 56606 h 75226"/>
                      <a:gd name="connsiteX10" fmla="*/ 61976 w 85335"/>
                      <a:gd name="connsiteY10" fmla="*/ 74743 h 75226"/>
                      <a:gd name="connsiteX11" fmla="*/ 57200 w 85335"/>
                      <a:gd name="connsiteY11" fmla="*/ 75227 h 752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5335" h="75226">
                        <a:moveTo>
                          <a:pt x="57156" y="75227"/>
                        </a:moveTo>
                        <a:cubicBezTo>
                          <a:pt x="52314" y="75227"/>
                          <a:pt x="46195" y="73752"/>
                          <a:pt x="39592" y="68624"/>
                        </a:cubicBezTo>
                        <a:cubicBezTo>
                          <a:pt x="17757" y="51676"/>
                          <a:pt x="1161" y="10802"/>
                          <a:pt x="479" y="9064"/>
                        </a:cubicBezTo>
                        <a:cubicBezTo>
                          <a:pt x="-885" y="5674"/>
                          <a:pt x="765" y="1844"/>
                          <a:pt x="4155" y="479"/>
                        </a:cubicBezTo>
                        <a:cubicBezTo>
                          <a:pt x="7545" y="-885"/>
                          <a:pt x="11374" y="766"/>
                          <a:pt x="12739" y="4133"/>
                        </a:cubicBezTo>
                        <a:cubicBezTo>
                          <a:pt x="12893" y="4529"/>
                          <a:pt x="28697" y="43422"/>
                          <a:pt x="47714" y="58191"/>
                        </a:cubicBezTo>
                        <a:cubicBezTo>
                          <a:pt x="51830" y="61382"/>
                          <a:pt x="55615" y="62571"/>
                          <a:pt x="59291" y="61800"/>
                        </a:cubicBezTo>
                        <a:cubicBezTo>
                          <a:pt x="65960" y="60436"/>
                          <a:pt x="71507" y="52798"/>
                          <a:pt x="72938" y="50223"/>
                        </a:cubicBezTo>
                        <a:cubicBezTo>
                          <a:pt x="74698" y="47032"/>
                          <a:pt x="78726" y="45865"/>
                          <a:pt x="81918" y="47626"/>
                        </a:cubicBezTo>
                        <a:cubicBezTo>
                          <a:pt x="85109" y="49387"/>
                          <a:pt x="86276" y="53415"/>
                          <a:pt x="84515" y="56606"/>
                        </a:cubicBezTo>
                        <a:cubicBezTo>
                          <a:pt x="83657" y="58169"/>
                          <a:pt x="75711" y="71903"/>
                          <a:pt x="61976" y="74743"/>
                        </a:cubicBezTo>
                        <a:cubicBezTo>
                          <a:pt x="60590" y="75029"/>
                          <a:pt x="58983" y="75227"/>
                          <a:pt x="57200" y="7522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0" name="Freeform: Shape 729">
                    <a:extLst>
                      <a:ext uri="{FF2B5EF4-FFF2-40B4-BE49-F238E27FC236}">
                        <a16:creationId xmlns:a16="http://schemas.microsoft.com/office/drawing/2014/main" id="{5E7F58ED-C0D4-C8CD-DF12-69115D7D0791}"/>
                      </a:ext>
                    </a:extLst>
                  </p:cNvPr>
                  <p:cNvSpPr/>
                  <p:nvPr/>
                </p:nvSpPr>
                <p:spPr>
                  <a:xfrm>
                    <a:off x="7617934" y="1045465"/>
                    <a:ext cx="47077" cy="67659"/>
                  </a:xfrm>
                  <a:custGeom>
                    <a:avLst/>
                    <a:gdLst>
                      <a:gd name="connsiteX0" fmla="*/ 40487 w 47077"/>
                      <a:gd name="connsiteY0" fmla="*/ 67660 h 67659"/>
                      <a:gd name="connsiteX1" fmla="*/ 34874 w 47077"/>
                      <a:gd name="connsiteY1" fmla="*/ 64534 h 67659"/>
                      <a:gd name="connsiteX2" fmla="*/ 1000 w 47077"/>
                      <a:gd name="connsiteY2" fmla="*/ 10081 h 67659"/>
                      <a:gd name="connsiteX3" fmla="*/ 3113 w 47077"/>
                      <a:gd name="connsiteY3" fmla="*/ 990 h 67659"/>
                      <a:gd name="connsiteX4" fmla="*/ 12203 w 47077"/>
                      <a:gd name="connsiteY4" fmla="*/ 3103 h 67659"/>
                      <a:gd name="connsiteX5" fmla="*/ 46077 w 47077"/>
                      <a:gd name="connsiteY5" fmla="*/ 57557 h 67659"/>
                      <a:gd name="connsiteX6" fmla="*/ 43964 w 47077"/>
                      <a:gd name="connsiteY6" fmla="*/ 66647 h 67659"/>
                      <a:gd name="connsiteX7" fmla="*/ 40487 w 47077"/>
                      <a:gd name="connsiteY7" fmla="*/ 67638 h 67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7077" h="67659">
                        <a:moveTo>
                          <a:pt x="40487" y="67660"/>
                        </a:moveTo>
                        <a:cubicBezTo>
                          <a:pt x="38286" y="67660"/>
                          <a:pt x="36129" y="66559"/>
                          <a:pt x="34874" y="64534"/>
                        </a:cubicBezTo>
                        <a:lnTo>
                          <a:pt x="1000" y="10081"/>
                        </a:lnTo>
                        <a:cubicBezTo>
                          <a:pt x="-937" y="6977"/>
                          <a:pt x="32" y="2905"/>
                          <a:pt x="3113" y="990"/>
                        </a:cubicBezTo>
                        <a:cubicBezTo>
                          <a:pt x="6216" y="-925"/>
                          <a:pt x="10288" y="22"/>
                          <a:pt x="12203" y="3103"/>
                        </a:cubicBezTo>
                        <a:lnTo>
                          <a:pt x="46077" y="57557"/>
                        </a:lnTo>
                        <a:cubicBezTo>
                          <a:pt x="48014" y="60661"/>
                          <a:pt x="47046" y="64732"/>
                          <a:pt x="43964" y="66647"/>
                        </a:cubicBezTo>
                        <a:cubicBezTo>
                          <a:pt x="42886" y="67330"/>
                          <a:pt x="41675" y="67638"/>
                          <a:pt x="40487" y="6763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1" name="Freeform: Shape 730">
                    <a:extLst>
                      <a:ext uri="{FF2B5EF4-FFF2-40B4-BE49-F238E27FC236}">
                        <a16:creationId xmlns:a16="http://schemas.microsoft.com/office/drawing/2014/main" id="{FC31003E-D7CB-2C6B-EBD3-556409170A2E}"/>
                      </a:ext>
                    </a:extLst>
                  </p:cNvPr>
                  <p:cNvSpPr/>
                  <p:nvPr/>
                </p:nvSpPr>
                <p:spPr>
                  <a:xfrm>
                    <a:off x="7567532" y="1109199"/>
                    <a:ext cx="64210" cy="51798"/>
                  </a:xfrm>
                  <a:custGeom>
                    <a:avLst/>
                    <a:gdLst>
                      <a:gd name="connsiteX0" fmla="*/ 38680 w 64210"/>
                      <a:gd name="connsiteY0" fmla="*/ 51776 h 51798"/>
                      <a:gd name="connsiteX1" fmla="*/ 26772 w 64210"/>
                      <a:gd name="connsiteY1" fmla="*/ 48299 h 51798"/>
                      <a:gd name="connsiteX2" fmla="*/ 96 w 64210"/>
                      <a:gd name="connsiteY2" fmla="*/ 7711 h 51798"/>
                      <a:gd name="connsiteX3" fmla="*/ 5510 w 64210"/>
                      <a:gd name="connsiteY3" fmla="*/ 96 h 51798"/>
                      <a:gd name="connsiteX4" fmla="*/ 13126 w 64210"/>
                      <a:gd name="connsiteY4" fmla="*/ 5510 h 51798"/>
                      <a:gd name="connsiteX5" fmla="*/ 33398 w 64210"/>
                      <a:gd name="connsiteY5" fmla="*/ 36897 h 51798"/>
                      <a:gd name="connsiteX6" fmla="*/ 40991 w 64210"/>
                      <a:gd name="connsiteY6" fmla="*/ 38152 h 51798"/>
                      <a:gd name="connsiteX7" fmla="*/ 51270 w 64210"/>
                      <a:gd name="connsiteY7" fmla="*/ 23471 h 51798"/>
                      <a:gd name="connsiteX8" fmla="*/ 59458 w 64210"/>
                      <a:gd name="connsiteY8" fmla="*/ 19003 h 51798"/>
                      <a:gd name="connsiteX9" fmla="*/ 63948 w 64210"/>
                      <a:gd name="connsiteY9" fmla="*/ 27169 h 51798"/>
                      <a:gd name="connsiteX10" fmla="*/ 45922 w 64210"/>
                      <a:gd name="connsiteY10" fmla="*/ 50412 h 51798"/>
                      <a:gd name="connsiteX11" fmla="*/ 38680 w 64210"/>
                      <a:gd name="connsiteY11" fmla="*/ 51798 h 51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4210" h="51798">
                        <a:moveTo>
                          <a:pt x="38680" y="51776"/>
                        </a:moveTo>
                        <a:cubicBezTo>
                          <a:pt x="35268" y="51776"/>
                          <a:pt x="31241" y="50896"/>
                          <a:pt x="26772" y="48299"/>
                        </a:cubicBezTo>
                        <a:cubicBezTo>
                          <a:pt x="5070" y="35731"/>
                          <a:pt x="294" y="8834"/>
                          <a:pt x="96" y="7711"/>
                        </a:cubicBezTo>
                        <a:cubicBezTo>
                          <a:pt x="-520" y="4124"/>
                          <a:pt x="1901" y="712"/>
                          <a:pt x="5510" y="96"/>
                        </a:cubicBezTo>
                        <a:cubicBezTo>
                          <a:pt x="9120" y="-520"/>
                          <a:pt x="12510" y="1901"/>
                          <a:pt x="13126" y="5510"/>
                        </a:cubicBezTo>
                        <a:cubicBezTo>
                          <a:pt x="13170" y="5709"/>
                          <a:pt x="17132" y="27477"/>
                          <a:pt x="33398" y="36897"/>
                        </a:cubicBezTo>
                        <a:cubicBezTo>
                          <a:pt x="37315" y="39164"/>
                          <a:pt x="39605" y="38702"/>
                          <a:pt x="40991" y="38152"/>
                        </a:cubicBezTo>
                        <a:cubicBezTo>
                          <a:pt x="46472" y="35973"/>
                          <a:pt x="50346" y="26574"/>
                          <a:pt x="51270" y="23471"/>
                        </a:cubicBezTo>
                        <a:cubicBezTo>
                          <a:pt x="52305" y="19971"/>
                          <a:pt x="55958" y="17968"/>
                          <a:pt x="59458" y="19003"/>
                        </a:cubicBezTo>
                        <a:cubicBezTo>
                          <a:pt x="62958" y="20015"/>
                          <a:pt x="64961" y="23669"/>
                          <a:pt x="63948" y="27169"/>
                        </a:cubicBezTo>
                        <a:cubicBezTo>
                          <a:pt x="63420" y="29018"/>
                          <a:pt x="58335" y="45415"/>
                          <a:pt x="45922" y="50412"/>
                        </a:cubicBezTo>
                        <a:cubicBezTo>
                          <a:pt x="44007" y="51182"/>
                          <a:pt x="41563" y="51798"/>
                          <a:pt x="38680" y="5179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32" name="Freeform: Shape 731">
                <a:extLst>
                  <a:ext uri="{FF2B5EF4-FFF2-40B4-BE49-F238E27FC236}">
                    <a16:creationId xmlns:a16="http://schemas.microsoft.com/office/drawing/2014/main" id="{C2591852-2393-572A-F714-DAAE485AE0A4}"/>
                  </a:ext>
                </a:extLst>
              </p:cNvPr>
              <p:cNvSpPr/>
              <p:nvPr/>
            </p:nvSpPr>
            <p:spPr>
              <a:xfrm>
                <a:off x="7730263" y="1208782"/>
                <a:ext cx="60674" cy="199568"/>
              </a:xfrm>
              <a:custGeom>
                <a:avLst/>
                <a:gdLst>
                  <a:gd name="connsiteX0" fmla="*/ 54036 w 60674"/>
                  <a:gd name="connsiteY0" fmla="*/ 199569 h 199568"/>
                  <a:gd name="connsiteX1" fmla="*/ 47477 w 60674"/>
                  <a:gd name="connsiteY1" fmla="*/ 193626 h 199568"/>
                  <a:gd name="connsiteX2" fmla="*/ 27073 w 60674"/>
                  <a:gd name="connsiteY2" fmla="*/ 16970 h 199568"/>
                  <a:gd name="connsiteX3" fmla="*/ 6801 w 60674"/>
                  <a:gd name="connsiteY3" fmla="*/ 13206 h 199568"/>
                  <a:gd name="connsiteX4" fmla="*/ 6603 w 60674"/>
                  <a:gd name="connsiteY4" fmla="*/ 13206 h 199568"/>
                  <a:gd name="connsiteX5" fmla="*/ 0 w 60674"/>
                  <a:gd name="connsiteY5" fmla="*/ 6625 h 199568"/>
                  <a:gd name="connsiteX6" fmla="*/ 6581 w 60674"/>
                  <a:gd name="connsiteY6" fmla="*/ 0 h 199568"/>
                  <a:gd name="connsiteX7" fmla="*/ 39201 w 60674"/>
                  <a:gd name="connsiteY7" fmla="*/ 11622 h 199568"/>
                  <a:gd name="connsiteX8" fmla="*/ 60639 w 60674"/>
                  <a:gd name="connsiteY8" fmla="*/ 192283 h 199568"/>
                  <a:gd name="connsiteX9" fmla="*/ 54740 w 60674"/>
                  <a:gd name="connsiteY9" fmla="*/ 199525 h 199568"/>
                  <a:gd name="connsiteX10" fmla="*/ 54058 w 60674"/>
                  <a:gd name="connsiteY10" fmla="*/ 199569 h 19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674" h="199568">
                    <a:moveTo>
                      <a:pt x="54036" y="199569"/>
                    </a:moveTo>
                    <a:cubicBezTo>
                      <a:pt x="50690" y="199569"/>
                      <a:pt x="47829" y="197037"/>
                      <a:pt x="47477" y="193626"/>
                    </a:cubicBezTo>
                    <a:cubicBezTo>
                      <a:pt x="41005" y="130104"/>
                      <a:pt x="29802" y="26699"/>
                      <a:pt x="27073" y="16970"/>
                    </a:cubicBezTo>
                    <a:cubicBezTo>
                      <a:pt x="25378" y="15099"/>
                      <a:pt x="15583" y="13206"/>
                      <a:pt x="6801" y="13206"/>
                    </a:cubicBezTo>
                    <a:lnTo>
                      <a:pt x="6603" y="13206"/>
                    </a:lnTo>
                    <a:cubicBezTo>
                      <a:pt x="2971" y="13206"/>
                      <a:pt x="0" y="10257"/>
                      <a:pt x="0" y="6625"/>
                    </a:cubicBezTo>
                    <a:cubicBezTo>
                      <a:pt x="0" y="2971"/>
                      <a:pt x="2927" y="22"/>
                      <a:pt x="6581" y="0"/>
                    </a:cubicBezTo>
                    <a:cubicBezTo>
                      <a:pt x="14901" y="0"/>
                      <a:pt x="34468" y="1012"/>
                      <a:pt x="39201" y="11622"/>
                    </a:cubicBezTo>
                    <a:cubicBezTo>
                      <a:pt x="42744" y="19545"/>
                      <a:pt x="55378" y="140603"/>
                      <a:pt x="60639" y="192283"/>
                    </a:cubicBezTo>
                    <a:cubicBezTo>
                      <a:pt x="61013" y="195915"/>
                      <a:pt x="58372" y="199150"/>
                      <a:pt x="54740" y="199525"/>
                    </a:cubicBezTo>
                    <a:cubicBezTo>
                      <a:pt x="54520" y="199547"/>
                      <a:pt x="54278" y="199569"/>
                      <a:pt x="54058" y="19956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366A348F-90F7-127B-9B0A-E4C9E577786A}"/>
                  </a:ext>
                </a:extLst>
              </p:cNvPr>
              <p:cNvSpPr/>
              <p:nvPr/>
            </p:nvSpPr>
            <p:spPr>
              <a:xfrm>
                <a:off x="7555148" y="1230238"/>
                <a:ext cx="82346" cy="153263"/>
              </a:xfrm>
              <a:custGeom>
                <a:avLst/>
                <a:gdLst>
                  <a:gd name="connsiteX0" fmla="*/ 14241 w 82346"/>
                  <a:gd name="connsiteY0" fmla="*/ 153264 h 153263"/>
                  <a:gd name="connsiteX1" fmla="*/ 7660 w 82346"/>
                  <a:gd name="connsiteY1" fmla="*/ 147079 h 153263"/>
                  <a:gd name="connsiteX2" fmla="*/ 0 w 82346"/>
                  <a:gd name="connsiteY2" fmla="*/ 26484 h 153263"/>
                  <a:gd name="connsiteX3" fmla="*/ 286 w 82346"/>
                  <a:gd name="connsiteY3" fmla="*/ 25427 h 153263"/>
                  <a:gd name="connsiteX4" fmla="*/ 41093 w 82346"/>
                  <a:gd name="connsiteY4" fmla="*/ 5750 h 153263"/>
                  <a:gd name="connsiteX5" fmla="*/ 74946 w 82346"/>
                  <a:gd name="connsiteY5" fmla="*/ 49 h 153263"/>
                  <a:gd name="connsiteX6" fmla="*/ 82297 w 82346"/>
                  <a:gd name="connsiteY6" fmla="*/ 5794 h 153263"/>
                  <a:gd name="connsiteX7" fmla="*/ 76552 w 82346"/>
                  <a:gd name="connsiteY7" fmla="*/ 13167 h 153263"/>
                  <a:gd name="connsiteX8" fmla="*/ 13382 w 82346"/>
                  <a:gd name="connsiteY8" fmla="*/ 28751 h 153263"/>
                  <a:gd name="connsiteX9" fmla="*/ 20844 w 82346"/>
                  <a:gd name="connsiteY9" fmla="*/ 146242 h 153263"/>
                  <a:gd name="connsiteX10" fmla="*/ 14681 w 82346"/>
                  <a:gd name="connsiteY10" fmla="*/ 153242 h 153263"/>
                  <a:gd name="connsiteX11" fmla="*/ 14263 w 82346"/>
                  <a:gd name="connsiteY11" fmla="*/ 153242 h 153263"/>
                  <a:gd name="connsiteX12" fmla="*/ 12832 w 82346"/>
                  <a:gd name="connsiteY12" fmla="*/ 29367 h 153263"/>
                  <a:gd name="connsiteX13" fmla="*/ 12832 w 82346"/>
                  <a:gd name="connsiteY13" fmla="*/ 29367 h 153263"/>
                  <a:gd name="connsiteX14" fmla="*/ 12832 w 82346"/>
                  <a:gd name="connsiteY14" fmla="*/ 29367 h 153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2346" h="153263">
                    <a:moveTo>
                      <a:pt x="14241" y="153264"/>
                    </a:moveTo>
                    <a:cubicBezTo>
                      <a:pt x="10785" y="153264"/>
                      <a:pt x="7880" y="150578"/>
                      <a:pt x="7660" y="147079"/>
                    </a:cubicBezTo>
                    <a:lnTo>
                      <a:pt x="0" y="26484"/>
                    </a:lnTo>
                    <a:lnTo>
                      <a:pt x="286" y="25427"/>
                    </a:lnTo>
                    <a:cubicBezTo>
                      <a:pt x="1915" y="19374"/>
                      <a:pt x="7968" y="12793"/>
                      <a:pt x="41093" y="5750"/>
                    </a:cubicBezTo>
                    <a:cubicBezTo>
                      <a:pt x="58042" y="2140"/>
                      <a:pt x="74263" y="137"/>
                      <a:pt x="74946" y="49"/>
                    </a:cubicBezTo>
                    <a:cubicBezTo>
                      <a:pt x="78533" y="-391"/>
                      <a:pt x="81857" y="2184"/>
                      <a:pt x="82297" y="5794"/>
                    </a:cubicBezTo>
                    <a:cubicBezTo>
                      <a:pt x="82737" y="9403"/>
                      <a:pt x="80162" y="12705"/>
                      <a:pt x="76552" y="13167"/>
                    </a:cubicBezTo>
                    <a:cubicBezTo>
                      <a:pt x="46750" y="16843"/>
                      <a:pt x="18665" y="23820"/>
                      <a:pt x="13382" y="28751"/>
                    </a:cubicBezTo>
                    <a:lnTo>
                      <a:pt x="20844" y="146242"/>
                    </a:lnTo>
                    <a:cubicBezTo>
                      <a:pt x="21064" y="149874"/>
                      <a:pt x="18313" y="153022"/>
                      <a:pt x="14681" y="153242"/>
                    </a:cubicBezTo>
                    <a:cubicBezTo>
                      <a:pt x="14527" y="153242"/>
                      <a:pt x="14395" y="153242"/>
                      <a:pt x="14263" y="153242"/>
                    </a:cubicBezTo>
                    <a:close/>
                    <a:moveTo>
                      <a:pt x="12832" y="29367"/>
                    </a:moveTo>
                    <a:cubicBezTo>
                      <a:pt x="12832" y="29367"/>
                      <a:pt x="12832" y="29367"/>
                      <a:pt x="12832" y="29367"/>
                    </a:cubicBezTo>
                    <a:lnTo>
                      <a:pt x="12832" y="29367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34" name="Graphic 217">
                <a:extLst>
                  <a:ext uri="{FF2B5EF4-FFF2-40B4-BE49-F238E27FC236}">
                    <a16:creationId xmlns:a16="http://schemas.microsoft.com/office/drawing/2014/main" id="{1B80336B-6580-9E06-BAB6-654A6D4EBC1D}"/>
                  </a:ext>
                </a:extLst>
              </p:cNvPr>
              <p:cNvGrpSpPr/>
              <p:nvPr/>
            </p:nvGrpSpPr>
            <p:grpSpPr>
              <a:xfrm>
                <a:off x="8330310" y="571433"/>
                <a:ext cx="768916" cy="620739"/>
                <a:chOff x="8330310" y="571433"/>
                <a:chExt cx="768916" cy="620739"/>
              </a:xfrm>
            </p:grpSpPr>
            <p:sp>
              <p:nvSpPr>
                <p:cNvPr id="735" name="Freeform: Shape 734">
                  <a:extLst>
                    <a:ext uri="{FF2B5EF4-FFF2-40B4-BE49-F238E27FC236}">
                      <a16:creationId xmlns:a16="http://schemas.microsoft.com/office/drawing/2014/main" id="{09768676-B43B-8A8E-88DD-0F4E83449337}"/>
                    </a:ext>
                  </a:extLst>
                </p:cNvPr>
                <p:cNvSpPr/>
                <p:nvPr/>
              </p:nvSpPr>
              <p:spPr>
                <a:xfrm>
                  <a:off x="8767174" y="814972"/>
                  <a:ext cx="332052" cy="377200"/>
                </a:xfrm>
                <a:custGeom>
                  <a:avLst/>
                  <a:gdLst>
                    <a:gd name="connsiteX0" fmla="*/ 1409 w 332052"/>
                    <a:gd name="connsiteY0" fmla="*/ 0 h 377200"/>
                    <a:gd name="connsiteX1" fmla="*/ 239408 w 332052"/>
                    <a:gd name="connsiteY1" fmla="*/ 49347 h 377200"/>
                    <a:gd name="connsiteX2" fmla="*/ 331257 w 332052"/>
                    <a:gd name="connsiteY2" fmla="*/ 122444 h 377200"/>
                    <a:gd name="connsiteX3" fmla="*/ 293289 w 332052"/>
                    <a:gd name="connsiteY3" fmla="*/ 137807 h 377200"/>
                    <a:gd name="connsiteX4" fmla="*/ 124733 w 332052"/>
                    <a:gd name="connsiteY4" fmla="*/ 78269 h 377200"/>
                    <a:gd name="connsiteX5" fmla="*/ 29560 w 332052"/>
                    <a:gd name="connsiteY5" fmla="*/ 61607 h 377200"/>
                    <a:gd name="connsiteX6" fmla="*/ 246539 w 332052"/>
                    <a:gd name="connsiteY6" fmla="*/ 158255 h 377200"/>
                    <a:gd name="connsiteX7" fmla="*/ 294852 w 332052"/>
                    <a:gd name="connsiteY7" fmla="*/ 259679 h 377200"/>
                    <a:gd name="connsiteX8" fmla="*/ 236370 w 332052"/>
                    <a:gd name="connsiteY8" fmla="*/ 260450 h 377200"/>
                    <a:gd name="connsiteX9" fmla="*/ 135474 w 332052"/>
                    <a:gd name="connsiteY9" fmla="*/ 153567 h 377200"/>
                    <a:gd name="connsiteX10" fmla="*/ 31123 w 332052"/>
                    <a:gd name="connsiteY10" fmla="*/ 91607 h 377200"/>
                    <a:gd name="connsiteX11" fmla="*/ 179275 w 332052"/>
                    <a:gd name="connsiteY11" fmla="*/ 240024 h 377200"/>
                    <a:gd name="connsiteX12" fmla="*/ 186517 w 332052"/>
                    <a:gd name="connsiteY12" fmla="*/ 376489 h 377200"/>
                    <a:gd name="connsiteX13" fmla="*/ 149165 w 332052"/>
                    <a:gd name="connsiteY13" fmla="*/ 365527 h 377200"/>
                    <a:gd name="connsiteX14" fmla="*/ 92620 w 332052"/>
                    <a:gd name="connsiteY14" fmla="*/ 203266 h 377200"/>
                    <a:gd name="connsiteX15" fmla="*/ 17652 w 332052"/>
                    <a:gd name="connsiteY15" fmla="*/ 114432 h 377200"/>
                    <a:gd name="connsiteX16" fmla="*/ 74241 w 332052"/>
                    <a:gd name="connsiteY16" fmla="*/ 272555 h 377200"/>
                    <a:gd name="connsiteX17" fmla="*/ 34182 w 332052"/>
                    <a:gd name="connsiteY17" fmla="*/ 363635 h 377200"/>
                    <a:gd name="connsiteX18" fmla="*/ 2685 w 332052"/>
                    <a:gd name="connsiteY18" fmla="*/ 342571 h 377200"/>
                    <a:gd name="connsiteX19" fmla="*/ 5305 w 332052"/>
                    <a:gd name="connsiteY19" fmla="*/ 176942 h 377200"/>
                    <a:gd name="connsiteX20" fmla="*/ 11952 w 332052"/>
                    <a:gd name="connsiteY20" fmla="*/ 75980 h 377200"/>
                    <a:gd name="connsiteX21" fmla="*/ 1387 w 332052"/>
                    <a:gd name="connsiteY21" fmla="*/ 22 h 37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32052" h="377200">
                      <a:moveTo>
                        <a:pt x="1409" y="0"/>
                      </a:moveTo>
                      <a:cubicBezTo>
                        <a:pt x="1409" y="0"/>
                        <a:pt x="155328" y="22825"/>
                        <a:pt x="239408" y="49347"/>
                      </a:cubicBezTo>
                      <a:cubicBezTo>
                        <a:pt x="323488" y="75870"/>
                        <a:pt x="335725" y="105606"/>
                        <a:pt x="331257" y="122444"/>
                      </a:cubicBezTo>
                      <a:cubicBezTo>
                        <a:pt x="326789" y="139282"/>
                        <a:pt x="309577" y="144234"/>
                        <a:pt x="293289" y="137807"/>
                      </a:cubicBezTo>
                      <a:cubicBezTo>
                        <a:pt x="277002" y="131380"/>
                        <a:pt x="207008" y="91607"/>
                        <a:pt x="124733" y="78269"/>
                      </a:cubicBezTo>
                      <a:cubicBezTo>
                        <a:pt x="42458" y="64931"/>
                        <a:pt x="29560" y="61607"/>
                        <a:pt x="29560" y="61607"/>
                      </a:cubicBezTo>
                      <a:cubicBezTo>
                        <a:pt x="29560" y="61607"/>
                        <a:pt x="193098" y="108049"/>
                        <a:pt x="246539" y="158255"/>
                      </a:cubicBezTo>
                      <a:cubicBezTo>
                        <a:pt x="299980" y="208439"/>
                        <a:pt x="309709" y="235666"/>
                        <a:pt x="294852" y="259679"/>
                      </a:cubicBezTo>
                      <a:cubicBezTo>
                        <a:pt x="280017" y="283671"/>
                        <a:pt x="252636" y="287016"/>
                        <a:pt x="236370" y="260450"/>
                      </a:cubicBezTo>
                      <a:cubicBezTo>
                        <a:pt x="220105" y="233883"/>
                        <a:pt x="204499" y="200867"/>
                        <a:pt x="135474" y="153567"/>
                      </a:cubicBezTo>
                      <a:cubicBezTo>
                        <a:pt x="66450" y="106266"/>
                        <a:pt x="22341" y="80822"/>
                        <a:pt x="31123" y="91607"/>
                      </a:cubicBezTo>
                      <a:cubicBezTo>
                        <a:pt x="39927" y="102393"/>
                        <a:pt x="135034" y="155174"/>
                        <a:pt x="179275" y="240024"/>
                      </a:cubicBezTo>
                      <a:cubicBezTo>
                        <a:pt x="223516" y="324852"/>
                        <a:pt x="201946" y="374222"/>
                        <a:pt x="186517" y="376489"/>
                      </a:cubicBezTo>
                      <a:cubicBezTo>
                        <a:pt x="171087" y="378756"/>
                        <a:pt x="151762" y="375740"/>
                        <a:pt x="149165" y="365527"/>
                      </a:cubicBezTo>
                      <a:cubicBezTo>
                        <a:pt x="146568" y="355315"/>
                        <a:pt x="140537" y="274250"/>
                        <a:pt x="92620" y="203266"/>
                      </a:cubicBezTo>
                      <a:cubicBezTo>
                        <a:pt x="44703" y="132283"/>
                        <a:pt x="17652" y="114432"/>
                        <a:pt x="17652" y="114432"/>
                      </a:cubicBezTo>
                      <a:cubicBezTo>
                        <a:pt x="17652" y="114432"/>
                        <a:pt x="75056" y="197544"/>
                        <a:pt x="74241" y="272555"/>
                      </a:cubicBezTo>
                      <a:cubicBezTo>
                        <a:pt x="73427" y="347567"/>
                        <a:pt x="46332" y="365792"/>
                        <a:pt x="34182" y="363635"/>
                      </a:cubicBezTo>
                      <a:cubicBezTo>
                        <a:pt x="22033" y="361477"/>
                        <a:pt x="5877" y="362490"/>
                        <a:pt x="2685" y="342571"/>
                      </a:cubicBezTo>
                      <a:cubicBezTo>
                        <a:pt x="-506" y="322651"/>
                        <a:pt x="20294" y="240244"/>
                        <a:pt x="5305" y="176942"/>
                      </a:cubicBezTo>
                      <a:cubicBezTo>
                        <a:pt x="-9684" y="113640"/>
                        <a:pt x="11842" y="100368"/>
                        <a:pt x="11952" y="75980"/>
                      </a:cubicBezTo>
                      <a:cubicBezTo>
                        <a:pt x="12062" y="51592"/>
                        <a:pt x="1387" y="22"/>
                        <a:pt x="1387" y="2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6" name="Freeform: Shape 735">
                  <a:extLst>
                    <a:ext uri="{FF2B5EF4-FFF2-40B4-BE49-F238E27FC236}">
                      <a16:creationId xmlns:a16="http://schemas.microsoft.com/office/drawing/2014/main" id="{E59004E0-8D12-4F84-D847-5170A795FA8F}"/>
                    </a:ext>
                  </a:extLst>
                </p:cNvPr>
                <p:cNvSpPr/>
                <p:nvPr/>
              </p:nvSpPr>
              <p:spPr>
                <a:xfrm>
                  <a:off x="8332164" y="571433"/>
                  <a:ext cx="479928" cy="515698"/>
                </a:xfrm>
                <a:custGeom>
                  <a:avLst/>
                  <a:gdLst>
                    <a:gd name="connsiteX0" fmla="*/ 4090 w 479928"/>
                    <a:gd name="connsiteY0" fmla="*/ 165512 h 515698"/>
                    <a:gd name="connsiteX1" fmla="*/ 370 w 479928"/>
                    <a:gd name="connsiteY1" fmla="*/ 188051 h 515698"/>
                    <a:gd name="connsiteX2" fmla="*/ 16306 w 479928"/>
                    <a:gd name="connsiteY2" fmla="*/ 278822 h 515698"/>
                    <a:gd name="connsiteX3" fmla="*/ 16592 w 479928"/>
                    <a:gd name="connsiteY3" fmla="*/ 279856 h 515698"/>
                    <a:gd name="connsiteX4" fmla="*/ 24670 w 479928"/>
                    <a:gd name="connsiteY4" fmla="*/ 213253 h 515698"/>
                    <a:gd name="connsiteX5" fmla="*/ 128757 w 479928"/>
                    <a:gd name="connsiteY5" fmla="*/ 237002 h 515698"/>
                    <a:gd name="connsiteX6" fmla="*/ 178039 w 479928"/>
                    <a:gd name="connsiteY6" fmla="*/ 244486 h 515698"/>
                    <a:gd name="connsiteX7" fmla="*/ 307328 w 479928"/>
                    <a:gd name="connsiteY7" fmla="*/ 246533 h 515698"/>
                    <a:gd name="connsiteX8" fmla="*/ 292141 w 479928"/>
                    <a:gd name="connsiteY8" fmla="*/ 338492 h 515698"/>
                    <a:gd name="connsiteX9" fmla="*/ 295552 w 479928"/>
                    <a:gd name="connsiteY9" fmla="*/ 353173 h 515698"/>
                    <a:gd name="connsiteX10" fmla="*/ 308362 w 479928"/>
                    <a:gd name="connsiteY10" fmla="*/ 361119 h 515698"/>
                    <a:gd name="connsiteX11" fmla="*/ 330989 w 479928"/>
                    <a:gd name="connsiteY11" fmla="*/ 344897 h 515698"/>
                    <a:gd name="connsiteX12" fmla="*/ 337152 w 479928"/>
                    <a:gd name="connsiteY12" fmla="*/ 307567 h 515698"/>
                    <a:gd name="connsiteX13" fmla="*/ 387446 w 479928"/>
                    <a:gd name="connsiteY13" fmla="*/ 282674 h 515698"/>
                    <a:gd name="connsiteX14" fmla="*/ 434922 w 479928"/>
                    <a:gd name="connsiteY14" fmla="*/ 330238 h 515698"/>
                    <a:gd name="connsiteX15" fmla="*/ 380491 w 479928"/>
                    <a:gd name="connsiteY15" fmla="*/ 392770 h 515698"/>
                    <a:gd name="connsiteX16" fmla="*/ 351503 w 479928"/>
                    <a:gd name="connsiteY16" fmla="*/ 428229 h 515698"/>
                    <a:gd name="connsiteX17" fmla="*/ 334159 w 479928"/>
                    <a:gd name="connsiteY17" fmla="*/ 515698 h 515698"/>
                    <a:gd name="connsiteX18" fmla="*/ 459464 w 479928"/>
                    <a:gd name="connsiteY18" fmla="*/ 341177 h 515698"/>
                    <a:gd name="connsiteX19" fmla="*/ 361474 w 479928"/>
                    <a:gd name="connsiteY19" fmla="*/ 35584 h 515698"/>
                    <a:gd name="connsiteX20" fmla="*/ 361386 w 479928"/>
                    <a:gd name="connsiteY20" fmla="*/ 35518 h 515698"/>
                    <a:gd name="connsiteX21" fmla="*/ 137517 w 479928"/>
                    <a:gd name="connsiteY21" fmla="*/ 23038 h 515698"/>
                    <a:gd name="connsiteX22" fmla="*/ 4046 w 479928"/>
                    <a:gd name="connsiteY22" fmla="*/ 165512 h 515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79928" h="515698">
                      <a:moveTo>
                        <a:pt x="4090" y="165512"/>
                      </a:moveTo>
                      <a:lnTo>
                        <a:pt x="370" y="188051"/>
                      </a:lnTo>
                      <a:cubicBezTo>
                        <a:pt x="-2689" y="245102"/>
                        <a:pt x="14149" y="271228"/>
                        <a:pt x="16306" y="278822"/>
                      </a:cubicBezTo>
                      <a:cubicBezTo>
                        <a:pt x="16482" y="279504"/>
                        <a:pt x="16592" y="279856"/>
                        <a:pt x="16592" y="279856"/>
                      </a:cubicBezTo>
                      <a:lnTo>
                        <a:pt x="24670" y="213253"/>
                      </a:lnTo>
                      <a:cubicBezTo>
                        <a:pt x="24670" y="213253"/>
                        <a:pt x="48771" y="220076"/>
                        <a:pt x="128757" y="237002"/>
                      </a:cubicBezTo>
                      <a:cubicBezTo>
                        <a:pt x="144759" y="240392"/>
                        <a:pt x="161487" y="242791"/>
                        <a:pt x="178039" y="244486"/>
                      </a:cubicBezTo>
                      <a:cubicBezTo>
                        <a:pt x="244224" y="251265"/>
                        <a:pt x="307328" y="246533"/>
                        <a:pt x="307328" y="246533"/>
                      </a:cubicBezTo>
                      <a:lnTo>
                        <a:pt x="292141" y="338492"/>
                      </a:lnTo>
                      <a:cubicBezTo>
                        <a:pt x="291260" y="343863"/>
                        <a:pt x="292647" y="349079"/>
                        <a:pt x="295552" y="353173"/>
                      </a:cubicBezTo>
                      <a:cubicBezTo>
                        <a:pt x="298502" y="357267"/>
                        <a:pt x="303014" y="360238"/>
                        <a:pt x="308362" y="361119"/>
                      </a:cubicBezTo>
                      <a:cubicBezTo>
                        <a:pt x="319104" y="362902"/>
                        <a:pt x="329228" y="355616"/>
                        <a:pt x="330989" y="344897"/>
                      </a:cubicBezTo>
                      <a:lnTo>
                        <a:pt x="337152" y="307567"/>
                      </a:lnTo>
                      <a:cubicBezTo>
                        <a:pt x="337152" y="307567"/>
                        <a:pt x="362772" y="290267"/>
                        <a:pt x="387446" y="282674"/>
                      </a:cubicBezTo>
                      <a:cubicBezTo>
                        <a:pt x="412098" y="275036"/>
                        <a:pt x="435451" y="286371"/>
                        <a:pt x="434922" y="330238"/>
                      </a:cubicBezTo>
                      <a:cubicBezTo>
                        <a:pt x="434394" y="374105"/>
                        <a:pt x="407431" y="391823"/>
                        <a:pt x="380491" y="392770"/>
                      </a:cubicBezTo>
                      <a:cubicBezTo>
                        <a:pt x="353550" y="393694"/>
                        <a:pt x="359537" y="395653"/>
                        <a:pt x="351503" y="428229"/>
                      </a:cubicBezTo>
                      <a:cubicBezTo>
                        <a:pt x="343447" y="460760"/>
                        <a:pt x="334159" y="515698"/>
                        <a:pt x="334159" y="515698"/>
                      </a:cubicBezTo>
                      <a:cubicBezTo>
                        <a:pt x="373954" y="445551"/>
                        <a:pt x="417622" y="435932"/>
                        <a:pt x="459464" y="341177"/>
                      </a:cubicBezTo>
                      <a:cubicBezTo>
                        <a:pt x="501328" y="246422"/>
                        <a:pt x="483808" y="114426"/>
                        <a:pt x="361474" y="35584"/>
                      </a:cubicBezTo>
                      <a:cubicBezTo>
                        <a:pt x="361474" y="35584"/>
                        <a:pt x="361474" y="35562"/>
                        <a:pt x="361386" y="35518"/>
                      </a:cubicBezTo>
                      <a:cubicBezTo>
                        <a:pt x="358238" y="33053"/>
                        <a:pt x="270174" y="-34255"/>
                        <a:pt x="137517" y="23038"/>
                      </a:cubicBezTo>
                      <a:cubicBezTo>
                        <a:pt x="78794" y="42826"/>
                        <a:pt x="22359" y="83589"/>
                        <a:pt x="4046" y="16551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37" name="Graphic 217">
                  <a:extLst>
                    <a:ext uri="{FF2B5EF4-FFF2-40B4-BE49-F238E27FC236}">
                      <a16:creationId xmlns:a16="http://schemas.microsoft.com/office/drawing/2014/main" id="{D23C5EB4-AAEC-4B80-48BC-98682EA7017F}"/>
                    </a:ext>
                  </a:extLst>
                </p:cNvPr>
                <p:cNvGrpSpPr/>
                <p:nvPr/>
              </p:nvGrpSpPr>
              <p:grpSpPr>
                <a:xfrm>
                  <a:off x="8330310" y="773841"/>
                  <a:ext cx="443495" cy="373245"/>
                  <a:chOff x="8330310" y="773841"/>
                  <a:chExt cx="443495" cy="373245"/>
                </a:xfrm>
                <a:solidFill>
                  <a:srgbClr val="363634"/>
                </a:solidFill>
              </p:grpSpPr>
              <p:sp>
                <p:nvSpPr>
                  <p:cNvPr id="738" name="Freeform: Shape 737">
                    <a:extLst>
                      <a:ext uri="{FF2B5EF4-FFF2-40B4-BE49-F238E27FC236}">
                        <a16:creationId xmlns:a16="http://schemas.microsoft.com/office/drawing/2014/main" id="{7BD144AB-A10E-6409-5105-8FF112530930}"/>
                      </a:ext>
                    </a:extLst>
                  </p:cNvPr>
                  <p:cNvSpPr/>
                  <p:nvPr/>
                </p:nvSpPr>
                <p:spPr>
                  <a:xfrm>
                    <a:off x="8330310" y="773841"/>
                    <a:ext cx="304909" cy="343091"/>
                  </a:xfrm>
                  <a:custGeom>
                    <a:avLst/>
                    <a:gdLst>
                      <a:gd name="connsiteX0" fmla="*/ 128652 w 304909"/>
                      <a:gd name="connsiteY0" fmla="*/ 343092 h 343091"/>
                      <a:gd name="connsiteX1" fmla="*/ 10698 w 304909"/>
                      <a:gd name="connsiteY1" fmla="*/ 267134 h 343091"/>
                      <a:gd name="connsiteX2" fmla="*/ 5548 w 304909"/>
                      <a:gd name="connsiteY2" fmla="*/ 132276 h 343091"/>
                      <a:gd name="connsiteX3" fmla="*/ 7969 w 304909"/>
                      <a:gd name="connsiteY3" fmla="*/ 111542 h 343091"/>
                      <a:gd name="connsiteX4" fmla="*/ 20669 w 304909"/>
                      <a:gd name="connsiteY4" fmla="*/ 5738 h 343091"/>
                      <a:gd name="connsiteX5" fmla="*/ 28086 w 304909"/>
                      <a:gd name="connsiteY5" fmla="*/ 59 h 343091"/>
                      <a:gd name="connsiteX6" fmla="*/ 33765 w 304909"/>
                      <a:gd name="connsiteY6" fmla="*/ 7477 h 343091"/>
                      <a:gd name="connsiteX7" fmla="*/ 21087 w 304909"/>
                      <a:gd name="connsiteY7" fmla="*/ 112995 h 343091"/>
                      <a:gd name="connsiteX8" fmla="*/ 18644 w 304909"/>
                      <a:gd name="connsiteY8" fmla="*/ 133882 h 343091"/>
                      <a:gd name="connsiteX9" fmla="*/ 23046 w 304909"/>
                      <a:gd name="connsiteY9" fmla="*/ 262533 h 343091"/>
                      <a:gd name="connsiteX10" fmla="*/ 128652 w 304909"/>
                      <a:gd name="connsiteY10" fmla="*/ 329907 h 343091"/>
                      <a:gd name="connsiteX11" fmla="*/ 132262 w 304909"/>
                      <a:gd name="connsiteY11" fmla="*/ 329863 h 343091"/>
                      <a:gd name="connsiteX12" fmla="*/ 293136 w 304909"/>
                      <a:gd name="connsiteY12" fmla="*/ 253091 h 343091"/>
                      <a:gd name="connsiteX13" fmla="*/ 302402 w 304909"/>
                      <a:gd name="connsiteY13" fmla="*/ 252012 h 343091"/>
                      <a:gd name="connsiteX14" fmla="*/ 303481 w 304909"/>
                      <a:gd name="connsiteY14" fmla="*/ 261279 h 343091"/>
                      <a:gd name="connsiteX15" fmla="*/ 132570 w 304909"/>
                      <a:gd name="connsiteY15" fmla="*/ 343048 h 343091"/>
                      <a:gd name="connsiteX16" fmla="*/ 128608 w 304909"/>
                      <a:gd name="connsiteY16" fmla="*/ 343092 h 343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4909" h="343091">
                        <a:moveTo>
                          <a:pt x="128652" y="343092"/>
                        </a:moveTo>
                        <a:cubicBezTo>
                          <a:pt x="73230" y="343092"/>
                          <a:pt x="28262" y="314236"/>
                          <a:pt x="10698" y="267134"/>
                        </a:cubicBezTo>
                        <a:cubicBezTo>
                          <a:pt x="-5524" y="223597"/>
                          <a:pt x="111" y="177177"/>
                          <a:pt x="5548" y="132276"/>
                        </a:cubicBezTo>
                        <a:cubicBezTo>
                          <a:pt x="6384" y="125298"/>
                          <a:pt x="7242" y="118387"/>
                          <a:pt x="7969" y="111542"/>
                        </a:cubicBezTo>
                        <a:cubicBezTo>
                          <a:pt x="11931" y="75137"/>
                          <a:pt x="16223" y="39546"/>
                          <a:pt x="20669" y="5738"/>
                        </a:cubicBezTo>
                        <a:cubicBezTo>
                          <a:pt x="21153" y="2128"/>
                          <a:pt x="24455" y="-425"/>
                          <a:pt x="28086" y="59"/>
                        </a:cubicBezTo>
                        <a:cubicBezTo>
                          <a:pt x="31696" y="543"/>
                          <a:pt x="34249" y="3845"/>
                          <a:pt x="33765" y="7477"/>
                        </a:cubicBezTo>
                        <a:cubicBezTo>
                          <a:pt x="29319" y="41196"/>
                          <a:pt x="25049" y="76699"/>
                          <a:pt x="21087" y="112995"/>
                        </a:cubicBezTo>
                        <a:cubicBezTo>
                          <a:pt x="20339" y="119906"/>
                          <a:pt x="19480" y="126861"/>
                          <a:pt x="18644" y="133882"/>
                        </a:cubicBezTo>
                        <a:cubicBezTo>
                          <a:pt x="13383" y="177221"/>
                          <a:pt x="7947" y="222012"/>
                          <a:pt x="23046" y="262533"/>
                        </a:cubicBezTo>
                        <a:cubicBezTo>
                          <a:pt x="38629" y="304331"/>
                          <a:pt x="78886" y="329907"/>
                          <a:pt x="128652" y="329907"/>
                        </a:cubicBezTo>
                        <a:cubicBezTo>
                          <a:pt x="129863" y="329907"/>
                          <a:pt x="131051" y="329907"/>
                          <a:pt x="132262" y="329863"/>
                        </a:cubicBezTo>
                        <a:cubicBezTo>
                          <a:pt x="232982" y="327376"/>
                          <a:pt x="292564" y="253839"/>
                          <a:pt x="293136" y="253091"/>
                        </a:cubicBezTo>
                        <a:cubicBezTo>
                          <a:pt x="295403" y="250230"/>
                          <a:pt x="299563" y="249767"/>
                          <a:pt x="302402" y="252012"/>
                        </a:cubicBezTo>
                        <a:cubicBezTo>
                          <a:pt x="305264" y="254280"/>
                          <a:pt x="305748" y="258418"/>
                          <a:pt x="303481" y="261279"/>
                        </a:cubicBezTo>
                        <a:cubicBezTo>
                          <a:pt x="300928" y="264514"/>
                          <a:pt x="239651" y="340406"/>
                          <a:pt x="132570" y="343048"/>
                        </a:cubicBezTo>
                        <a:cubicBezTo>
                          <a:pt x="131249" y="343092"/>
                          <a:pt x="129907" y="343092"/>
                          <a:pt x="128608" y="34309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9" name="Freeform: Shape 738">
                    <a:extLst>
                      <a:ext uri="{FF2B5EF4-FFF2-40B4-BE49-F238E27FC236}">
                        <a16:creationId xmlns:a16="http://schemas.microsoft.com/office/drawing/2014/main" id="{54A5F21A-A57F-193C-24AC-37CDD5AF7067}"/>
                      </a:ext>
                    </a:extLst>
                  </p:cNvPr>
                  <p:cNvSpPr/>
                  <p:nvPr/>
                </p:nvSpPr>
                <p:spPr>
                  <a:xfrm>
                    <a:off x="8652218" y="846416"/>
                    <a:ext cx="121587" cy="300671"/>
                  </a:xfrm>
                  <a:custGeom>
                    <a:avLst/>
                    <a:gdLst>
                      <a:gd name="connsiteX0" fmla="*/ 6599 w 121587"/>
                      <a:gd name="connsiteY0" fmla="*/ 300671 h 300671"/>
                      <a:gd name="connsiteX1" fmla="*/ 5873 w 121587"/>
                      <a:gd name="connsiteY1" fmla="*/ 300627 h 300671"/>
                      <a:gd name="connsiteX2" fmla="*/ 40 w 121587"/>
                      <a:gd name="connsiteY2" fmla="*/ 293342 h 300671"/>
                      <a:gd name="connsiteX3" fmla="*/ 32968 w 121587"/>
                      <a:gd name="connsiteY3" fmla="*/ 119658 h 300671"/>
                      <a:gd name="connsiteX4" fmla="*/ 33144 w 121587"/>
                      <a:gd name="connsiteY4" fmla="*/ 118975 h 300671"/>
                      <a:gd name="connsiteX5" fmla="*/ 46438 w 121587"/>
                      <a:gd name="connsiteY5" fmla="*/ 110435 h 300671"/>
                      <a:gd name="connsiteX6" fmla="*/ 94047 w 121587"/>
                      <a:gd name="connsiteY6" fmla="*/ 95072 h 300671"/>
                      <a:gd name="connsiteX7" fmla="*/ 105624 w 121587"/>
                      <a:gd name="connsiteY7" fmla="*/ 33927 h 300671"/>
                      <a:gd name="connsiteX8" fmla="*/ 85947 w 121587"/>
                      <a:gd name="connsiteY8" fmla="*/ 14095 h 300671"/>
                      <a:gd name="connsiteX9" fmla="*/ 21148 w 121587"/>
                      <a:gd name="connsiteY9" fmla="*/ 41168 h 300671"/>
                      <a:gd name="connsiteX10" fmla="*/ 11815 w 121587"/>
                      <a:gd name="connsiteY10" fmla="*/ 41124 h 300671"/>
                      <a:gd name="connsiteX11" fmla="*/ 11837 w 121587"/>
                      <a:gd name="connsiteY11" fmla="*/ 31792 h 300671"/>
                      <a:gd name="connsiteX12" fmla="*/ 88786 w 121587"/>
                      <a:gd name="connsiteY12" fmla="*/ 1175 h 300671"/>
                      <a:gd name="connsiteX13" fmla="*/ 118148 w 121587"/>
                      <a:gd name="connsiteY13" fmla="*/ 29745 h 300671"/>
                      <a:gd name="connsiteX14" fmla="*/ 104039 w 121587"/>
                      <a:gd name="connsiteY14" fmla="*/ 103700 h 300671"/>
                      <a:gd name="connsiteX15" fmla="*/ 45557 w 121587"/>
                      <a:gd name="connsiteY15" fmla="*/ 123641 h 300671"/>
                      <a:gd name="connsiteX16" fmla="*/ 13158 w 121587"/>
                      <a:gd name="connsiteY16" fmla="*/ 294751 h 300671"/>
                      <a:gd name="connsiteX17" fmla="*/ 6599 w 121587"/>
                      <a:gd name="connsiteY17" fmla="*/ 300627 h 300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21587" h="300671">
                        <a:moveTo>
                          <a:pt x="6599" y="300671"/>
                        </a:moveTo>
                        <a:cubicBezTo>
                          <a:pt x="6357" y="300671"/>
                          <a:pt x="6115" y="300671"/>
                          <a:pt x="5873" y="300627"/>
                        </a:cubicBezTo>
                        <a:cubicBezTo>
                          <a:pt x="2241" y="300231"/>
                          <a:pt x="-356" y="296974"/>
                          <a:pt x="40" y="293342"/>
                        </a:cubicBezTo>
                        <a:cubicBezTo>
                          <a:pt x="6247" y="237017"/>
                          <a:pt x="17318" y="178579"/>
                          <a:pt x="32968" y="119658"/>
                        </a:cubicBezTo>
                        <a:lnTo>
                          <a:pt x="33144" y="118975"/>
                        </a:lnTo>
                        <a:cubicBezTo>
                          <a:pt x="34706" y="113098"/>
                          <a:pt x="40407" y="109445"/>
                          <a:pt x="46438" y="110435"/>
                        </a:cubicBezTo>
                        <a:cubicBezTo>
                          <a:pt x="55462" y="111954"/>
                          <a:pt x="78155" y="113473"/>
                          <a:pt x="94047" y="95072"/>
                        </a:cubicBezTo>
                        <a:cubicBezTo>
                          <a:pt x="106967" y="80127"/>
                          <a:pt x="112051" y="53274"/>
                          <a:pt x="105624" y="33927"/>
                        </a:cubicBezTo>
                        <a:cubicBezTo>
                          <a:pt x="103093" y="26289"/>
                          <a:pt x="97612" y="16649"/>
                          <a:pt x="85947" y="14095"/>
                        </a:cubicBezTo>
                        <a:cubicBezTo>
                          <a:pt x="55616" y="7426"/>
                          <a:pt x="21478" y="40838"/>
                          <a:pt x="21148" y="41168"/>
                        </a:cubicBezTo>
                        <a:cubicBezTo>
                          <a:pt x="18551" y="43744"/>
                          <a:pt x="14369" y="43722"/>
                          <a:pt x="11815" y="41124"/>
                        </a:cubicBezTo>
                        <a:cubicBezTo>
                          <a:pt x="9240" y="38549"/>
                          <a:pt x="9262" y="34367"/>
                          <a:pt x="11837" y="31792"/>
                        </a:cubicBezTo>
                        <a:cubicBezTo>
                          <a:pt x="13444" y="30207"/>
                          <a:pt x="51390" y="-7013"/>
                          <a:pt x="88786" y="1175"/>
                        </a:cubicBezTo>
                        <a:cubicBezTo>
                          <a:pt x="102609" y="4213"/>
                          <a:pt x="113042" y="14360"/>
                          <a:pt x="118148" y="29745"/>
                        </a:cubicBezTo>
                        <a:cubicBezTo>
                          <a:pt x="126028" y="53472"/>
                          <a:pt x="119975" y="85255"/>
                          <a:pt x="104039" y="103700"/>
                        </a:cubicBezTo>
                        <a:cubicBezTo>
                          <a:pt x="84516" y="126283"/>
                          <a:pt x="57553" y="125424"/>
                          <a:pt x="45557" y="123641"/>
                        </a:cubicBezTo>
                        <a:cubicBezTo>
                          <a:pt x="30172" y="181705"/>
                          <a:pt x="19255" y="239284"/>
                          <a:pt x="13158" y="294751"/>
                        </a:cubicBezTo>
                        <a:cubicBezTo>
                          <a:pt x="12784" y="298140"/>
                          <a:pt x="9923" y="300627"/>
                          <a:pt x="6599" y="30062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40" name="Graphic 217">
                  <a:extLst>
                    <a:ext uri="{FF2B5EF4-FFF2-40B4-BE49-F238E27FC236}">
                      <a16:creationId xmlns:a16="http://schemas.microsoft.com/office/drawing/2014/main" id="{5C0BF88A-BCDD-DD43-6909-5AD04ED06F98}"/>
                    </a:ext>
                  </a:extLst>
                </p:cNvPr>
                <p:cNvGrpSpPr/>
                <p:nvPr/>
              </p:nvGrpSpPr>
              <p:grpSpPr>
                <a:xfrm>
                  <a:off x="8390657" y="854322"/>
                  <a:ext cx="151093" cy="57622"/>
                  <a:chOff x="8390657" y="854322"/>
                  <a:chExt cx="151093" cy="57622"/>
                </a:xfrm>
                <a:solidFill>
                  <a:srgbClr val="363634"/>
                </a:solidFill>
              </p:grpSpPr>
              <p:sp>
                <p:nvSpPr>
                  <p:cNvPr id="741" name="Freeform: Shape 740">
                    <a:extLst>
                      <a:ext uri="{FF2B5EF4-FFF2-40B4-BE49-F238E27FC236}">
                        <a16:creationId xmlns:a16="http://schemas.microsoft.com/office/drawing/2014/main" id="{082A3999-35F4-269E-22B4-E1A572F52FD6}"/>
                      </a:ext>
                    </a:extLst>
                  </p:cNvPr>
                  <p:cNvSpPr/>
                  <p:nvPr/>
                </p:nvSpPr>
                <p:spPr>
                  <a:xfrm rot="-4837802">
                    <a:off x="8512624" y="884156"/>
                    <a:ext cx="34072" cy="18884"/>
                  </a:xfrm>
                  <a:custGeom>
                    <a:avLst/>
                    <a:gdLst>
                      <a:gd name="connsiteX0" fmla="*/ 34072 w 34072"/>
                      <a:gd name="connsiteY0" fmla="*/ 9442 h 18884"/>
                      <a:gd name="connsiteX1" fmla="*/ 17036 w 34072"/>
                      <a:gd name="connsiteY1" fmla="*/ 18885 h 18884"/>
                      <a:gd name="connsiteX2" fmla="*/ 0 w 34072"/>
                      <a:gd name="connsiteY2" fmla="*/ 9442 h 18884"/>
                      <a:gd name="connsiteX3" fmla="*/ 17036 w 34072"/>
                      <a:gd name="connsiteY3" fmla="*/ 0 h 18884"/>
                      <a:gd name="connsiteX4" fmla="*/ 34072 w 34072"/>
                      <a:gd name="connsiteY4" fmla="*/ 9442 h 18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072" h="18884">
                        <a:moveTo>
                          <a:pt x="34072" y="9442"/>
                        </a:moveTo>
                        <a:cubicBezTo>
                          <a:pt x="34072" y="14657"/>
                          <a:pt x="26445" y="18885"/>
                          <a:pt x="17036" y="18885"/>
                        </a:cubicBezTo>
                        <a:cubicBezTo>
                          <a:pt x="7627" y="18885"/>
                          <a:pt x="0" y="14657"/>
                          <a:pt x="0" y="9442"/>
                        </a:cubicBezTo>
                        <a:cubicBezTo>
                          <a:pt x="0" y="4228"/>
                          <a:pt x="7627" y="0"/>
                          <a:pt x="17036" y="0"/>
                        </a:cubicBezTo>
                        <a:cubicBezTo>
                          <a:pt x="26445" y="0"/>
                          <a:pt x="34072" y="4227"/>
                          <a:pt x="34072" y="944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2" name="Freeform: Shape 741">
                    <a:extLst>
                      <a:ext uri="{FF2B5EF4-FFF2-40B4-BE49-F238E27FC236}">
                        <a16:creationId xmlns:a16="http://schemas.microsoft.com/office/drawing/2014/main" id="{CC06302E-A84F-47D7-3F1C-AFF470AE5346}"/>
                      </a:ext>
                    </a:extLst>
                  </p:cNvPr>
                  <p:cNvSpPr/>
                  <p:nvPr/>
                </p:nvSpPr>
                <p:spPr>
                  <a:xfrm rot="-4837802">
                    <a:off x="8385711" y="863226"/>
                    <a:ext cx="34072" cy="18884"/>
                  </a:xfrm>
                  <a:custGeom>
                    <a:avLst/>
                    <a:gdLst>
                      <a:gd name="connsiteX0" fmla="*/ 34072 w 34072"/>
                      <a:gd name="connsiteY0" fmla="*/ 9442 h 18884"/>
                      <a:gd name="connsiteX1" fmla="*/ 17036 w 34072"/>
                      <a:gd name="connsiteY1" fmla="*/ 18885 h 18884"/>
                      <a:gd name="connsiteX2" fmla="*/ 0 w 34072"/>
                      <a:gd name="connsiteY2" fmla="*/ 9442 h 18884"/>
                      <a:gd name="connsiteX3" fmla="*/ 17036 w 34072"/>
                      <a:gd name="connsiteY3" fmla="*/ 0 h 18884"/>
                      <a:gd name="connsiteX4" fmla="*/ 34072 w 34072"/>
                      <a:gd name="connsiteY4" fmla="*/ 9442 h 18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072" h="18884">
                        <a:moveTo>
                          <a:pt x="34072" y="9442"/>
                        </a:moveTo>
                        <a:cubicBezTo>
                          <a:pt x="34072" y="14657"/>
                          <a:pt x="26445" y="18885"/>
                          <a:pt x="17036" y="18885"/>
                        </a:cubicBezTo>
                        <a:cubicBezTo>
                          <a:pt x="7627" y="18885"/>
                          <a:pt x="0" y="14657"/>
                          <a:pt x="0" y="9442"/>
                        </a:cubicBezTo>
                        <a:cubicBezTo>
                          <a:pt x="0" y="4228"/>
                          <a:pt x="7627" y="0"/>
                          <a:pt x="17036" y="0"/>
                        </a:cubicBezTo>
                        <a:cubicBezTo>
                          <a:pt x="26445" y="0"/>
                          <a:pt x="34072" y="4227"/>
                          <a:pt x="34072" y="944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43" name="Graphic 217">
                  <a:extLst>
                    <a:ext uri="{FF2B5EF4-FFF2-40B4-BE49-F238E27FC236}">
                      <a16:creationId xmlns:a16="http://schemas.microsoft.com/office/drawing/2014/main" id="{973B148C-77E5-4C33-CFBA-565F3974448C}"/>
                    </a:ext>
                  </a:extLst>
                </p:cNvPr>
                <p:cNvGrpSpPr/>
                <p:nvPr/>
              </p:nvGrpSpPr>
              <p:grpSpPr>
                <a:xfrm>
                  <a:off x="8376378" y="825516"/>
                  <a:ext cx="192132" cy="202868"/>
                  <a:chOff x="8376378" y="825516"/>
                  <a:chExt cx="192132" cy="202868"/>
                </a:xfrm>
                <a:solidFill>
                  <a:srgbClr val="363634"/>
                </a:solidFill>
              </p:grpSpPr>
              <p:sp>
                <p:nvSpPr>
                  <p:cNvPr id="744" name="Freeform: Shape 743">
                    <a:extLst>
                      <a:ext uri="{FF2B5EF4-FFF2-40B4-BE49-F238E27FC236}">
                        <a16:creationId xmlns:a16="http://schemas.microsoft.com/office/drawing/2014/main" id="{B8165AB8-D63A-0405-B5B7-D1DF3B35685A}"/>
                      </a:ext>
                    </a:extLst>
                  </p:cNvPr>
                  <p:cNvSpPr/>
                  <p:nvPr/>
                </p:nvSpPr>
                <p:spPr>
                  <a:xfrm>
                    <a:off x="8376378" y="825516"/>
                    <a:ext cx="84570" cy="153609"/>
                  </a:xfrm>
                  <a:custGeom>
                    <a:avLst/>
                    <a:gdLst>
                      <a:gd name="connsiteX0" fmla="*/ 77962 w 84570"/>
                      <a:gd name="connsiteY0" fmla="*/ 153587 h 153609"/>
                      <a:gd name="connsiteX1" fmla="*/ 76972 w 84570"/>
                      <a:gd name="connsiteY1" fmla="*/ 153521 h 153609"/>
                      <a:gd name="connsiteX2" fmla="*/ 30706 w 84570"/>
                      <a:gd name="connsiteY2" fmla="*/ 131225 h 153609"/>
                      <a:gd name="connsiteX3" fmla="*/ 26458 w 84570"/>
                      <a:gd name="connsiteY3" fmla="*/ 120902 h 153609"/>
                      <a:gd name="connsiteX4" fmla="*/ 31608 w 84570"/>
                      <a:gd name="connsiteY4" fmla="*/ 110931 h 153609"/>
                      <a:gd name="connsiteX5" fmla="*/ 59077 w 84570"/>
                      <a:gd name="connsiteY5" fmla="*/ 32244 h 153609"/>
                      <a:gd name="connsiteX6" fmla="*/ 8893 w 84570"/>
                      <a:gd name="connsiteY6" fmla="*/ 16242 h 153609"/>
                      <a:gd name="connsiteX7" fmla="*/ 419 w 84570"/>
                      <a:gd name="connsiteY7" fmla="*/ 12346 h 153609"/>
                      <a:gd name="connsiteX8" fmla="*/ 4271 w 84570"/>
                      <a:gd name="connsiteY8" fmla="*/ 3872 h 153609"/>
                      <a:gd name="connsiteX9" fmla="*/ 70853 w 84570"/>
                      <a:gd name="connsiteY9" fmla="*/ 26257 h 153609"/>
                      <a:gd name="connsiteX10" fmla="*/ 39708 w 84570"/>
                      <a:gd name="connsiteY10" fmla="*/ 121364 h 153609"/>
                      <a:gd name="connsiteX11" fmla="*/ 78953 w 84570"/>
                      <a:gd name="connsiteY11" fmla="*/ 140469 h 153609"/>
                      <a:gd name="connsiteX12" fmla="*/ 84499 w 84570"/>
                      <a:gd name="connsiteY12" fmla="*/ 147997 h 153609"/>
                      <a:gd name="connsiteX13" fmla="*/ 77984 w 84570"/>
                      <a:gd name="connsiteY13" fmla="*/ 153609 h 1536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84570" h="153609">
                        <a:moveTo>
                          <a:pt x="77962" y="153587"/>
                        </a:moveTo>
                        <a:cubicBezTo>
                          <a:pt x="77632" y="153587"/>
                          <a:pt x="77302" y="153565"/>
                          <a:pt x="76972" y="153521"/>
                        </a:cubicBezTo>
                        <a:cubicBezTo>
                          <a:pt x="53905" y="150022"/>
                          <a:pt x="38079" y="138048"/>
                          <a:pt x="30706" y="131225"/>
                        </a:cubicBezTo>
                        <a:cubicBezTo>
                          <a:pt x="27822" y="128562"/>
                          <a:pt x="26282" y="124798"/>
                          <a:pt x="26458" y="120902"/>
                        </a:cubicBezTo>
                        <a:cubicBezTo>
                          <a:pt x="26634" y="116984"/>
                          <a:pt x="28505" y="113352"/>
                          <a:pt x="31608" y="110931"/>
                        </a:cubicBezTo>
                        <a:cubicBezTo>
                          <a:pt x="50317" y="96404"/>
                          <a:pt x="74352" y="62178"/>
                          <a:pt x="59077" y="32244"/>
                        </a:cubicBezTo>
                        <a:cubicBezTo>
                          <a:pt x="44418" y="3498"/>
                          <a:pt x="10346" y="15692"/>
                          <a:pt x="8893" y="16242"/>
                        </a:cubicBezTo>
                        <a:cubicBezTo>
                          <a:pt x="5482" y="17497"/>
                          <a:pt x="1674" y="15780"/>
                          <a:pt x="419" y="12346"/>
                        </a:cubicBezTo>
                        <a:cubicBezTo>
                          <a:pt x="-857" y="8935"/>
                          <a:pt x="882" y="5149"/>
                          <a:pt x="4271" y="3872"/>
                        </a:cubicBezTo>
                        <a:cubicBezTo>
                          <a:pt x="20295" y="-2136"/>
                          <a:pt x="54807" y="-5196"/>
                          <a:pt x="70853" y="26257"/>
                        </a:cubicBezTo>
                        <a:cubicBezTo>
                          <a:pt x="87669" y="59251"/>
                          <a:pt x="67375" y="99882"/>
                          <a:pt x="39708" y="121364"/>
                        </a:cubicBezTo>
                        <a:cubicBezTo>
                          <a:pt x="45937" y="127329"/>
                          <a:pt x="59385" y="137498"/>
                          <a:pt x="78953" y="140469"/>
                        </a:cubicBezTo>
                        <a:cubicBezTo>
                          <a:pt x="82562" y="141020"/>
                          <a:pt x="85027" y="144387"/>
                          <a:pt x="84499" y="147997"/>
                        </a:cubicBezTo>
                        <a:cubicBezTo>
                          <a:pt x="83993" y="151276"/>
                          <a:pt x="81198" y="153609"/>
                          <a:pt x="77984" y="15360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5" name="Freeform: Shape 744">
                    <a:extLst>
                      <a:ext uri="{FF2B5EF4-FFF2-40B4-BE49-F238E27FC236}">
                        <a16:creationId xmlns:a16="http://schemas.microsoft.com/office/drawing/2014/main" id="{0E0E65CE-C261-2B4B-C4AE-2A65EBD9F900}"/>
                      </a:ext>
                    </a:extLst>
                  </p:cNvPr>
                  <p:cNvSpPr/>
                  <p:nvPr/>
                </p:nvSpPr>
                <p:spPr>
                  <a:xfrm>
                    <a:off x="8499879" y="847379"/>
                    <a:ext cx="68631" cy="33579"/>
                  </a:xfrm>
                  <a:custGeom>
                    <a:avLst/>
                    <a:gdLst>
                      <a:gd name="connsiteX0" fmla="*/ 62026 w 68631"/>
                      <a:gd name="connsiteY0" fmla="*/ 33579 h 33579"/>
                      <a:gd name="connsiteX1" fmla="*/ 56942 w 68631"/>
                      <a:gd name="connsiteY1" fmla="*/ 31202 h 33579"/>
                      <a:gd name="connsiteX2" fmla="*/ 8915 w 68631"/>
                      <a:gd name="connsiteY2" fmla="*/ 15597 h 33579"/>
                      <a:gd name="connsiteX3" fmla="*/ 419 w 68631"/>
                      <a:gd name="connsiteY3" fmla="*/ 11723 h 33579"/>
                      <a:gd name="connsiteX4" fmla="*/ 4293 w 68631"/>
                      <a:gd name="connsiteY4" fmla="*/ 3227 h 33579"/>
                      <a:gd name="connsiteX5" fmla="*/ 67111 w 68631"/>
                      <a:gd name="connsiteY5" fmla="*/ 22772 h 33579"/>
                      <a:gd name="connsiteX6" fmla="*/ 66230 w 68631"/>
                      <a:gd name="connsiteY6" fmla="*/ 32061 h 33579"/>
                      <a:gd name="connsiteX7" fmla="*/ 62026 w 68631"/>
                      <a:gd name="connsiteY7" fmla="*/ 33579 h 335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8631" h="33579">
                        <a:moveTo>
                          <a:pt x="62026" y="33579"/>
                        </a:moveTo>
                        <a:cubicBezTo>
                          <a:pt x="60133" y="33579"/>
                          <a:pt x="58240" y="32765"/>
                          <a:pt x="56942" y="31202"/>
                        </a:cubicBezTo>
                        <a:cubicBezTo>
                          <a:pt x="56039" y="30124"/>
                          <a:pt x="35262" y="5758"/>
                          <a:pt x="8915" y="15597"/>
                        </a:cubicBezTo>
                        <a:cubicBezTo>
                          <a:pt x="5504" y="16874"/>
                          <a:pt x="1696" y="15135"/>
                          <a:pt x="419" y="11723"/>
                        </a:cubicBezTo>
                        <a:cubicBezTo>
                          <a:pt x="-858" y="8311"/>
                          <a:pt x="881" y="4504"/>
                          <a:pt x="4293" y="3227"/>
                        </a:cubicBezTo>
                        <a:cubicBezTo>
                          <a:pt x="39532" y="-9957"/>
                          <a:pt x="66010" y="21430"/>
                          <a:pt x="67111" y="22772"/>
                        </a:cubicBezTo>
                        <a:cubicBezTo>
                          <a:pt x="69444" y="25590"/>
                          <a:pt x="69048" y="29750"/>
                          <a:pt x="66230" y="32061"/>
                        </a:cubicBezTo>
                        <a:cubicBezTo>
                          <a:pt x="64998" y="33073"/>
                          <a:pt x="63501" y="33579"/>
                          <a:pt x="62026" y="3357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6" name="Freeform: Shape 745">
                    <a:extLst>
                      <a:ext uri="{FF2B5EF4-FFF2-40B4-BE49-F238E27FC236}">
                        <a16:creationId xmlns:a16="http://schemas.microsoft.com/office/drawing/2014/main" id="{EC3CADE7-59E5-63B7-05FC-4B2AD51D6351}"/>
                      </a:ext>
                    </a:extLst>
                  </p:cNvPr>
                  <p:cNvSpPr/>
                  <p:nvPr/>
                </p:nvSpPr>
                <p:spPr>
                  <a:xfrm>
                    <a:off x="8430207" y="996991"/>
                    <a:ext cx="86448" cy="31394"/>
                  </a:xfrm>
                  <a:custGeom>
                    <a:avLst/>
                    <a:gdLst>
                      <a:gd name="connsiteX0" fmla="*/ 40399 w 86448"/>
                      <a:gd name="connsiteY0" fmla="*/ 31394 h 31394"/>
                      <a:gd name="connsiteX1" fmla="*/ 3575 w 86448"/>
                      <a:gd name="connsiteY1" fmla="*/ 21489 h 31394"/>
                      <a:gd name="connsiteX2" fmla="*/ 736 w 86448"/>
                      <a:gd name="connsiteY2" fmla="*/ 12597 h 31394"/>
                      <a:gd name="connsiteX3" fmla="*/ 9628 w 86448"/>
                      <a:gd name="connsiteY3" fmla="*/ 9758 h 31394"/>
                      <a:gd name="connsiteX4" fmla="*/ 74515 w 86448"/>
                      <a:gd name="connsiteY4" fmla="*/ 2693 h 31394"/>
                      <a:gd name="connsiteX5" fmla="*/ 83737 w 86448"/>
                      <a:gd name="connsiteY5" fmla="*/ 1262 h 31394"/>
                      <a:gd name="connsiteX6" fmla="*/ 85212 w 86448"/>
                      <a:gd name="connsiteY6" fmla="*/ 10440 h 31394"/>
                      <a:gd name="connsiteX7" fmla="*/ 40421 w 86448"/>
                      <a:gd name="connsiteY7" fmla="*/ 31394 h 31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6448" h="31394">
                        <a:moveTo>
                          <a:pt x="40399" y="31394"/>
                        </a:moveTo>
                        <a:cubicBezTo>
                          <a:pt x="29900" y="31394"/>
                          <a:pt x="17596" y="28731"/>
                          <a:pt x="3575" y="21489"/>
                        </a:cubicBezTo>
                        <a:cubicBezTo>
                          <a:pt x="340" y="19817"/>
                          <a:pt x="-937" y="15833"/>
                          <a:pt x="736" y="12597"/>
                        </a:cubicBezTo>
                        <a:cubicBezTo>
                          <a:pt x="2409" y="9362"/>
                          <a:pt x="6393" y="8085"/>
                          <a:pt x="9628" y="9758"/>
                        </a:cubicBezTo>
                        <a:cubicBezTo>
                          <a:pt x="52328" y="31812"/>
                          <a:pt x="73612" y="3903"/>
                          <a:pt x="74515" y="2693"/>
                        </a:cubicBezTo>
                        <a:cubicBezTo>
                          <a:pt x="76672" y="-235"/>
                          <a:pt x="80788" y="-873"/>
                          <a:pt x="83737" y="1262"/>
                        </a:cubicBezTo>
                        <a:cubicBezTo>
                          <a:pt x="86665" y="3397"/>
                          <a:pt x="87325" y="7491"/>
                          <a:pt x="85212" y="10440"/>
                        </a:cubicBezTo>
                        <a:cubicBezTo>
                          <a:pt x="85014" y="10726"/>
                          <a:pt x="69629" y="31394"/>
                          <a:pt x="40421" y="3139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47" name="Freeform: Shape 746">
                  <a:extLst>
                    <a:ext uri="{FF2B5EF4-FFF2-40B4-BE49-F238E27FC236}">
                      <a16:creationId xmlns:a16="http://schemas.microsoft.com/office/drawing/2014/main" id="{EE209B27-D122-BF87-0DA1-BD6FA5336D8F}"/>
                    </a:ext>
                  </a:extLst>
                </p:cNvPr>
                <p:cNvSpPr/>
                <p:nvPr/>
              </p:nvSpPr>
              <p:spPr>
                <a:xfrm>
                  <a:off x="8334831" y="852573"/>
                  <a:ext cx="344528" cy="89311"/>
                </a:xfrm>
                <a:custGeom>
                  <a:avLst/>
                  <a:gdLst>
                    <a:gd name="connsiteX0" fmla="*/ 193531 w 344528"/>
                    <a:gd name="connsiteY0" fmla="*/ 89311 h 89311"/>
                    <a:gd name="connsiteX1" fmla="*/ 183648 w 344528"/>
                    <a:gd name="connsiteY1" fmla="*/ 88475 h 89311"/>
                    <a:gd name="connsiteX2" fmla="*/ 138086 w 344528"/>
                    <a:gd name="connsiteY2" fmla="*/ 32788 h 89311"/>
                    <a:gd name="connsiteX3" fmla="*/ 112708 w 344528"/>
                    <a:gd name="connsiteY3" fmla="*/ 26801 h 89311"/>
                    <a:gd name="connsiteX4" fmla="*/ 96553 w 344528"/>
                    <a:gd name="connsiteY4" fmla="*/ 32084 h 89311"/>
                    <a:gd name="connsiteX5" fmla="*/ 82334 w 344528"/>
                    <a:gd name="connsiteY5" fmla="*/ 61930 h 89311"/>
                    <a:gd name="connsiteX6" fmla="*/ 57660 w 344528"/>
                    <a:gd name="connsiteY6" fmla="*/ 67653 h 89311"/>
                    <a:gd name="connsiteX7" fmla="*/ 25195 w 344528"/>
                    <a:gd name="connsiteY7" fmla="*/ 25085 h 89311"/>
                    <a:gd name="connsiteX8" fmla="*/ 3272 w 344528"/>
                    <a:gd name="connsiteY8" fmla="*/ 12297 h 89311"/>
                    <a:gd name="connsiteX9" fmla="*/ 895 w 344528"/>
                    <a:gd name="connsiteY9" fmla="*/ 3272 h 89311"/>
                    <a:gd name="connsiteX10" fmla="*/ 9919 w 344528"/>
                    <a:gd name="connsiteY10" fmla="*/ 895 h 89311"/>
                    <a:gd name="connsiteX11" fmla="*/ 38841 w 344528"/>
                    <a:gd name="connsiteY11" fmla="*/ 17777 h 89311"/>
                    <a:gd name="connsiteX12" fmla="*/ 38489 w 344528"/>
                    <a:gd name="connsiteY12" fmla="*/ 21937 h 89311"/>
                    <a:gd name="connsiteX13" fmla="*/ 59795 w 344528"/>
                    <a:gd name="connsiteY13" fmla="*/ 54623 h 89311"/>
                    <a:gd name="connsiteX14" fmla="*/ 73992 w 344528"/>
                    <a:gd name="connsiteY14" fmla="*/ 51673 h 89311"/>
                    <a:gd name="connsiteX15" fmla="*/ 83588 w 344528"/>
                    <a:gd name="connsiteY15" fmla="*/ 28870 h 89311"/>
                    <a:gd name="connsiteX16" fmla="*/ 83676 w 344528"/>
                    <a:gd name="connsiteY16" fmla="*/ 27330 h 89311"/>
                    <a:gd name="connsiteX17" fmla="*/ 84425 w 344528"/>
                    <a:gd name="connsiteY17" fmla="*/ 25965 h 89311"/>
                    <a:gd name="connsiteX18" fmla="*/ 110837 w 344528"/>
                    <a:gd name="connsiteY18" fmla="*/ 13705 h 89311"/>
                    <a:gd name="connsiteX19" fmla="*/ 149091 w 344528"/>
                    <a:gd name="connsiteY19" fmla="*/ 24204 h 89311"/>
                    <a:gd name="connsiteX20" fmla="*/ 152129 w 344528"/>
                    <a:gd name="connsiteY20" fmla="*/ 26559 h 89311"/>
                    <a:gd name="connsiteX21" fmla="*/ 151579 w 344528"/>
                    <a:gd name="connsiteY21" fmla="*/ 30367 h 89311"/>
                    <a:gd name="connsiteX22" fmla="*/ 185783 w 344528"/>
                    <a:gd name="connsiteY22" fmla="*/ 75400 h 89311"/>
                    <a:gd name="connsiteX23" fmla="*/ 240721 w 344528"/>
                    <a:gd name="connsiteY23" fmla="*/ 34967 h 89311"/>
                    <a:gd name="connsiteX24" fmla="*/ 242086 w 344528"/>
                    <a:gd name="connsiteY24" fmla="*/ 30521 h 89311"/>
                    <a:gd name="connsiteX25" fmla="*/ 337633 w 344528"/>
                    <a:gd name="connsiteY25" fmla="*/ 26339 h 89311"/>
                    <a:gd name="connsiteX26" fmla="*/ 344522 w 344528"/>
                    <a:gd name="connsiteY26" fmla="*/ 32656 h 89311"/>
                    <a:gd name="connsiteX27" fmla="*/ 338205 w 344528"/>
                    <a:gd name="connsiteY27" fmla="*/ 39545 h 89311"/>
                    <a:gd name="connsiteX28" fmla="*/ 251792 w 344528"/>
                    <a:gd name="connsiteY28" fmla="*/ 43331 h 89311"/>
                    <a:gd name="connsiteX29" fmla="*/ 193509 w 344528"/>
                    <a:gd name="connsiteY29" fmla="*/ 89289 h 89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344528" h="89311">
                      <a:moveTo>
                        <a:pt x="193531" y="89311"/>
                      </a:moveTo>
                      <a:cubicBezTo>
                        <a:pt x="190361" y="89311"/>
                        <a:pt x="187082" y="89047"/>
                        <a:pt x="183648" y="88475"/>
                      </a:cubicBezTo>
                      <a:cubicBezTo>
                        <a:pt x="145218" y="82136"/>
                        <a:pt x="137074" y="51409"/>
                        <a:pt x="138086" y="32788"/>
                      </a:cubicBezTo>
                      <a:cubicBezTo>
                        <a:pt x="133354" y="29993"/>
                        <a:pt x="123471" y="25261"/>
                        <a:pt x="112708" y="26801"/>
                      </a:cubicBezTo>
                      <a:cubicBezTo>
                        <a:pt x="102759" y="28232"/>
                        <a:pt x="98269" y="30807"/>
                        <a:pt x="96553" y="32084"/>
                      </a:cubicBezTo>
                      <a:cubicBezTo>
                        <a:pt x="95848" y="38137"/>
                        <a:pt x="93031" y="53280"/>
                        <a:pt x="82334" y="61930"/>
                      </a:cubicBezTo>
                      <a:cubicBezTo>
                        <a:pt x="75643" y="67345"/>
                        <a:pt x="67345" y="69260"/>
                        <a:pt x="57660" y="67653"/>
                      </a:cubicBezTo>
                      <a:cubicBezTo>
                        <a:pt x="31996" y="63427"/>
                        <a:pt x="25327" y="39964"/>
                        <a:pt x="25195" y="25085"/>
                      </a:cubicBezTo>
                      <a:lnTo>
                        <a:pt x="3272" y="12297"/>
                      </a:lnTo>
                      <a:cubicBezTo>
                        <a:pt x="125" y="10448"/>
                        <a:pt x="-932" y="6420"/>
                        <a:pt x="895" y="3272"/>
                      </a:cubicBezTo>
                      <a:cubicBezTo>
                        <a:pt x="2722" y="125"/>
                        <a:pt x="6772" y="-932"/>
                        <a:pt x="9919" y="895"/>
                      </a:cubicBezTo>
                      <a:lnTo>
                        <a:pt x="38841" y="17777"/>
                      </a:lnTo>
                      <a:lnTo>
                        <a:pt x="38489" y="21937"/>
                      </a:lnTo>
                      <a:cubicBezTo>
                        <a:pt x="38401" y="23104"/>
                        <a:pt x="36508" y="50793"/>
                        <a:pt x="59795" y="54623"/>
                      </a:cubicBezTo>
                      <a:cubicBezTo>
                        <a:pt x="65672" y="55591"/>
                        <a:pt x="70316" y="54623"/>
                        <a:pt x="73992" y="51673"/>
                      </a:cubicBezTo>
                      <a:cubicBezTo>
                        <a:pt x="81211" y="45862"/>
                        <a:pt x="83368" y="33228"/>
                        <a:pt x="83588" y="28870"/>
                      </a:cubicBezTo>
                      <a:lnTo>
                        <a:pt x="83676" y="27330"/>
                      </a:lnTo>
                      <a:lnTo>
                        <a:pt x="84425" y="25965"/>
                      </a:lnTo>
                      <a:cubicBezTo>
                        <a:pt x="85635" y="23808"/>
                        <a:pt x="91094" y="16545"/>
                        <a:pt x="110837" y="13705"/>
                      </a:cubicBezTo>
                      <a:cubicBezTo>
                        <a:pt x="131417" y="10756"/>
                        <a:pt x="148365" y="23654"/>
                        <a:pt x="149091" y="24204"/>
                      </a:cubicBezTo>
                      <a:lnTo>
                        <a:pt x="152129" y="26559"/>
                      </a:lnTo>
                      <a:lnTo>
                        <a:pt x="151579" y="30367"/>
                      </a:lnTo>
                      <a:cubicBezTo>
                        <a:pt x="151028" y="34285"/>
                        <a:pt x="147397" y="69061"/>
                        <a:pt x="185783" y="75400"/>
                      </a:cubicBezTo>
                      <a:cubicBezTo>
                        <a:pt x="225798" y="82004"/>
                        <a:pt x="240127" y="36882"/>
                        <a:pt x="240721" y="34967"/>
                      </a:cubicBezTo>
                      <a:lnTo>
                        <a:pt x="242086" y="30521"/>
                      </a:lnTo>
                      <a:lnTo>
                        <a:pt x="337633" y="26339"/>
                      </a:lnTo>
                      <a:cubicBezTo>
                        <a:pt x="341265" y="26207"/>
                        <a:pt x="344368" y="29002"/>
                        <a:pt x="344522" y="32656"/>
                      </a:cubicBezTo>
                      <a:cubicBezTo>
                        <a:pt x="344676" y="36310"/>
                        <a:pt x="341859" y="39391"/>
                        <a:pt x="338205" y="39545"/>
                      </a:cubicBezTo>
                      <a:lnTo>
                        <a:pt x="251792" y="43331"/>
                      </a:lnTo>
                      <a:cubicBezTo>
                        <a:pt x="244617" y="62018"/>
                        <a:pt x="225622" y="89289"/>
                        <a:pt x="193509" y="8928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8" name="Freeform: Shape 747">
                  <a:extLst>
                    <a:ext uri="{FF2B5EF4-FFF2-40B4-BE49-F238E27FC236}">
                      <a16:creationId xmlns:a16="http://schemas.microsoft.com/office/drawing/2014/main" id="{CE04A8AE-B965-18DE-7FAA-9F709869F754}"/>
                    </a:ext>
                  </a:extLst>
                </p:cNvPr>
                <p:cNvSpPr/>
                <p:nvPr/>
              </p:nvSpPr>
              <p:spPr>
                <a:xfrm>
                  <a:off x="8748025" y="794788"/>
                  <a:ext cx="90879" cy="195455"/>
                </a:xfrm>
                <a:custGeom>
                  <a:avLst/>
                  <a:gdLst>
                    <a:gd name="connsiteX0" fmla="*/ 63258 w 90879"/>
                    <a:gd name="connsiteY0" fmla="*/ 0 h 195455"/>
                    <a:gd name="connsiteX1" fmla="*/ 90265 w 90879"/>
                    <a:gd name="connsiteY1" fmla="*/ 64403 h 195455"/>
                    <a:gd name="connsiteX2" fmla="*/ 42920 w 90879"/>
                    <a:gd name="connsiteY2" fmla="*/ 187837 h 195455"/>
                    <a:gd name="connsiteX3" fmla="*/ 0 w 90879"/>
                    <a:gd name="connsiteY3" fmla="*/ 191381 h 195455"/>
                    <a:gd name="connsiteX4" fmla="*/ 63258 w 90879"/>
                    <a:gd name="connsiteY4" fmla="*/ 0 h 195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879" h="195455">
                      <a:moveTo>
                        <a:pt x="63258" y="0"/>
                      </a:moveTo>
                      <a:cubicBezTo>
                        <a:pt x="63258" y="0"/>
                        <a:pt x="95701" y="18577"/>
                        <a:pt x="90265" y="64403"/>
                      </a:cubicBezTo>
                      <a:cubicBezTo>
                        <a:pt x="84828" y="110228"/>
                        <a:pt x="60771" y="173090"/>
                        <a:pt x="42920" y="187837"/>
                      </a:cubicBezTo>
                      <a:cubicBezTo>
                        <a:pt x="25070" y="202584"/>
                        <a:pt x="0" y="191381"/>
                        <a:pt x="0" y="191381"/>
                      </a:cubicBezTo>
                      <a:cubicBezTo>
                        <a:pt x="0" y="191381"/>
                        <a:pt x="68078" y="110206"/>
                        <a:pt x="632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49" name="Graphic 217">
              <a:extLst>
                <a:ext uri="{FF2B5EF4-FFF2-40B4-BE49-F238E27FC236}">
                  <a16:creationId xmlns:a16="http://schemas.microsoft.com/office/drawing/2014/main" id="{9B839BFC-459E-A30B-4FF0-490931C1A32C}"/>
                </a:ext>
              </a:extLst>
            </p:cNvPr>
            <p:cNvGrpSpPr/>
            <p:nvPr/>
          </p:nvGrpSpPr>
          <p:grpSpPr>
            <a:xfrm>
              <a:off x="7415667" y="301996"/>
              <a:ext cx="809830" cy="587744"/>
              <a:chOff x="7415667" y="301996"/>
              <a:chExt cx="809830" cy="587744"/>
            </a:xfrm>
          </p:grpSpPr>
          <p:grpSp>
            <p:nvGrpSpPr>
              <p:cNvPr id="750" name="Graphic 217">
                <a:extLst>
                  <a:ext uri="{FF2B5EF4-FFF2-40B4-BE49-F238E27FC236}">
                    <a16:creationId xmlns:a16="http://schemas.microsoft.com/office/drawing/2014/main" id="{DE63093B-F728-DC28-78FC-F3F063380B67}"/>
                  </a:ext>
                </a:extLst>
              </p:cNvPr>
              <p:cNvGrpSpPr/>
              <p:nvPr/>
            </p:nvGrpSpPr>
            <p:grpSpPr>
              <a:xfrm>
                <a:off x="7426717" y="360216"/>
                <a:ext cx="785684" cy="448306"/>
                <a:chOff x="7426717" y="360216"/>
                <a:chExt cx="785684" cy="448306"/>
              </a:xfrm>
            </p:grpSpPr>
            <p:sp>
              <p:nvSpPr>
                <p:cNvPr id="751" name="Freeform: Shape 750">
                  <a:extLst>
                    <a:ext uri="{FF2B5EF4-FFF2-40B4-BE49-F238E27FC236}">
                      <a16:creationId xmlns:a16="http://schemas.microsoft.com/office/drawing/2014/main" id="{B6C5A0A0-70F5-5B86-0118-E0C9D294497B}"/>
                    </a:ext>
                  </a:extLst>
                </p:cNvPr>
                <p:cNvSpPr/>
                <p:nvPr/>
              </p:nvSpPr>
              <p:spPr>
                <a:xfrm>
                  <a:off x="7473995" y="367323"/>
                  <a:ext cx="693180" cy="433407"/>
                </a:xfrm>
                <a:custGeom>
                  <a:avLst/>
                  <a:gdLst>
                    <a:gd name="connsiteX0" fmla="*/ 687980 w 693180"/>
                    <a:gd name="connsiteY0" fmla="*/ 202078 h 433407"/>
                    <a:gd name="connsiteX1" fmla="*/ 346598 w 693180"/>
                    <a:gd name="connsiteY1" fmla="*/ 0 h 433407"/>
                    <a:gd name="connsiteX2" fmla="*/ 5216 w 693180"/>
                    <a:gd name="connsiteY2" fmla="*/ 202078 h 433407"/>
                    <a:gd name="connsiteX3" fmla="*/ 5216 w 693180"/>
                    <a:gd name="connsiteY3" fmla="*/ 231330 h 433407"/>
                    <a:gd name="connsiteX4" fmla="*/ 346598 w 693180"/>
                    <a:gd name="connsiteY4" fmla="*/ 433408 h 433407"/>
                    <a:gd name="connsiteX5" fmla="*/ 687980 w 693180"/>
                    <a:gd name="connsiteY5" fmla="*/ 231330 h 433407"/>
                    <a:gd name="connsiteX6" fmla="*/ 687980 w 693180"/>
                    <a:gd name="connsiteY6" fmla="*/ 202078 h 433407"/>
                    <a:gd name="connsiteX7" fmla="*/ 346598 w 693180"/>
                    <a:gd name="connsiteY7" fmla="*/ 366980 h 433407"/>
                    <a:gd name="connsiteX8" fmla="*/ 190324 w 693180"/>
                    <a:gd name="connsiteY8" fmla="*/ 210706 h 433407"/>
                    <a:gd name="connsiteX9" fmla="*/ 346598 w 693180"/>
                    <a:gd name="connsiteY9" fmla="*/ 54454 h 433407"/>
                    <a:gd name="connsiteX10" fmla="*/ 502873 w 693180"/>
                    <a:gd name="connsiteY10" fmla="*/ 210706 h 433407"/>
                    <a:gd name="connsiteX11" fmla="*/ 346598 w 693180"/>
                    <a:gd name="connsiteY11" fmla="*/ 366980 h 433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3180" h="433407">
                      <a:moveTo>
                        <a:pt x="687980" y="202078"/>
                      </a:moveTo>
                      <a:cubicBezTo>
                        <a:pt x="648384" y="153413"/>
                        <a:pt x="510554" y="0"/>
                        <a:pt x="346598" y="0"/>
                      </a:cubicBezTo>
                      <a:cubicBezTo>
                        <a:pt x="182643" y="0"/>
                        <a:pt x="44813" y="153413"/>
                        <a:pt x="5216" y="202078"/>
                      </a:cubicBezTo>
                      <a:cubicBezTo>
                        <a:pt x="-1739" y="210618"/>
                        <a:pt x="-1739" y="222812"/>
                        <a:pt x="5216" y="231330"/>
                      </a:cubicBezTo>
                      <a:cubicBezTo>
                        <a:pt x="44813" y="280017"/>
                        <a:pt x="182643" y="433408"/>
                        <a:pt x="346598" y="433408"/>
                      </a:cubicBezTo>
                      <a:cubicBezTo>
                        <a:pt x="510554" y="433408"/>
                        <a:pt x="648384" y="280017"/>
                        <a:pt x="687980" y="231330"/>
                      </a:cubicBezTo>
                      <a:cubicBezTo>
                        <a:pt x="694914" y="222790"/>
                        <a:pt x="694914" y="210596"/>
                        <a:pt x="687980" y="202078"/>
                      </a:cubicBezTo>
                      <a:close/>
                      <a:moveTo>
                        <a:pt x="346598" y="366980"/>
                      </a:moveTo>
                      <a:cubicBezTo>
                        <a:pt x="260295" y="366980"/>
                        <a:pt x="190324" y="297009"/>
                        <a:pt x="190324" y="210706"/>
                      </a:cubicBezTo>
                      <a:cubicBezTo>
                        <a:pt x="190324" y="124403"/>
                        <a:pt x="260295" y="54454"/>
                        <a:pt x="346598" y="54454"/>
                      </a:cubicBezTo>
                      <a:cubicBezTo>
                        <a:pt x="432901" y="54454"/>
                        <a:pt x="502873" y="124403"/>
                        <a:pt x="502873" y="210706"/>
                      </a:cubicBezTo>
                      <a:cubicBezTo>
                        <a:pt x="502873" y="297009"/>
                        <a:pt x="432901" y="366980"/>
                        <a:pt x="346598" y="366980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2" name="Freeform: Shape 751">
                  <a:extLst>
                    <a:ext uri="{FF2B5EF4-FFF2-40B4-BE49-F238E27FC236}">
                      <a16:creationId xmlns:a16="http://schemas.microsoft.com/office/drawing/2014/main" id="{222AED63-21F7-AF18-F4BC-2A197CAA53B3}"/>
                    </a:ext>
                  </a:extLst>
                </p:cNvPr>
                <p:cNvSpPr/>
                <p:nvPr/>
              </p:nvSpPr>
              <p:spPr>
                <a:xfrm>
                  <a:off x="7657716" y="415174"/>
                  <a:ext cx="325754" cy="325732"/>
                </a:xfrm>
                <a:custGeom>
                  <a:avLst/>
                  <a:gdLst>
                    <a:gd name="connsiteX0" fmla="*/ 162877 w 325754"/>
                    <a:gd name="connsiteY0" fmla="*/ 325733 h 325732"/>
                    <a:gd name="connsiteX1" fmla="*/ 0 w 325754"/>
                    <a:gd name="connsiteY1" fmla="*/ 162855 h 325732"/>
                    <a:gd name="connsiteX2" fmla="*/ 162877 w 325754"/>
                    <a:gd name="connsiteY2" fmla="*/ 0 h 325732"/>
                    <a:gd name="connsiteX3" fmla="*/ 325755 w 325754"/>
                    <a:gd name="connsiteY3" fmla="*/ 162855 h 325732"/>
                    <a:gd name="connsiteX4" fmla="*/ 162877 w 325754"/>
                    <a:gd name="connsiteY4" fmla="*/ 325733 h 325732"/>
                    <a:gd name="connsiteX5" fmla="*/ 162877 w 325754"/>
                    <a:gd name="connsiteY5" fmla="*/ 13206 h 325732"/>
                    <a:gd name="connsiteX6" fmla="*/ 13206 w 325754"/>
                    <a:gd name="connsiteY6" fmla="*/ 162855 h 325732"/>
                    <a:gd name="connsiteX7" fmla="*/ 162877 w 325754"/>
                    <a:gd name="connsiteY7" fmla="*/ 312526 h 325732"/>
                    <a:gd name="connsiteX8" fmla="*/ 312548 w 325754"/>
                    <a:gd name="connsiteY8" fmla="*/ 162855 h 325732"/>
                    <a:gd name="connsiteX9" fmla="*/ 162877 w 325754"/>
                    <a:gd name="connsiteY9" fmla="*/ 13206 h 325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754" h="325732">
                      <a:moveTo>
                        <a:pt x="162877" y="325733"/>
                      </a:moveTo>
                      <a:cubicBezTo>
                        <a:pt x="73075" y="325733"/>
                        <a:pt x="0" y="252658"/>
                        <a:pt x="0" y="162855"/>
                      </a:cubicBezTo>
                      <a:cubicBezTo>
                        <a:pt x="0" y="73053"/>
                        <a:pt x="73075" y="0"/>
                        <a:pt x="162877" y="0"/>
                      </a:cubicBezTo>
                      <a:cubicBezTo>
                        <a:pt x="252680" y="0"/>
                        <a:pt x="325755" y="73053"/>
                        <a:pt x="325755" y="162855"/>
                      </a:cubicBezTo>
                      <a:cubicBezTo>
                        <a:pt x="325755" y="252658"/>
                        <a:pt x="252680" y="325733"/>
                        <a:pt x="162877" y="325733"/>
                      </a:cubicBezTo>
                      <a:close/>
                      <a:moveTo>
                        <a:pt x="162877" y="13206"/>
                      </a:moveTo>
                      <a:cubicBezTo>
                        <a:pt x="80338" y="13206"/>
                        <a:pt x="13206" y="80338"/>
                        <a:pt x="13206" y="162855"/>
                      </a:cubicBezTo>
                      <a:cubicBezTo>
                        <a:pt x="13206" y="245372"/>
                        <a:pt x="80338" y="312526"/>
                        <a:pt x="162877" y="312526"/>
                      </a:cubicBezTo>
                      <a:cubicBezTo>
                        <a:pt x="245416" y="312526"/>
                        <a:pt x="312548" y="245394"/>
                        <a:pt x="312548" y="162855"/>
                      </a:cubicBezTo>
                      <a:cubicBezTo>
                        <a:pt x="312548" y="80316"/>
                        <a:pt x="245416" y="13206"/>
                        <a:pt x="162877" y="132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3" name="Freeform: Shape 752">
                  <a:extLst>
                    <a:ext uri="{FF2B5EF4-FFF2-40B4-BE49-F238E27FC236}">
                      <a16:creationId xmlns:a16="http://schemas.microsoft.com/office/drawing/2014/main" id="{422F4438-145F-1083-14C6-1B82A2A31BD8}"/>
                    </a:ext>
                  </a:extLst>
                </p:cNvPr>
                <p:cNvSpPr/>
                <p:nvPr/>
              </p:nvSpPr>
              <p:spPr>
                <a:xfrm>
                  <a:off x="7748862" y="506297"/>
                  <a:ext cx="143464" cy="143464"/>
                </a:xfrm>
                <a:custGeom>
                  <a:avLst/>
                  <a:gdLst>
                    <a:gd name="connsiteX0" fmla="*/ 143464 w 143464"/>
                    <a:gd name="connsiteY0" fmla="*/ 71732 h 143464"/>
                    <a:gd name="connsiteX1" fmla="*/ 71732 w 143464"/>
                    <a:gd name="connsiteY1" fmla="*/ 143464 h 143464"/>
                    <a:gd name="connsiteX2" fmla="*/ 0 w 143464"/>
                    <a:gd name="connsiteY2" fmla="*/ 71732 h 143464"/>
                    <a:gd name="connsiteX3" fmla="*/ 71732 w 143464"/>
                    <a:gd name="connsiteY3" fmla="*/ 0 h 143464"/>
                    <a:gd name="connsiteX4" fmla="*/ 143464 w 143464"/>
                    <a:gd name="connsiteY4" fmla="*/ 71732 h 143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464" h="143464">
                      <a:moveTo>
                        <a:pt x="143464" y="71732"/>
                      </a:moveTo>
                      <a:cubicBezTo>
                        <a:pt x="143464" y="111349"/>
                        <a:pt x="111349" y="143464"/>
                        <a:pt x="71732" y="143464"/>
                      </a:cubicBezTo>
                      <a:cubicBezTo>
                        <a:pt x="32116" y="143464"/>
                        <a:pt x="0" y="111349"/>
                        <a:pt x="0" y="71732"/>
                      </a:cubicBezTo>
                      <a:cubicBezTo>
                        <a:pt x="0" y="32116"/>
                        <a:pt x="32116" y="0"/>
                        <a:pt x="71732" y="0"/>
                      </a:cubicBezTo>
                      <a:cubicBezTo>
                        <a:pt x="111349" y="0"/>
                        <a:pt x="143464" y="32116"/>
                        <a:pt x="143464" y="71732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4" name="Freeform: Shape 753">
                  <a:extLst>
                    <a:ext uri="{FF2B5EF4-FFF2-40B4-BE49-F238E27FC236}">
                      <a16:creationId xmlns:a16="http://schemas.microsoft.com/office/drawing/2014/main" id="{C6B6C40C-AFCB-56D8-E75D-2B60968D6E9B}"/>
                    </a:ext>
                  </a:extLst>
                </p:cNvPr>
                <p:cNvSpPr/>
                <p:nvPr/>
              </p:nvSpPr>
              <p:spPr>
                <a:xfrm>
                  <a:off x="7426717" y="560597"/>
                  <a:ext cx="785684" cy="48929"/>
                </a:xfrm>
                <a:custGeom>
                  <a:avLst/>
                  <a:gdLst>
                    <a:gd name="connsiteX0" fmla="*/ 763564 w 785684"/>
                    <a:gd name="connsiteY0" fmla="*/ 0 h 48929"/>
                    <a:gd name="connsiteX1" fmla="*/ 785685 w 785684"/>
                    <a:gd name="connsiteY1" fmla="*/ 22120 h 48929"/>
                    <a:gd name="connsiteX2" fmla="*/ 785685 w 785684"/>
                    <a:gd name="connsiteY2" fmla="*/ 26809 h 48929"/>
                    <a:gd name="connsiteX3" fmla="*/ 763564 w 785684"/>
                    <a:gd name="connsiteY3" fmla="*/ 48929 h 48929"/>
                    <a:gd name="connsiteX4" fmla="*/ 22120 w 785684"/>
                    <a:gd name="connsiteY4" fmla="*/ 48929 h 48929"/>
                    <a:gd name="connsiteX5" fmla="*/ 0 w 785684"/>
                    <a:gd name="connsiteY5" fmla="*/ 26809 h 48929"/>
                    <a:gd name="connsiteX6" fmla="*/ 0 w 785684"/>
                    <a:gd name="connsiteY6" fmla="*/ 22120 h 48929"/>
                    <a:gd name="connsiteX7" fmla="*/ 22120 w 785684"/>
                    <a:gd name="connsiteY7" fmla="*/ 0 h 48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5684" h="48929">
                      <a:moveTo>
                        <a:pt x="763564" y="0"/>
                      </a:moveTo>
                      <a:cubicBezTo>
                        <a:pt x="775781" y="0"/>
                        <a:pt x="785685" y="9904"/>
                        <a:pt x="785685" y="22120"/>
                      </a:cubicBezTo>
                      <a:lnTo>
                        <a:pt x="785685" y="26809"/>
                      </a:lnTo>
                      <a:cubicBezTo>
                        <a:pt x="785685" y="39026"/>
                        <a:pt x="775781" y="48929"/>
                        <a:pt x="763564" y="48929"/>
                      </a:cubicBezTo>
                      <a:lnTo>
                        <a:pt x="22120" y="48929"/>
                      </a:lnTo>
                      <a:cubicBezTo>
                        <a:pt x="9904" y="48929"/>
                        <a:pt x="0" y="39026"/>
                        <a:pt x="0" y="26809"/>
                      </a:cubicBezTo>
                      <a:lnTo>
                        <a:pt x="0" y="22120"/>
                      </a:lnTo>
                      <a:cubicBezTo>
                        <a:pt x="0" y="9904"/>
                        <a:pt x="9904" y="0"/>
                        <a:pt x="22120" y="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5" name="Freeform: Shape 754">
                  <a:extLst>
                    <a:ext uri="{FF2B5EF4-FFF2-40B4-BE49-F238E27FC236}">
                      <a16:creationId xmlns:a16="http://schemas.microsoft.com/office/drawing/2014/main" id="{EC1B8F5D-EC0B-83DF-8687-90CA744BDBEA}"/>
                    </a:ext>
                  </a:extLst>
                </p:cNvPr>
                <p:cNvSpPr/>
                <p:nvPr/>
              </p:nvSpPr>
              <p:spPr>
                <a:xfrm>
                  <a:off x="7549133" y="360216"/>
                  <a:ext cx="278037" cy="135494"/>
                </a:xfrm>
                <a:custGeom>
                  <a:avLst/>
                  <a:gdLst>
                    <a:gd name="connsiteX0" fmla="*/ 6609 w 278037"/>
                    <a:gd name="connsiteY0" fmla="*/ 135495 h 135494"/>
                    <a:gd name="connsiteX1" fmla="*/ 1965 w 278037"/>
                    <a:gd name="connsiteY1" fmla="*/ 133580 h 135494"/>
                    <a:gd name="connsiteX2" fmla="*/ 1899 w 278037"/>
                    <a:gd name="connsiteY2" fmla="*/ 124247 h 135494"/>
                    <a:gd name="connsiteX3" fmla="*/ 84790 w 278037"/>
                    <a:gd name="connsiteY3" fmla="*/ 58854 h 135494"/>
                    <a:gd name="connsiteX4" fmla="*/ 271901 w 278037"/>
                    <a:gd name="connsiteY4" fmla="*/ 505 h 135494"/>
                    <a:gd name="connsiteX5" fmla="*/ 278020 w 278037"/>
                    <a:gd name="connsiteY5" fmla="*/ 7548 h 135494"/>
                    <a:gd name="connsiteX6" fmla="*/ 270976 w 278037"/>
                    <a:gd name="connsiteY6" fmla="*/ 13667 h 135494"/>
                    <a:gd name="connsiteX7" fmla="*/ 11297 w 278037"/>
                    <a:gd name="connsiteY7" fmla="*/ 133514 h 135494"/>
                    <a:gd name="connsiteX8" fmla="*/ 6609 w 278037"/>
                    <a:gd name="connsiteY8" fmla="*/ 135473 h 135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8037" h="135494">
                      <a:moveTo>
                        <a:pt x="6609" y="135495"/>
                      </a:moveTo>
                      <a:cubicBezTo>
                        <a:pt x="4936" y="135495"/>
                        <a:pt x="3263" y="134856"/>
                        <a:pt x="1965" y="133580"/>
                      </a:cubicBezTo>
                      <a:cubicBezTo>
                        <a:pt x="-633" y="131026"/>
                        <a:pt x="-655" y="126844"/>
                        <a:pt x="1899" y="124247"/>
                      </a:cubicBezTo>
                      <a:cubicBezTo>
                        <a:pt x="3241" y="122883"/>
                        <a:pt x="35420" y="90527"/>
                        <a:pt x="84790" y="58854"/>
                      </a:cubicBezTo>
                      <a:cubicBezTo>
                        <a:pt x="130638" y="29448"/>
                        <a:pt x="200279" y="-4558"/>
                        <a:pt x="271901" y="505"/>
                      </a:cubicBezTo>
                      <a:cubicBezTo>
                        <a:pt x="275532" y="769"/>
                        <a:pt x="278284" y="3916"/>
                        <a:pt x="278020" y="7548"/>
                      </a:cubicBezTo>
                      <a:cubicBezTo>
                        <a:pt x="277755" y="11180"/>
                        <a:pt x="274608" y="13909"/>
                        <a:pt x="270976" y="13667"/>
                      </a:cubicBezTo>
                      <a:cubicBezTo>
                        <a:pt x="140520" y="4422"/>
                        <a:pt x="12574" y="132237"/>
                        <a:pt x="11297" y="133514"/>
                      </a:cubicBezTo>
                      <a:cubicBezTo>
                        <a:pt x="9998" y="134812"/>
                        <a:pt x="8304" y="135473"/>
                        <a:pt x="6609" y="13547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6" name="Freeform: Shape 755">
                  <a:extLst>
                    <a:ext uri="{FF2B5EF4-FFF2-40B4-BE49-F238E27FC236}">
                      <a16:creationId xmlns:a16="http://schemas.microsoft.com/office/drawing/2014/main" id="{1E70CD9F-C1EA-AF8C-0F7E-65A7A4092A7D}"/>
                    </a:ext>
                  </a:extLst>
                </p:cNvPr>
                <p:cNvSpPr/>
                <p:nvPr/>
              </p:nvSpPr>
              <p:spPr>
                <a:xfrm>
                  <a:off x="7689270" y="761427"/>
                  <a:ext cx="191551" cy="47095"/>
                </a:xfrm>
                <a:custGeom>
                  <a:avLst/>
                  <a:gdLst>
                    <a:gd name="connsiteX0" fmla="*/ 128000 w 191551"/>
                    <a:gd name="connsiteY0" fmla="*/ 47095 h 47095"/>
                    <a:gd name="connsiteX1" fmla="*/ 2893 w 191551"/>
                    <a:gd name="connsiteY1" fmla="*/ 12077 h 47095"/>
                    <a:gd name="connsiteX2" fmla="*/ 1154 w 191551"/>
                    <a:gd name="connsiteY2" fmla="*/ 2898 h 47095"/>
                    <a:gd name="connsiteX3" fmla="*/ 10333 w 191551"/>
                    <a:gd name="connsiteY3" fmla="*/ 1137 h 47095"/>
                    <a:gd name="connsiteX4" fmla="*/ 10333 w 191551"/>
                    <a:gd name="connsiteY4" fmla="*/ 1137 h 47095"/>
                    <a:gd name="connsiteX5" fmla="*/ 183335 w 191551"/>
                    <a:gd name="connsiteY5" fmla="*/ 26956 h 47095"/>
                    <a:gd name="connsiteX6" fmla="*/ 191346 w 191551"/>
                    <a:gd name="connsiteY6" fmla="*/ 31732 h 47095"/>
                    <a:gd name="connsiteX7" fmla="*/ 186570 w 191551"/>
                    <a:gd name="connsiteY7" fmla="*/ 39744 h 47095"/>
                    <a:gd name="connsiteX8" fmla="*/ 128022 w 191551"/>
                    <a:gd name="connsiteY8" fmla="*/ 47073 h 47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1551" h="47095">
                      <a:moveTo>
                        <a:pt x="128000" y="47095"/>
                      </a:moveTo>
                      <a:cubicBezTo>
                        <a:pt x="55454" y="47095"/>
                        <a:pt x="5490" y="13838"/>
                        <a:pt x="2893" y="12077"/>
                      </a:cubicBezTo>
                      <a:cubicBezTo>
                        <a:pt x="-122" y="10030"/>
                        <a:pt x="-915" y="5914"/>
                        <a:pt x="1154" y="2898"/>
                      </a:cubicBezTo>
                      <a:cubicBezTo>
                        <a:pt x="3201" y="-117"/>
                        <a:pt x="7295" y="-909"/>
                        <a:pt x="10333" y="1137"/>
                      </a:cubicBezTo>
                      <a:lnTo>
                        <a:pt x="10333" y="1137"/>
                      </a:lnTo>
                      <a:cubicBezTo>
                        <a:pt x="11081" y="1644"/>
                        <a:pt x="86313" y="51497"/>
                        <a:pt x="183335" y="26956"/>
                      </a:cubicBezTo>
                      <a:cubicBezTo>
                        <a:pt x="186878" y="26075"/>
                        <a:pt x="190466" y="28210"/>
                        <a:pt x="191346" y="31732"/>
                      </a:cubicBezTo>
                      <a:cubicBezTo>
                        <a:pt x="192249" y="35276"/>
                        <a:pt x="190092" y="38863"/>
                        <a:pt x="186570" y="39744"/>
                      </a:cubicBezTo>
                      <a:cubicBezTo>
                        <a:pt x="165902" y="44960"/>
                        <a:pt x="146247" y="47073"/>
                        <a:pt x="128022" y="4707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7" name="Graphic 217">
                <a:extLst>
                  <a:ext uri="{FF2B5EF4-FFF2-40B4-BE49-F238E27FC236}">
                    <a16:creationId xmlns:a16="http://schemas.microsoft.com/office/drawing/2014/main" id="{89F142B2-99FA-889E-C602-64E831BC97A7}"/>
                  </a:ext>
                </a:extLst>
              </p:cNvPr>
              <p:cNvGrpSpPr/>
              <p:nvPr/>
            </p:nvGrpSpPr>
            <p:grpSpPr>
              <a:xfrm>
                <a:off x="7415667" y="301996"/>
                <a:ext cx="809830" cy="161292"/>
                <a:chOff x="7415667" y="301996"/>
                <a:chExt cx="809830" cy="161292"/>
              </a:xfrm>
              <a:solidFill>
                <a:srgbClr val="363634"/>
              </a:solidFill>
            </p:grpSpPr>
            <p:sp>
              <p:nvSpPr>
                <p:cNvPr id="758" name="Freeform: Shape 757">
                  <a:extLst>
                    <a:ext uri="{FF2B5EF4-FFF2-40B4-BE49-F238E27FC236}">
                      <a16:creationId xmlns:a16="http://schemas.microsoft.com/office/drawing/2014/main" id="{F2E530E2-1042-4E06-EB31-D7F30D7198A9}"/>
                    </a:ext>
                  </a:extLst>
                </p:cNvPr>
                <p:cNvSpPr/>
                <p:nvPr/>
              </p:nvSpPr>
              <p:spPr>
                <a:xfrm>
                  <a:off x="7415667" y="301996"/>
                  <a:ext cx="163845" cy="161292"/>
                </a:xfrm>
                <a:custGeom>
                  <a:avLst/>
                  <a:gdLst>
                    <a:gd name="connsiteX0" fmla="*/ 6603 w 163845"/>
                    <a:gd name="connsiteY0" fmla="*/ 161293 h 161292"/>
                    <a:gd name="connsiteX1" fmla="*/ 0 w 163845"/>
                    <a:gd name="connsiteY1" fmla="*/ 154689 h 161292"/>
                    <a:gd name="connsiteX2" fmla="*/ 0 w 163845"/>
                    <a:gd name="connsiteY2" fmla="*/ 47499 h 161292"/>
                    <a:gd name="connsiteX3" fmla="*/ 47499 w 163845"/>
                    <a:gd name="connsiteY3" fmla="*/ 0 h 161292"/>
                    <a:gd name="connsiteX4" fmla="*/ 157243 w 163845"/>
                    <a:gd name="connsiteY4" fmla="*/ 0 h 161292"/>
                    <a:gd name="connsiteX5" fmla="*/ 163846 w 163845"/>
                    <a:gd name="connsiteY5" fmla="*/ 6603 h 161292"/>
                    <a:gd name="connsiteX6" fmla="*/ 157243 w 163845"/>
                    <a:gd name="connsiteY6" fmla="*/ 13206 h 161292"/>
                    <a:gd name="connsiteX7" fmla="*/ 47499 w 163845"/>
                    <a:gd name="connsiteY7" fmla="*/ 13206 h 161292"/>
                    <a:gd name="connsiteX8" fmla="*/ 13206 w 163845"/>
                    <a:gd name="connsiteY8" fmla="*/ 47499 h 161292"/>
                    <a:gd name="connsiteX9" fmla="*/ 13206 w 163845"/>
                    <a:gd name="connsiteY9" fmla="*/ 154689 h 161292"/>
                    <a:gd name="connsiteX10" fmla="*/ 6603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6603" y="161293"/>
                      </a:moveTo>
                      <a:cubicBezTo>
                        <a:pt x="2949" y="161293"/>
                        <a:pt x="0" y="158343"/>
                        <a:pt x="0" y="154689"/>
                      </a:cubicBezTo>
                      <a:lnTo>
                        <a:pt x="0" y="47499"/>
                      </a:lnTo>
                      <a:cubicBezTo>
                        <a:pt x="0" y="21306"/>
                        <a:pt x="21306" y="0"/>
                        <a:pt x="47499" y="0"/>
                      </a:cubicBezTo>
                      <a:lnTo>
                        <a:pt x="157243" y="0"/>
                      </a:lnTo>
                      <a:cubicBezTo>
                        <a:pt x="160896" y="0"/>
                        <a:pt x="163846" y="2949"/>
                        <a:pt x="163846" y="6603"/>
                      </a:cubicBezTo>
                      <a:cubicBezTo>
                        <a:pt x="163846" y="10257"/>
                        <a:pt x="160896" y="13206"/>
                        <a:pt x="157243" y="13206"/>
                      </a:cubicBezTo>
                      <a:lnTo>
                        <a:pt x="47499" y="13206"/>
                      </a:lnTo>
                      <a:cubicBezTo>
                        <a:pt x="28592" y="13206"/>
                        <a:pt x="13206" y="28592"/>
                        <a:pt x="13206" y="47499"/>
                      </a:cubicBezTo>
                      <a:lnTo>
                        <a:pt x="13206" y="154689"/>
                      </a:lnTo>
                      <a:cubicBezTo>
                        <a:pt x="13206" y="158343"/>
                        <a:pt x="10257" y="161293"/>
                        <a:pt x="6603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9" name="Freeform: Shape 758">
                  <a:extLst>
                    <a:ext uri="{FF2B5EF4-FFF2-40B4-BE49-F238E27FC236}">
                      <a16:creationId xmlns:a16="http://schemas.microsoft.com/office/drawing/2014/main" id="{020ECCC0-97E3-62B1-4ED0-0747FF29F3A8}"/>
                    </a:ext>
                  </a:extLst>
                </p:cNvPr>
                <p:cNvSpPr/>
                <p:nvPr/>
              </p:nvSpPr>
              <p:spPr>
                <a:xfrm>
                  <a:off x="8061652" y="301996"/>
                  <a:ext cx="163845" cy="161292"/>
                </a:xfrm>
                <a:custGeom>
                  <a:avLst/>
                  <a:gdLst>
                    <a:gd name="connsiteX0" fmla="*/ 157243 w 163845"/>
                    <a:gd name="connsiteY0" fmla="*/ 161293 h 161292"/>
                    <a:gd name="connsiteX1" fmla="*/ 150639 w 163845"/>
                    <a:gd name="connsiteY1" fmla="*/ 154689 h 161292"/>
                    <a:gd name="connsiteX2" fmla="*/ 150639 w 163845"/>
                    <a:gd name="connsiteY2" fmla="*/ 47499 h 161292"/>
                    <a:gd name="connsiteX3" fmla="*/ 116347 w 163845"/>
                    <a:gd name="connsiteY3" fmla="*/ 13206 h 161292"/>
                    <a:gd name="connsiteX4" fmla="*/ 6603 w 163845"/>
                    <a:gd name="connsiteY4" fmla="*/ 13206 h 161292"/>
                    <a:gd name="connsiteX5" fmla="*/ 0 w 163845"/>
                    <a:gd name="connsiteY5" fmla="*/ 6603 h 161292"/>
                    <a:gd name="connsiteX6" fmla="*/ 6603 w 163845"/>
                    <a:gd name="connsiteY6" fmla="*/ 0 h 161292"/>
                    <a:gd name="connsiteX7" fmla="*/ 116347 w 163845"/>
                    <a:gd name="connsiteY7" fmla="*/ 0 h 161292"/>
                    <a:gd name="connsiteX8" fmla="*/ 163846 w 163845"/>
                    <a:gd name="connsiteY8" fmla="*/ 47499 h 161292"/>
                    <a:gd name="connsiteX9" fmla="*/ 163846 w 163845"/>
                    <a:gd name="connsiteY9" fmla="*/ 154689 h 161292"/>
                    <a:gd name="connsiteX10" fmla="*/ 157243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157243" y="161293"/>
                      </a:moveTo>
                      <a:cubicBezTo>
                        <a:pt x="153589" y="161293"/>
                        <a:pt x="150639" y="158343"/>
                        <a:pt x="150639" y="154689"/>
                      </a:cubicBezTo>
                      <a:lnTo>
                        <a:pt x="150639" y="47499"/>
                      </a:lnTo>
                      <a:cubicBezTo>
                        <a:pt x="150639" y="28592"/>
                        <a:pt x="135254" y="13206"/>
                        <a:pt x="116347" y="13206"/>
                      </a:cubicBezTo>
                      <a:lnTo>
                        <a:pt x="6603" y="13206"/>
                      </a:lnTo>
                      <a:cubicBezTo>
                        <a:pt x="2949" y="13206"/>
                        <a:pt x="0" y="10257"/>
                        <a:pt x="0" y="6603"/>
                      </a:cubicBezTo>
                      <a:cubicBezTo>
                        <a:pt x="0" y="2949"/>
                        <a:pt x="2949" y="0"/>
                        <a:pt x="6603" y="0"/>
                      </a:cubicBezTo>
                      <a:lnTo>
                        <a:pt x="116347" y="0"/>
                      </a:lnTo>
                      <a:cubicBezTo>
                        <a:pt x="142540" y="0"/>
                        <a:pt x="163846" y="21306"/>
                        <a:pt x="163846" y="47499"/>
                      </a:cubicBezTo>
                      <a:lnTo>
                        <a:pt x="163846" y="154689"/>
                      </a:lnTo>
                      <a:cubicBezTo>
                        <a:pt x="163846" y="158343"/>
                        <a:pt x="160896" y="161293"/>
                        <a:pt x="157243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0" name="Graphic 217">
                <a:extLst>
                  <a:ext uri="{FF2B5EF4-FFF2-40B4-BE49-F238E27FC236}">
                    <a16:creationId xmlns:a16="http://schemas.microsoft.com/office/drawing/2014/main" id="{7279B1A5-05D4-D310-E81B-C118EA5FD7F7}"/>
                  </a:ext>
                </a:extLst>
              </p:cNvPr>
              <p:cNvGrpSpPr/>
              <p:nvPr/>
            </p:nvGrpSpPr>
            <p:grpSpPr>
              <a:xfrm>
                <a:off x="7415689" y="728449"/>
                <a:ext cx="809808" cy="161292"/>
                <a:chOff x="7415689" y="728449"/>
                <a:chExt cx="809808" cy="161292"/>
              </a:xfrm>
              <a:solidFill>
                <a:srgbClr val="363634"/>
              </a:solidFill>
            </p:grpSpPr>
            <p:sp>
              <p:nvSpPr>
                <p:cNvPr id="761" name="Freeform: Shape 760">
                  <a:extLst>
                    <a:ext uri="{FF2B5EF4-FFF2-40B4-BE49-F238E27FC236}">
                      <a16:creationId xmlns:a16="http://schemas.microsoft.com/office/drawing/2014/main" id="{C777EAE9-3B03-45BF-0A7A-EDE510BECE31}"/>
                    </a:ext>
                  </a:extLst>
                </p:cNvPr>
                <p:cNvSpPr/>
                <p:nvPr/>
              </p:nvSpPr>
              <p:spPr>
                <a:xfrm>
                  <a:off x="8061652" y="728449"/>
                  <a:ext cx="163845" cy="161292"/>
                </a:xfrm>
                <a:custGeom>
                  <a:avLst/>
                  <a:gdLst>
                    <a:gd name="connsiteX0" fmla="*/ 116347 w 163845"/>
                    <a:gd name="connsiteY0" fmla="*/ 161293 h 161292"/>
                    <a:gd name="connsiteX1" fmla="*/ 6603 w 163845"/>
                    <a:gd name="connsiteY1" fmla="*/ 161293 h 161292"/>
                    <a:gd name="connsiteX2" fmla="*/ 0 w 163845"/>
                    <a:gd name="connsiteY2" fmla="*/ 154689 h 161292"/>
                    <a:gd name="connsiteX3" fmla="*/ 6603 w 163845"/>
                    <a:gd name="connsiteY3" fmla="*/ 148086 h 161292"/>
                    <a:gd name="connsiteX4" fmla="*/ 116347 w 163845"/>
                    <a:gd name="connsiteY4" fmla="*/ 148086 h 161292"/>
                    <a:gd name="connsiteX5" fmla="*/ 150639 w 163845"/>
                    <a:gd name="connsiteY5" fmla="*/ 113794 h 161292"/>
                    <a:gd name="connsiteX6" fmla="*/ 150639 w 163845"/>
                    <a:gd name="connsiteY6" fmla="*/ 6603 h 161292"/>
                    <a:gd name="connsiteX7" fmla="*/ 157243 w 163845"/>
                    <a:gd name="connsiteY7" fmla="*/ 0 h 161292"/>
                    <a:gd name="connsiteX8" fmla="*/ 163846 w 163845"/>
                    <a:gd name="connsiteY8" fmla="*/ 6603 h 161292"/>
                    <a:gd name="connsiteX9" fmla="*/ 163846 w 163845"/>
                    <a:gd name="connsiteY9" fmla="*/ 113794 h 161292"/>
                    <a:gd name="connsiteX10" fmla="*/ 116347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116347" y="161293"/>
                      </a:moveTo>
                      <a:lnTo>
                        <a:pt x="6603" y="161293"/>
                      </a:lnTo>
                      <a:cubicBezTo>
                        <a:pt x="2949" y="161293"/>
                        <a:pt x="0" y="158343"/>
                        <a:pt x="0" y="154689"/>
                      </a:cubicBezTo>
                      <a:cubicBezTo>
                        <a:pt x="0" y="151036"/>
                        <a:pt x="2949" y="148086"/>
                        <a:pt x="6603" y="148086"/>
                      </a:cubicBezTo>
                      <a:lnTo>
                        <a:pt x="116347" y="148086"/>
                      </a:lnTo>
                      <a:cubicBezTo>
                        <a:pt x="135254" y="148086"/>
                        <a:pt x="150639" y="132701"/>
                        <a:pt x="150639" y="113794"/>
                      </a:cubicBezTo>
                      <a:lnTo>
                        <a:pt x="150639" y="6603"/>
                      </a:lnTo>
                      <a:cubicBezTo>
                        <a:pt x="150639" y="2949"/>
                        <a:pt x="153589" y="0"/>
                        <a:pt x="157243" y="0"/>
                      </a:cubicBezTo>
                      <a:cubicBezTo>
                        <a:pt x="160896" y="0"/>
                        <a:pt x="163846" y="2949"/>
                        <a:pt x="163846" y="6603"/>
                      </a:cubicBezTo>
                      <a:lnTo>
                        <a:pt x="163846" y="113794"/>
                      </a:lnTo>
                      <a:cubicBezTo>
                        <a:pt x="163846" y="139986"/>
                        <a:pt x="142540" y="161293"/>
                        <a:pt x="116347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2" name="Freeform: Shape 761">
                  <a:extLst>
                    <a:ext uri="{FF2B5EF4-FFF2-40B4-BE49-F238E27FC236}">
                      <a16:creationId xmlns:a16="http://schemas.microsoft.com/office/drawing/2014/main" id="{24F555D9-07AA-1E0D-460D-BA868C05AE94}"/>
                    </a:ext>
                  </a:extLst>
                </p:cNvPr>
                <p:cNvSpPr/>
                <p:nvPr/>
              </p:nvSpPr>
              <p:spPr>
                <a:xfrm>
                  <a:off x="7415689" y="728449"/>
                  <a:ext cx="163845" cy="161292"/>
                </a:xfrm>
                <a:custGeom>
                  <a:avLst/>
                  <a:gdLst>
                    <a:gd name="connsiteX0" fmla="*/ 157243 w 163845"/>
                    <a:gd name="connsiteY0" fmla="*/ 161293 h 161292"/>
                    <a:gd name="connsiteX1" fmla="*/ 47499 w 163845"/>
                    <a:gd name="connsiteY1" fmla="*/ 161293 h 161292"/>
                    <a:gd name="connsiteX2" fmla="*/ 0 w 163845"/>
                    <a:gd name="connsiteY2" fmla="*/ 113794 h 161292"/>
                    <a:gd name="connsiteX3" fmla="*/ 0 w 163845"/>
                    <a:gd name="connsiteY3" fmla="*/ 6603 h 161292"/>
                    <a:gd name="connsiteX4" fmla="*/ 6603 w 163845"/>
                    <a:gd name="connsiteY4" fmla="*/ 0 h 161292"/>
                    <a:gd name="connsiteX5" fmla="*/ 13206 w 163845"/>
                    <a:gd name="connsiteY5" fmla="*/ 6603 h 161292"/>
                    <a:gd name="connsiteX6" fmla="*/ 13206 w 163845"/>
                    <a:gd name="connsiteY6" fmla="*/ 113794 h 161292"/>
                    <a:gd name="connsiteX7" fmla="*/ 47499 w 163845"/>
                    <a:gd name="connsiteY7" fmla="*/ 148086 h 161292"/>
                    <a:gd name="connsiteX8" fmla="*/ 157243 w 163845"/>
                    <a:gd name="connsiteY8" fmla="*/ 148086 h 161292"/>
                    <a:gd name="connsiteX9" fmla="*/ 163846 w 163845"/>
                    <a:gd name="connsiteY9" fmla="*/ 154689 h 161292"/>
                    <a:gd name="connsiteX10" fmla="*/ 157243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157243" y="161293"/>
                      </a:moveTo>
                      <a:lnTo>
                        <a:pt x="47499" y="161293"/>
                      </a:lnTo>
                      <a:cubicBezTo>
                        <a:pt x="21306" y="161293"/>
                        <a:pt x="0" y="139986"/>
                        <a:pt x="0" y="113794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113794"/>
                      </a:lnTo>
                      <a:cubicBezTo>
                        <a:pt x="13206" y="132701"/>
                        <a:pt x="28592" y="148086"/>
                        <a:pt x="47499" y="148086"/>
                      </a:cubicBezTo>
                      <a:lnTo>
                        <a:pt x="157243" y="148086"/>
                      </a:lnTo>
                      <a:cubicBezTo>
                        <a:pt x="160896" y="148086"/>
                        <a:pt x="163846" y="151036"/>
                        <a:pt x="163846" y="154689"/>
                      </a:cubicBezTo>
                      <a:cubicBezTo>
                        <a:pt x="163846" y="158343"/>
                        <a:pt x="160896" y="161293"/>
                        <a:pt x="157243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63" name="Graphic 217">
              <a:extLst>
                <a:ext uri="{FF2B5EF4-FFF2-40B4-BE49-F238E27FC236}">
                  <a16:creationId xmlns:a16="http://schemas.microsoft.com/office/drawing/2014/main" id="{A46004DF-AA6A-F5B5-FB53-1A5E06F38F6F}"/>
                </a:ext>
              </a:extLst>
            </p:cNvPr>
            <p:cNvGrpSpPr/>
            <p:nvPr/>
          </p:nvGrpSpPr>
          <p:grpSpPr>
            <a:xfrm>
              <a:off x="8902781" y="318922"/>
              <a:ext cx="290185" cy="434794"/>
              <a:chOff x="8902781" y="318922"/>
              <a:chExt cx="290185" cy="434794"/>
            </a:xfrm>
          </p:grpSpPr>
          <p:sp>
            <p:nvSpPr>
              <p:cNvPr id="764" name="Freeform: Shape 763">
                <a:extLst>
                  <a:ext uri="{FF2B5EF4-FFF2-40B4-BE49-F238E27FC236}">
                    <a16:creationId xmlns:a16="http://schemas.microsoft.com/office/drawing/2014/main" id="{D7459AA9-DE96-9705-403C-69C7A67844C2}"/>
                  </a:ext>
                </a:extLst>
              </p:cNvPr>
              <p:cNvSpPr/>
              <p:nvPr/>
            </p:nvSpPr>
            <p:spPr>
              <a:xfrm>
                <a:off x="8954021" y="318922"/>
                <a:ext cx="187705" cy="177228"/>
              </a:xfrm>
              <a:custGeom>
                <a:avLst/>
                <a:gdLst>
                  <a:gd name="connsiteX0" fmla="*/ 181102 w 187705"/>
                  <a:gd name="connsiteY0" fmla="*/ 177228 h 177228"/>
                  <a:gd name="connsiteX1" fmla="*/ 174499 w 187705"/>
                  <a:gd name="connsiteY1" fmla="*/ 170625 h 177228"/>
                  <a:gd name="connsiteX2" fmla="*/ 174499 w 187705"/>
                  <a:gd name="connsiteY2" fmla="*/ 93853 h 177228"/>
                  <a:gd name="connsiteX3" fmla="*/ 93853 w 187705"/>
                  <a:gd name="connsiteY3" fmla="*/ 13206 h 177228"/>
                  <a:gd name="connsiteX4" fmla="*/ 13206 w 187705"/>
                  <a:gd name="connsiteY4" fmla="*/ 93853 h 177228"/>
                  <a:gd name="connsiteX5" fmla="*/ 13206 w 187705"/>
                  <a:gd name="connsiteY5" fmla="*/ 170625 h 177228"/>
                  <a:gd name="connsiteX6" fmla="*/ 6603 w 187705"/>
                  <a:gd name="connsiteY6" fmla="*/ 177228 h 177228"/>
                  <a:gd name="connsiteX7" fmla="*/ 0 w 187705"/>
                  <a:gd name="connsiteY7" fmla="*/ 170625 h 177228"/>
                  <a:gd name="connsiteX8" fmla="*/ 0 w 187705"/>
                  <a:gd name="connsiteY8" fmla="*/ 93853 h 177228"/>
                  <a:gd name="connsiteX9" fmla="*/ 93853 w 187705"/>
                  <a:gd name="connsiteY9" fmla="*/ 0 h 177228"/>
                  <a:gd name="connsiteX10" fmla="*/ 187705 w 187705"/>
                  <a:gd name="connsiteY10" fmla="*/ 93853 h 177228"/>
                  <a:gd name="connsiteX11" fmla="*/ 187705 w 187705"/>
                  <a:gd name="connsiteY11" fmla="*/ 170625 h 177228"/>
                  <a:gd name="connsiteX12" fmla="*/ 181102 w 187705"/>
                  <a:gd name="connsiteY12" fmla="*/ 177228 h 17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705" h="177228">
                    <a:moveTo>
                      <a:pt x="181102" y="177228"/>
                    </a:moveTo>
                    <a:cubicBezTo>
                      <a:pt x="177448" y="177228"/>
                      <a:pt x="174499" y="174279"/>
                      <a:pt x="174499" y="170625"/>
                    </a:cubicBezTo>
                    <a:lnTo>
                      <a:pt x="174499" y="93853"/>
                    </a:lnTo>
                    <a:cubicBezTo>
                      <a:pt x="174499" y="49391"/>
                      <a:pt x="138314" y="13206"/>
                      <a:pt x="93853" y="13206"/>
                    </a:cubicBezTo>
                    <a:cubicBezTo>
                      <a:pt x="49391" y="13206"/>
                      <a:pt x="13206" y="49391"/>
                      <a:pt x="13206" y="93853"/>
                    </a:cubicBezTo>
                    <a:lnTo>
                      <a:pt x="13206" y="170625"/>
                    </a:lnTo>
                    <a:cubicBezTo>
                      <a:pt x="13206" y="174279"/>
                      <a:pt x="10257" y="177228"/>
                      <a:pt x="6603" y="177228"/>
                    </a:cubicBezTo>
                    <a:cubicBezTo>
                      <a:pt x="2949" y="177228"/>
                      <a:pt x="0" y="174279"/>
                      <a:pt x="0" y="170625"/>
                    </a:cubicBezTo>
                    <a:lnTo>
                      <a:pt x="0" y="93853"/>
                    </a:lnTo>
                    <a:cubicBezTo>
                      <a:pt x="0" y="42106"/>
                      <a:pt x="42106" y="0"/>
                      <a:pt x="93853" y="0"/>
                    </a:cubicBezTo>
                    <a:cubicBezTo>
                      <a:pt x="145599" y="0"/>
                      <a:pt x="187705" y="42106"/>
                      <a:pt x="187705" y="93853"/>
                    </a:cubicBezTo>
                    <a:lnTo>
                      <a:pt x="187705" y="170625"/>
                    </a:lnTo>
                    <a:cubicBezTo>
                      <a:pt x="187705" y="174279"/>
                      <a:pt x="184756" y="177228"/>
                      <a:pt x="181102" y="17722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5" name="Freeform: Shape 764">
                <a:extLst>
                  <a:ext uri="{FF2B5EF4-FFF2-40B4-BE49-F238E27FC236}">
                    <a16:creationId xmlns:a16="http://schemas.microsoft.com/office/drawing/2014/main" id="{AFA0142D-E1B3-B420-02CF-CF30F31332FF}"/>
                  </a:ext>
                </a:extLst>
              </p:cNvPr>
              <p:cNvSpPr/>
              <p:nvPr/>
            </p:nvSpPr>
            <p:spPr>
              <a:xfrm>
                <a:off x="8902781" y="489547"/>
                <a:ext cx="290185" cy="264169"/>
              </a:xfrm>
              <a:custGeom>
                <a:avLst/>
                <a:gdLst>
                  <a:gd name="connsiteX0" fmla="*/ 258337 w 290185"/>
                  <a:gd name="connsiteY0" fmla="*/ 0 h 264169"/>
                  <a:gd name="connsiteX1" fmla="*/ 290186 w 290185"/>
                  <a:gd name="connsiteY1" fmla="*/ 31849 h 264169"/>
                  <a:gd name="connsiteX2" fmla="*/ 290186 w 290185"/>
                  <a:gd name="connsiteY2" fmla="*/ 232320 h 264169"/>
                  <a:gd name="connsiteX3" fmla="*/ 258337 w 290185"/>
                  <a:gd name="connsiteY3" fmla="*/ 264169 h 264169"/>
                  <a:gd name="connsiteX4" fmla="*/ 31849 w 290185"/>
                  <a:gd name="connsiteY4" fmla="*/ 264169 h 264169"/>
                  <a:gd name="connsiteX5" fmla="*/ 0 w 290185"/>
                  <a:gd name="connsiteY5" fmla="*/ 232320 h 264169"/>
                  <a:gd name="connsiteX6" fmla="*/ 0 w 290185"/>
                  <a:gd name="connsiteY6" fmla="*/ 31849 h 264169"/>
                  <a:gd name="connsiteX7" fmla="*/ 31849 w 290185"/>
                  <a:gd name="connsiteY7" fmla="*/ 0 h 264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0185" h="264169">
                    <a:moveTo>
                      <a:pt x="258337" y="0"/>
                    </a:moveTo>
                    <a:cubicBezTo>
                      <a:pt x="275926" y="0"/>
                      <a:pt x="290186" y="14259"/>
                      <a:pt x="290186" y="31849"/>
                    </a:cubicBezTo>
                    <a:lnTo>
                      <a:pt x="290186" y="232320"/>
                    </a:lnTo>
                    <a:cubicBezTo>
                      <a:pt x="290186" y="249910"/>
                      <a:pt x="275926" y="264169"/>
                      <a:pt x="258337" y="264169"/>
                    </a:cubicBezTo>
                    <a:lnTo>
                      <a:pt x="31849" y="264169"/>
                    </a:lnTo>
                    <a:cubicBezTo>
                      <a:pt x="14259" y="264169"/>
                      <a:pt x="0" y="249910"/>
                      <a:pt x="0" y="232320"/>
                    </a:cubicBezTo>
                    <a:lnTo>
                      <a:pt x="0" y="31849"/>
                    </a:lnTo>
                    <a:cubicBezTo>
                      <a:pt x="0" y="14259"/>
                      <a:pt x="14259" y="0"/>
                      <a:pt x="318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6" name="Freeform: Shape 765">
                <a:extLst>
                  <a:ext uri="{FF2B5EF4-FFF2-40B4-BE49-F238E27FC236}">
                    <a16:creationId xmlns:a16="http://schemas.microsoft.com/office/drawing/2014/main" id="{120E9798-C1C3-B3DD-ECCF-416CD0C0D19B}"/>
                  </a:ext>
                </a:extLst>
              </p:cNvPr>
              <p:cNvSpPr/>
              <p:nvPr/>
            </p:nvSpPr>
            <p:spPr>
              <a:xfrm>
                <a:off x="9001828" y="544001"/>
                <a:ext cx="92091" cy="155239"/>
              </a:xfrm>
              <a:custGeom>
                <a:avLst/>
                <a:gdLst>
                  <a:gd name="connsiteX0" fmla="*/ 92092 w 92091"/>
                  <a:gd name="connsiteY0" fmla="*/ 46046 h 155239"/>
                  <a:gd name="connsiteX1" fmla="*/ 46046 w 92091"/>
                  <a:gd name="connsiteY1" fmla="*/ 0 h 155239"/>
                  <a:gd name="connsiteX2" fmla="*/ 0 w 92091"/>
                  <a:gd name="connsiteY2" fmla="*/ 46046 h 155239"/>
                  <a:gd name="connsiteX3" fmla="*/ 31101 w 92091"/>
                  <a:gd name="connsiteY3" fmla="*/ 89560 h 155239"/>
                  <a:gd name="connsiteX4" fmla="*/ 31101 w 92091"/>
                  <a:gd name="connsiteY4" fmla="*/ 140295 h 155239"/>
                  <a:gd name="connsiteX5" fmla="*/ 46046 w 92091"/>
                  <a:gd name="connsiteY5" fmla="*/ 155240 h 155239"/>
                  <a:gd name="connsiteX6" fmla="*/ 60991 w 92091"/>
                  <a:gd name="connsiteY6" fmla="*/ 140295 h 155239"/>
                  <a:gd name="connsiteX7" fmla="*/ 60991 w 92091"/>
                  <a:gd name="connsiteY7" fmla="*/ 89560 h 155239"/>
                  <a:gd name="connsiteX8" fmla="*/ 92092 w 92091"/>
                  <a:gd name="connsiteY8" fmla="*/ 46046 h 15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091" h="155239">
                    <a:moveTo>
                      <a:pt x="92092" y="46046"/>
                    </a:moveTo>
                    <a:cubicBezTo>
                      <a:pt x="92092" y="20624"/>
                      <a:pt x="71490" y="0"/>
                      <a:pt x="46046" y="0"/>
                    </a:cubicBezTo>
                    <a:cubicBezTo>
                      <a:pt x="20602" y="0"/>
                      <a:pt x="0" y="20602"/>
                      <a:pt x="0" y="46046"/>
                    </a:cubicBezTo>
                    <a:cubicBezTo>
                      <a:pt x="0" y="66229"/>
                      <a:pt x="13008" y="83332"/>
                      <a:pt x="31101" y="89560"/>
                    </a:cubicBezTo>
                    <a:lnTo>
                      <a:pt x="31101" y="140295"/>
                    </a:lnTo>
                    <a:cubicBezTo>
                      <a:pt x="31101" y="148548"/>
                      <a:pt x="37792" y="155240"/>
                      <a:pt x="46046" y="155240"/>
                    </a:cubicBezTo>
                    <a:cubicBezTo>
                      <a:pt x="54300" y="155240"/>
                      <a:pt x="60991" y="148548"/>
                      <a:pt x="60991" y="140295"/>
                    </a:cubicBezTo>
                    <a:lnTo>
                      <a:pt x="60991" y="89560"/>
                    </a:lnTo>
                    <a:cubicBezTo>
                      <a:pt x="79061" y="83354"/>
                      <a:pt x="92092" y="66229"/>
                      <a:pt x="92092" y="4604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4A3DD145-6937-479E-8823-F4A6F2DE0A7E}"/>
                </a:ext>
              </a:extLst>
            </p:cNvPr>
            <p:cNvSpPr/>
            <p:nvPr/>
          </p:nvSpPr>
          <p:spPr>
            <a:xfrm>
              <a:off x="7471288" y="1922493"/>
              <a:ext cx="347566" cy="13206"/>
            </a:xfrm>
            <a:custGeom>
              <a:avLst/>
              <a:gdLst>
                <a:gd name="connsiteX0" fmla="*/ 340986 w 347566"/>
                <a:gd name="connsiteY0" fmla="*/ 13206 h 13206"/>
                <a:gd name="connsiteX1" fmla="*/ 6603 w 347566"/>
                <a:gd name="connsiteY1" fmla="*/ 13206 h 13206"/>
                <a:gd name="connsiteX2" fmla="*/ 0 w 347566"/>
                <a:gd name="connsiteY2" fmla="*/ 6603 h 13206"/>
                <a:gd name="connsiteX3" fmla="*/ 6603 w 347566"/>
                <a:gd name="connsiteY3" fmla="*/ 0 h 13206"/>
                <a:gd name="connsiteX4" fmla="*/ 340964 w 347566"/>
                <a:gd name="connsiteY4" fmla="*/ 0 h 13206"/>
                <a:gd name="connsiteX5" fmla="*/ 347567 w 347566"/>
                <a:gd name="connsiteY5" fmla="*/ 6603 h 13206"/>
                <a:gd name="connsiteX6" fmla="*/ 340964 w 347566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566" h="13206">
                  <a:moveTo>
                    <a:pt x="340986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340964" y="0"/>
                  </a:lnTo>
                  <a:cubicBezTo>
                    <a:pt x="344617" y="0"/>
                    <a:pt x="347567" y="2949"/>
                    <a:pt x="347567" y="6603"/>
                  </a:cubicBezTo>
                  <a:cubicBezTo>
                    <a:pt x="347567" y="10257"/>
                    <a:pt x="344617" y="13206"/>
                    <a:pt x="340964" y="13206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A90E36E7-E1C8-2B9A-5036-59DD426299B9}"/>
                </a:ext>
              </a:extLst>
            </p:cNvPr>
            <p:cNvSpPr/>
            <p:nvPr/>
          </p:nvSpPr>
          <p:spPr>
            <a:xfrm>
              <a:off x="7586777" y="1990131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8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8" y="2949"/>
                    <a:pt x="180398" y="6603"/>
                  </a:cubicBezTo>
                  <a:cubicBezTo>
                    <a:pt x="180398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7CC1D320-1CE3-8451-7C11-9291A8217841}"/>
                </a:ext>
              </a:extLst>
            </p:cNvPr>
            <p:cNvSpPr/>
            <p:nvPr/>
          </p:nvSpPr>
          <p:spPr>
            <a:xfrm>
              <a:off x="7886669" y="1091049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8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8" y="2949"/>
                    <a:pt x="180398" y="6603"/>
                  </a:cubicBezTo>
                  <a:cubicBezTo>
                    <a:pt x="180398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18BA8C17-2FB3-CD4F-86A8-7951EDA0C689}"/>
                </a:ext>
              </a:extLst>
            </p:cNvPr>
            <p:cNvSpPr/>
            <p:nvPr/>
          </p:nvSpPr>
          <p:spPr>
            <a:xfrm>
              <a:off x="9017962" y="1251285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7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7" y="2949"/>
                    <a:pt x="180397" y="6603"/>
                  </a:cubicBezTo>
                  <a:cubicBezTo>
                    <a:pt x="180397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043F1E7C-AA97-9D29-B8FF-7252A66E61FB}"/>
                </a:ext>
              </a:extLst>
            </p:cNvPr>
            <p:cNvSpPr/>
            <p:nvPr/>
          </p:nvSpPr>
          <p:spPr>
            <a:xfrm>
              <a:off x="9017962" y="1315907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7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7" y="2949"/>
                    <a:pt x="180397" y="6603"/>
                  </a:cubicBezTo>
                  <a:cubicBezTo>
                    <a:pt x="180397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97E8E091-2247-142F-22A7-D5202FA67F4A}"/>
                </a:ext>
              </a:extLst>
            </p:cNvPr>
            <p:cNvSpPr/>
            <p:nvPr/>
          </p:nvSpPr>
          <p:spPr>
            <a:xfrm>
              <a:off x="8398610" y="450083"/>
              <a:ext cx="341249" cy="13206"/>
            </a:xfrm>
            <a:custGeom>
              <a:avLst/>
              <a:gdLst>
                <a:gd name="connsiteX0" fmla="*/ 334647 w 341249"/>
                <a:gd name="connsiteY0" fmla="*/ 13206 h 13206"/>
                <a:gd name="connsiteX1" fmla="*/ 6603 w 341249"/>
                <a:gd name="connsiteY1" fmla="*/ 13206 h 13206"/>
                <a:gd name="connsiteX2" fmla="*/ 0 w 341249"/>
                <a:gd name="connsiteY2" fmla="*/ 6603 h 13206"/>
                <a:gd name="connsiteX3" fmla="*/ 6603 w 341249"/>
                <a:gd name="connsiteY3" fmla="*/ 0 h 13206"/>
                <a:gd name="connsiteX4" fmla="*/ 334647 w 341249"/>
                <a:gd name="connsiteY4" fmla="*/ 0 h 13206"/>
                <a:gd name="connsiteX5" fmla="*/ 341250 w 341249"/>
                <a:gd name="connsiteY5" fmla="*/ 6603 h 13206"/>
                <a:gd name="connsiteX6" fmla="*/ 334647 w 341249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249" h="13206">
                  <a:moveTo>
                    <a:pt x="334647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334647" y="0"/>
                  </a:lnTo>
                  <a:cubicBezTo>
                    <a:pt x="338301" y="0"/>
                    <a:pt x="341250" y="2949"/>
                    <a:pt x="341250" y="6603"/>
                  </a:cubicBezTo>
                  <a:cubicBezTo>
                    <a:pt x="341250" y="10257"/>
                    <a:pt x="338301" y="13206"/>
                    <a:pt x="334647" y="13206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0DC0654D-A84C-8F9D-39F4-2ED5E053067F}"/>
              </a:ext>
            </a:extLst>
          </p:cNvPr>
          <p:cNvGrpSpPr/>
          <p:nvPr/>
        </p:nvGrpSpPr>
        <p:grpSpPr>
          <a:xfrm>
            <a:off x="9703979" y="2576683"/>
            <a:ext cx="1926544" cy="1821837"/>
            <a:chOff x="9780179" y="2500483"/>
            <a:chExt cx="1926544" cy="1821837"/>
          </a:xfrm>
        </p:grpSpPr>
        <p:grpSp>
          <p:nvGrpSpPr>
            <p:cNvPr id="1071" name="Graphic 219">
              <a:extLst>
                <a:ext uri="{FF2B5EF4-FFF2-40B4-BE49-F238E27FC236}">
                  <a16:creationId xmlns:a16="http://schemas.microsoft.com/office/drawing/2014/main" id="{F853D374-E3F7-5BC4-9C93-394528431BEA}"/>
                </a:ext>
              </a:extLst>
            </p:cNvPr>
            <p:cNvGrpSpPr/>
            <p:nvPr/>
          </p:nvGrpSpPr>
          <p:grpSpPr>
            <a:xfrm>
              <a:off x="9780179" y="3098579"/>
              <a:ext cx="1926544" cy="1223741"/>
              <a:chOff x="9780179" y="3098579"/>
              <a:chExt cx="1926544" cy="1223741"/>
            </a:xfrm>
          </p:grpSpPr>
          <p:sp>
            <p:nvSpPr>
              <p:cNvPr id="1072" name="Freeform: Shape 1071">
                <a:extLst>
                  <a:ext uri="{FF2B5EF4-FFF2-40B4-BE49-F238E27FC236}">
                    <a16:creationId xmlns:a16="http://schemas.microsoft.com/office/drawing/2014/main" id="{536D49EE-F7D2-8E3C-C912-AD7D4ABAF4B1}"/>
                  </a:ext>
                </a:extLst>
              </p:cNvPr>
              <p:cNvSpPr/>
              <p:nvPr/>
            </p:nvSpPr>
            <p:spPr>
              <a:xfrm>
                <a:off x="10382541" y="3098579"/>
                <a:ext cx="240227" cy="235297"/>
              </a:xfrm>
              <a:custGeom>
                <a:avLst/>
                <a:gdLst>
                  <a:gd name="connsiteX0" fmla="*/ 155306 w 240227"/>
                  <a:gd name="connsiteY0" fmla="*/ 235276 h 235297"/>
                  <a:gd name="connsiteX1" fmla="*/ 137236 w 240227"/>
                  <a:gd name="connsiteY1" fmla="*/ 227109 h 235297"/>
                  <a:gd name="connsiteX2" fmla="*/ 6032 w 240227"/>
                  <a:gd name="connsiteY2" fmla="*/ 78444 h 235297"/>
                  <a:gd name="connsiteX3" fmla="*/ 212 w 240227"/>
                  <a:gd name="connsiteY3" fmla="*/ 65608 h 235297"/>
                  <a:gd name="connsiteX4" fmla="*/ 10854 w 240227"/>
                  <a:gd name="connsiteY4" fmla="*/ 42348 h 235297"/>
                  <a:gd name="connsiteX5" fmla="*/ 69256 w 240227"/>
                  <a:gd name="connsiteY5" fmla="*/ 3949 h 235297"/>
                  <a:gd name="connsiteX6" fmla="*/ 97121 w 240227"/>
                  <a:gd name="connsiteY6" fmla="*/ 4926 h 235297"/>
                  <a:gd name="connsiteX7" fmla="*/ 234471 w 240227"/>
                  <a:gd name="connsiteY7" fmla="*/ 109698 h 235297"/>
                  <a:gd name="connsiteX8" fmla="*/ 235904 w 240227"/>
                  <a:gd name="connsiteY8" fmla="*/ 110631 h 235297"/>
                  <a:gd name="connsiteX9" fmla="*/ 240226 w 240227"/>
                  <a:gd name="connsiteY9" fmla="*/ 118059 h 235297"/>
                  <a:gd name="connsiteX10" fmla="*/ 235665 w 240227"/>
                  <a:gd name="connsiteY10" fmla="*/ 125292 h 235297"/>
                  <a:gd name="connsiteX11" fmla="*/ 232082 w 240227"/>
                  <a:gd name="connsiteY11" fmla="*/ 128115 h 235297"/>
                  <a:gd name="connsiteX12" fmla="*/ 174809 w 240227"/>
                  <a:gd name="connsiteY12" fmla="*/ 225241 h 235297"/>
                  <a:gd name="connsiteX13" fmla="*/ 174093 w 240227"/>
                  <a:gd name="connsiteY13" fmla="*/ 226262 h 235297"/>
                  <a:gd name="connsiteX14" fmla="*/ 155849 w 240227"/>
                  <a:gd name="connsiteY14" fmla="*/ 235297 h 235297"/>
                  <a:gd name="connsiteX15" fmla="*/ 155284 w 240227"/>
                  <a:gd name="connsiteY15" fmla="*/ 235297 h 235297"/>
                  <a:gd name="connsiteX16" fmla="*/ 82526 w 240227"/>
                  <a:gd name="connsiteY16" fmla="*/ 13027 h 235297"/>
                  <a:gd name="connsiteX17" fmla="*/ 76423 w 240227"/>
                  <a:gd name="connsiteY17" fmla="*/ 14852 h 235297"/>
                  <a:gd name="connsiteX18" fmla="*/ 18043 w 240227"/>
                  <a:gd name="connsiteY18" fmla="*/ 53229 h 235297"/>
                  <a:gd name="connsiteX19" fmla="*/ 13156 w 240227"/>
                  <a:gd name="connsiteY19" fmla="*/ 63958 h 235297"/>
                  <a:gd name="connsiteX20" fmla="*/ 15806 w 240227"/>
                  <a:gd name="connsiteY20" fmla="*/ 69822 h 235297"/>
                  <a:gd name="connsiteX21" fmla="*/ 147031 w 240227"/>
                  <a:gd name="connsiteY21" fmla="*/ 218509 h 235297"/>
                  <a:gd name="connsiteX22" fmla="*/ 155588 w 240227"/>
                  <a:gd name="connsiteY22" fmla="*/ 222266 h 235297"/>
                  <a:gd name="connsiteX23" fmla="*/ 163798 w 240227"/>
                  <a:gd name="connsiteY23" fmla="*/ 218335 h 235297"/>
                  <a:gd name="connsiteX24" fmla="*/ 221070 w 240227"/>
                  <a:gd name="connsiteY24" fmla="*/ 121208 h 235297"/>
                  <a:gd name="connsiteX25" fmla="*/ 221744 w 240227"/>
                  <a:gd name="connsiteY25" fmla="*/ 120231 h 235297"/>
                  <a:gd name="connsiteX26" fmla="*/ 223807 w 240227"/>
                  <a:gd name="connsiteY26" fmla="*/ 117951 h 235297"/>
                  <a:gd name="connsiteX27" fmla="*/ 89237 w 240227"/>
                  <a:gd name="connsiteY27" fmla="*/ 15308 h 235297"/>
                  <a:gd name="connsiteX28" fmla="*/ 82526 w 240227"/>
                  <a:gd name="connsiteY28" fmla="*/ 13049 h 235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0227" h="235297">
                    <a:moveTo>
                      <a:pt x="155306" y="235276"/>
                    </a:moveTo>
                    <a:cubicBezTo>
                      <a:pt x="148377" y="235276"/>
                      <a:pt x="141840" y="232322"/>
                      <a:pt x="137236" y="227109"/>
                    </a:cubicBezTo>
                    <a:lnTo>
                      <a:pt x="6032" y="78444"/>
                    </a:lnTo>
                    <a:cubicBezTo>
                      <a:pt x="2818" y="74795"/>
                      <a:pt x="798" y="70365"/>
                      <a:pt x="212" y="65608"/>
                    </a:cubicBezTo>
                    <a:cubicBezTo>
                      <a:pt x="-1004" y="56421"/>
                      <a:pt x="3079" y="47495"/>
                      <a:pt x="10854" y="42348"/>
                    </a:cubicBezTo>
                    <a:lnTo>
                      <a:pt x="69256" y="3949"/>
                    </a:lnTo>
                    <a:cubicBezTo>
                      <a:pt x="77835" y="-1655"/>
                      <a:pt x="89020" y="-1264"/>
                      <a:pt x="97121" y="4926"/>
                    </a:cubicBezTo>
                    <a:lnTo>
                      <a:pt x="234471" y="109698"/>
                    </a:lnTo>
                    <a:cubicBezTo>
                      <a:pt x="234927" y="110045"/>
                      <a:pt x="235405" y="110349"/>
                      <a:pt x="235904" y="110631"/>
                    </a:cubicBezTo>
                    <a:cubicBezTo>
                      <a:pt x="238619" y="112108"/>
                      <a:pt x="240270" y="114953"/>
                      <a:pt x="240226" y="118059"/>
                    </a:cubicBezTo>
                    <a:cubicBezTo>
                      <a:pt x="240161" y="121143"/>
                      <a:pt x="238424" y="123923"/>
                      <a:pt x="235665" y="125292"/>
                    </a:cubicBezTo>
                    <a:cubicBezTo>
                      <a:pt x="234297" y="125965"/>
                      <a:pt x="233102" y="126920"/>
                      <a:pt x="232082" y="128115"/>
                    </a:cubicBezTo>
                    <a:lnTo>
                      <a:pt x="174809" y="225241"/>
                    </a:lnTo>
                    <a:cubicBezTo>
                      <a:pt x="174592" y="225611"/>
                      <a:pt x="174353" y="225958"/>
                      <a:pt x="174093" y="226262"/>
                    </a:cubicBezTo>
                    <a:cubicBezTo>
                      <a:pt x="169640" y="231822"/>
                      <a:pt x="162972" y="235124"/>
                      <a:pt x="155849" y="235297"/>
                    </a:cubicBezTo>
                    <a:cubicBezTo>
                      <a:pt x="155653" y="235297"/>
                      <a:pt x="155479" y="235297"/>
                      <a:pt x="155284" y="235297"/>
                    </a:cubicBezTo>
                    <a:close/>
                    <a:moveTo>
                      <a:pt x="82526" y="13027"/>
                    </a:moveTo>
                    <a:cubicBezTo>
                      <a:pt x="80398" y="13027"/>
                      <a:pt x="78269" y="13635"/>
                      <a:pt x="76423" y="14852"/>
                    </a:cubicBezTo>
                    <a:lnTo>
                      <a:pt x="18043" y="53229"/>
                    </a:lnTo>
                    <a:cubicBezTo>
                      <a:pt x="14459" y="55596"/>
                      <a:pt x="12592" y="59701"/>
                      <a:pt x="13156" y="63958"/>
                    </a:cubicBezTo>
                    <a:cubicBezTo>
                      <a:pt x="13417" y="66151"/>
                      <a:pt x="14351" y="68149"/>
                      <a:pt x="15806" y="69822"/>
                    </a:cubicBezTo>
                    <a:lnTo>
                      <a:pt x="147031" y="218509"/>
                    </a:lnTo>
                    <a:cubicBezTo>
                      <a:pt x="149203" y="220963"/>
                      <a:pt x="152309" y="222288"/>
                      <a:pt x="155588" y="222266"/>
                    </a:cubicBezTo>
                    <a:cubicBezTo>
                      <a:pt x="158781" y="222201"/>
                      <a:pt x="161756" y="220767"/>
                      <a:pt x="163798" y="218335"/>
                    </a:cubicBezTo>
                    <a:lnTo>
                      <a:pt x="221070" y="121208"/>
                    </a:lnTo>
                    <a:cubicBezTo>
                      <a:pt x="221309" y="120818"/>
                      <a:pt x="221526" y="120513"/>
                      <a:pt x="221744" y="120231"/>
                    </a:cubicBezTo>
                    <a:cubicBezTo>
                      <a:pt x="222395" y="119427"/>
                      <a:pt x="223068" y="118667"/>
                      <a:pt x="223807" y="117951"/>
                    </a:cubicBezTo>
                    <a:lnTo>
                      <a:pt x="89237" y="15308"/>
                    </a:lnTo>
                    <a:cubicBezTo>
                      <a:pt x="87261" y="13809"/>
                      <a:pt x="84893" y="13049"/>
                      <a:pt x="82526" y="1304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reeform: Shape 1072">
                <a:extLst>
                  <a:ext uri="{FF2B5EF4-FFF2-40B4-BE49-F238E27FC236}">
                    <a16:creationId xmlns:a16="http://schemas.microsoft.com/office/drawing/2014/main" id="{728AF93B-00C3-7ED1-6AAA-8003145E6867}"/>
                  </a:ext>
                </a:extLst>
              </p:cNvPr>
              <p:cNvSpPr/>
              <p:nvPr/>
            </p:nvSpPr>
            <p:spPr>
              <a:xfrm>
                <a:off x="10624026" y="3109866"/>
                <a:ext cx="205455" cy="207699"/>
              </a:xfrm>
              <a:custGeom>
                <a:avLst/>
                <a:gdLst>
                  <a:gd name="connsiteX0" fmla="*/ 78950 w 205455"/>
                  <a:gd name="connsiteY0" fmla="*/ 207700 h 207699"/>
                  <a:gd name="connsiteX1" fmla="*/ 60684 w 205455"/>
                  <a:gd name="connsiteY1" fmla="*/ 199360 h 207699"/>
                  <a:gd name="connsiteX2" fmla="*/ 59946 w 205455"/>
                  <a:gd name="connsiteY2" fmla="*/ 198382 h 207699"/>
                  <a:gd name="connsiteX3" fmla="*/ 7256 w 205455"/>
                  <a:gd name="connsiteY3" fmla="*/ 116502 h 207699"/>
                  <a:gd name="connsiteX4" fmla="*/ 4367 w 205455"/>
                  <a:gd name="connsiteY4" fmla="*/ 114222 h 207699"/>
                  <a:gd name="connsiteX5" fmla="*/ 2 w 205455"/>
                  <a:gd name="connsiteY5" fmla="*/ 106686 h 207699"/>
                  <a:gd name="connsiteX6" fmla="*/ 4584 w 205455"/>
                  <a:gd name="connsiteY6" fmla="*/ 99562 h 207699"/>
                  <a:gd name="connsiteX7" fmla="*/ 6908 w 205455"/>
                  <a:gd name="connsiteY7" fmla="*/ 98020 h 207699"/>
                  <a:gd name="connsiteX8" fmla="*/ 113765 w 205455"/>
                  <a:gd name="connsiteY8" fmla="*/ 5867 h 207699"/>
                  <a:gd name="connsiteX9" fmla="*/ 143346 w 205455"/>
                  <a:gd name="connsiteY9" fmla="*/ 4390 h 207699"/>
                  <a:gd name="connsiteX10" fmla="*/ 195189 w 205455"/>
                  <a:gd name="connsiteY10" fmla="*/ 40769 h 207699"/>
                  <a:gd name="connsiteX11" fmla="*/ 205244 w 205455"/>
                  <a:gd name="connsiteY11" fmla="*/ 57319 h 207699"/>
                  <a:gd name="connsiteX12" fmla="*/ 199880 w 205455"/>
                  <a:gd name="connsiteY12" fmla="*/ 75910 h 207699"/>
                  <a:gd name="connsiteX13" fmla="*/ 199880 w 205455"/>
                  <a:gd name="connsiteY13" fmla="*/ 75910 h 207699"/>
                  <a:gd name="connsiteX14" fmla="*/ 97432 w 205455"/>
                  <a:gd name="connsiteY14" fmla="*/ 199034 h 207699"/>
                  <a:gd name="connsiteX15" fmla="*/ 79145 w 205455"/>
                  <a:gd name="connsiteY15" fmla="*/ 207700 h 207699"/>
                  <a:gd name="connsiteX16" fmla="*/ 78906 w 205455"/>
                  <a:gd name="connsiteY16" fmla="*/ 207700 h 207699"/>
                  <a:gd name="connsiteX17" fmla="*/ 70740 w 205455"/>
                  <a:gd name="connsiteY17" fmla="*/ 191041 h 207699"/>
                  <a:gd name="connsiteX18" fmla="*/ 78950 w 205455"/>
                  <a:gd name="connsiteY18" fmla="*/ 194668 h 207699"/>
                  <a:gd name="connsiteX19" fmla="*/ 79058 w 205455"/>
                  <a:gd name="connsiteY19" fmla="*/ 194668 h 207699"/>
                  <a:gd name="connsiteX20" fmla="*/ 87442 w 205455"/>
                  <a:gd name="connsiteY20" fmla="*/ 190694 h 207699"/>
                  <a:gd name="connsiteX21" fmla="*/ 189867 w 205455"/>
                  <a:gd name="connsiteY21" fmla="*/ 67570 h 207699"/>
                  <a:gd name="connsiteX22" fmla="*/ 192322 w 205455"/>
                  <a:gd name="connsiteY22" fmla="*/ 59034 h 207699"/>
                  <a:gd name="connsiteX23" fmla="*/ 187696 w 205455"/>
                  <a:gd name="connsiteY23" fmla="*/ 51433 h 207699"/>
                  <a:gd name="connsiteX24" fmla="*/ 135853 w 205455"/>
                  <a:gd name="connsiteY24" fmla="*/ 15054 h 207699"/>
                  <a:gd name="connsiteX25" fmla="*/ 122279 w 205455"/>
                  <a:gd name="connsiteY25" fmla="*/ 15727 h 207699"/>
                  <a:gd name="connsiteX26" fmla="*/ 16313 w 205455"/>
                  <a:gd name="connsiteY26" fmla="*/ 107120 h 207699"/>
                  <a:gd name="connsiteX27" fmla="*/ 17290 w 205455"/>
                  <a:gd name="connsiteY27" fmla="*/ 108184 h 207699"/>
                  <a:gd name="connsiteX28" fmla="*/ 18007 w 205455"/>
                  <a:gd name="connsiteY28" fmla="*/ 109118 h 207699"/>
                  <a:gd name="connsiteX29" fmla="*/ 70740 w 205455"/>
                  <a:gd name="connsiteY29" fmla="*/ 191041 h 207699"/>
                  <a:gd name="connsiteX30" fmla="*/ 10318 w 205455"/>
                  <a:gd name="connsiteY30" fmla="*/ 111246 h 207699"/>
                  <a:gd name="connsiteX31" fmla="*/ 10318 w 205455"/>
                  <a:gd name="connsiteY31" fmla="*/ 111246 h 207699"/>
                  <a:gd name="connsiteX32" fmla="*/ 10318 w 205455"/>
                  <a:gd name="connsiteY32" fmla="*/ 111246 h 207699"/>
                  <a:gd name="connsiteX33" fmla="*/ 10622 w 205455"/>
                  <a:gd name="connsiteY33" fmla="*/ 102754 h 207699"/>
                  <a:gd name="connsiteX34" fmla="*/ 10622 w 205455"/>
                  <a:gd name="connsiteY34" fmla="*/ 102754 h 207699"/>
                  <a:gd name="connsiteX35" fmla="*/ 10622 w 205455"/>
                  <a:gd name="connsiteY35" fmla="*/ 102754 h 207699"/>
                  <a:gd name="connsiteX36" fmla="*/ 194906 w 205455"/>
                  <a:gd name="connsiteY36" fmla="*/ 71718 h 207699"/>
                  <a:gd name="connsiteX37" fmla="*/ 194906 w 205455"/>
                  <a:gd name="connsiteY37" fmla="*/ 71718 h 207699"/>
                  <a:gd name="connsiteX38" fmla="*/ 194906 w 205455"/>
                  <a:gd name="connsiteY38" fmla="*/ 71718 h 20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05455" h="207699">
                    <a:moveTo>
                      <a:pt x="78950" y="207700"/>
                    </a:moveTo>
                    <a:cubicBezTo>
                      <a:pt x="71934" y="207700"/>
                      <a:pt x="65289" y="204659"/>
                      <a:pt x="60684" y="199360"/>
                    </a:cubicBezTo>
                    <a:cubicBezTo>
                      <a:pt x="60402" y="199034"/>
                      <a:pt x="60163" y="198708"/>
                      <a:pt x="59946" y="198382"/>
                    </a:cubicBezTo>
                    <a:lnTo>
                      <a:pt x="7256" y="116502"/>
                    </a:lnTo>
                    <a:cubicBezTo>
                      <a:pt x="6452" y="115612"/>
                      <a:pt x="5453" y="114830"/>
                      <a:pt x="4367" y="114222"/>
                    </a:cubicBezTo>
                    <a:cubicBezTo>
                      <a:pt x="1609" y="112723"/>
                      <a:pt x="-63" y="109835"/>
                      <a:pt x="2" y="106686"/>
                    </a:cubicBezTo>
                    <a:cubicBezTo>
                      <a:pt x="67" y="103623"/>
                      <a:pt x="1826" y="100887"/>
                      <a:pt x="4584" y="99562"/>
                    </a:cubicBezTo>
                    <a:cubicBezTo>
                      <a:pt x="5410" y="99149"/>
                      <a:pt x="6213" y="98628"/>
                      <a:pt x="6908" y="98020"/>
                    </a:cubicBezTo>
                    <a:lnTo>
                      <a:pt x="113765" y="5867"/>
                    </a:lnTo>
                    <a:cubicBezTo>
                      <a:pt x="122127" y="-1365"/>
                      <a:pt x="134289" y="-1974"/>
                      <a:pt x="143346" y="4390"/>
                    </a:cubicBezTo>
                    <a:lnTo>
                      <a:pt x="195189" y="40769"/>
                    </a:lnTo>
                    <a:cubicBezTo>
                      <a:pt x="200683" y="44635"/>
                      <a:pt x="204354" y="50673"/>
                      <a:pt x="205244" y="57319"/>
                    </a:cubicBezTo>
                    <a:cubicBezTo>
                      <a:pt x="206135" y="63965"/>
                      <a:pt x="204180" y="70741"/>
                      <a:pt x="199880" y="75910"/>
                    </a:cubicBezTo>
                    <a:lnTo>
                      <a:pt x="199880" y="75910"/>
                    </a:lnTo>
                    <a:cubicBezTo>
                      <a:pt x="199880" y="75910"/>
                      <a:pt x="97432" y="199034"/>
                      <a:pt x="97432" y="199034"/>
                    </a:cubicBezTo>
                    <a:cubicBezTo>
                      <a:pt x="92893" y="204485"/>
                      <a:pt x="86225" y="207634"/>
                      <a:pt x="79145" y="207700"/>
                    </a:cubicBezTo>
                    <a:cubicBezTo>
                      <a:pt x="79058" y="207700"/>
                      <a:pt x="78993" y="207700"/>
                      <a:pt x="78906" y="207700"/>
                    </a:cubicBezTo>
                    <a:close/>
                    <a:moveTo>
                      <a:pt x="70740" y="191041"/>
                    </a:moveTo>
                    <a:cubicBezTo>
                      <a:pt x="72825" y="193343"/>
                      <a:pt x="75800" y="194668"/>
                      <a:pt x="78950" y="194668"/>
                    </a:cubicBezTo>
                    <a:cubicBezTo>
                      <a:pt x="78993" y="194668"/>
                      <a:pt x="79015" y="194668"/>
                      <a:pt x="79058" y="194668"/>
                    </a:cubicBezTo>
                    <a:cubicBezTo>
                      <a:pt x="82316" y="194647"/>
                      <a:pt x="85378" y="193191"/>
                      <a:pt x="87442" y="190694"/>
                    </a:cubicBezTo>
                    <a:lnTo>
                      <a:pt x="189867" y="67570"/>
                    </a:lnTo>
                    <a:cubicBezTo>
                      <a:pt x="191866" y="65159"/>
                      <a:pt x="192734" y="62140"/>
                      <a:pt x="192322" y="59034"/>
                    </a:cubicBezTo>
                    <a:cubicBezTo>
                      <a:pt x="191909" y="55929"/>
                      <a:pt x="190258" y="53236"/>
                      <a:pt x="187696" y="51433"/>
                    </a:cubicBezTo>
                    <a:lnTo>
                      <a:pt x="135853" y="15054"/>
                    </a:lnTo>
                    <a:cubicBezTo>
                      <a:pt x="131705" y="12144"/>
                      <a:pt x="126123" y="12404"/>
                      <a:pt x="122279" y="15727"/>
                    </a:cubicBezTo>
                    <a:lnTo>
                      <a:pt x="16313" y="107120"/>
                    </a:lnTo>
                    <a:cubicBezTo>
                      <a:pt x="16638" y="107467"/>
                      <a:pt x="16964" y="107815"/>
                      <a:pt x="17290" y="108184"/>
                    </a:cubicBezTo>
                    <a:cubicBezTo>
                      <a:pt x="17594" y="108532"/>
                      <a:pt x="17811" y="108836"/>
                      <a:pt x="18007" y="109118"/>
                    </a:cubicBezTo>
                    <a:lnTo>
                      <a:pt x="70740" y="191041"/>
                    </a:lnTo>
                    <a:close/>
                    <a:moveTo>
                      <a:pt x="10318" y="111246"/>
                    </a:moveTo>
                    <a:cubicBezTo>
                      <a:pt x="10318" y="111246"/>
                      <a:pt x="10318" y="111246"/>
                      <a:pt x="10318" y="111246"/>
                    </a:cubicBezTo>
                    <a:cubicBezTo>
                      <a:pt x="10318" y="111246"/>
                      <a:pt x="10318" y="111246"/>
                      <a:pt x="10318" y="111246"/>
                    </a:cubicBezTo>
                    <a:close/>
                    <a:moveTo>
                      <a:pt x="10622" y="102754"/>
                    </a:moveTo>
                    <a:cubicBezTo>
                      <a:pt x="10622" y="102754"/>
                      <a:pt x="10622" y="102754"/>
                      <a:pt x="10622" y="102754"/>
                    </a:cubicBezTo>
                    <a:cubicBezTo>
                      <a:pt x="10622" y="102754"/>
                      <a:pt x="10622" y="102754"/>
                      <a:pt x="10622" y="102754"/>
                    </a:cubicBezTo>
                    <a:close/>
                    <a:moveTo>
                      <a:pt x="194906" y="71718"/>
                    </a:moveTo>
                    <a:lnTo>
                      <a:pt x="194906" y="71718"/>
                    </a:lnTo>
                    <a:lnTo>
                      <a:pt x="194906" y="7171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reeform: Shape 1073">
                <a:extLst>
                  <a:ext uri="{FF2B5EF4-FFF2-40B4-BE49-F238E27FC236}">
                    <a16:creationId xmlns:a16="http://schemas.microsoft.com/office/drawing/2014/main" id="{88813A53-6E8D-23E7-2300-6783C2FD43B3}"/>
                  </a:ext>
                </a:extLst>
              </p:cNvPr>
              <p:cNvSpPr/>
              <p:nvPr/>
            </p:nvSpPr>
            <p:spPr>
              <a:xfrm>
                <a:off x="10051846" y="3539662"/>
                <a:ext cx="187954" cy="452728"/>
              </a:xfrm>
              <a:custGeom>
                <a:avLst/>
                <a:gdLst>
                  <a:gd name="connsiteX0" fmla="*/ 187954 w 187954"/>
                  <a:gd name="connsiteY0" fmla="*/ 452728 h 452728"/>
                  <a:gd name="connsiteX1" fmla="*/ 173707 w 187954"/>
                  <a:gd name="connsiteY1" fmla="*/ 432399 h 452728"/>
                  <a:gd name="connsiteX2" fmla="*/ 3106 w 187954"/>
                  <a:gd name="connsiteY2" fmla="*/ 212844 h 452728"/>
                  <a:gd name="connsiteX3" fmla="*/ 0 w 187954"/>
                  <a:gd name="connsiteY3" fmla="*/ 209065 h 452728"/>
                  <a:gd name="connsiteX4" fmla="*/ 143257 w 187954"/>
                  <a:gd name="connsiteY4" fmla="*/ 0 h 452728"/>
                  <a:gd name="connsiteX5" fmla="*/ 187954 w 187954"/>
                  <a:gd name="connsiteY5" fmla="*/ 452728 h 452728"/>
                  <a:gd name="connsiteX6" fmla="*/ 16267 w 187954"/>
                  <a:gd name="connsiteY6" fmla="*/ 208370 h 452728"/>
                  <a:gd name="connsiteX7" fmla="*/ 170145 w 187954"/>
                  <a:gd name="connsiteY7" fmla="*/ 405077 h 452728"/>
                  <a:gd name="connsiteX8" fmla="*/ 133788 w 187954"/>
                  <a:gd name="connsiteY8" fmla="*/ 36857 h 452728"/>
                  <a:gd name="connsiteX9" fmla="*/ 16267 w 187954"/>
                  <a:gd name="connsiteY9" fmla="*/ 208370 h 45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954" h="452728">
                    <a:moveTo>
                      <a:pt x="187954" y="452728"/>
                    </a:moveTo>
                    <a:lnTo>
                      <a:pt x="173707" y="432399"/>
                    </a:lnTo>
                    <a:cubicBezTo>
                      <a:pt x="117499" y="352257"/>
                      <a:pt x="4235" y="214234"/>
                      <a:pt x="3106" y="212844"/>
                    </a:cubicBezTo>
                    <a:lnTo>
                      <a:pt x="0" y="209065"/>
                    </a:lnTo>
                    <a:lnTo>
                      <a:pt x="143257" y="0"/>
                    </a:lnTo>
                    <a:lnTo>
                      <a:pt x="187954" y="452728"/>
                    </a:lnTo>
                    <a:close/>
                    <a:moveTo>
                      <a:pt x="16267" y="208370"/>
                    </a:moveTo>
                    <a:cubicBezTo>
                      <a:pt x="33338" y="229242"/>
                      <a:pt x="116804" y="331798"/>
                      <a:pt x="170145" y="405077"/>
                    </a:cubicBezTo>
                    <a:lnTo>
                      <a:pt x="133788" y="36857"/>
                    </a:lnTo>
                    <a:lnTo>
                      <a:pt x="16267" y="20837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reeform: Shape 1074">
                <a:extLst>
                  <a:ext uri="{FF2B5EF4-FFF2-40B4-BE49-F238E27FC236}">
                    <a16:creationId xmlns:a16="http://schemas.microsoft.com/office/drawing/2014/main" id="{358D3B22-7AD5-62DE-EAC4-500D562705D6}"/>
                  </a:ext>
                </a:extLst>
              </p:cNvPr>
              <p:cNvSpPr/>
              <p:nvPr/>
            </p:nvSpPr>
            <p:spPr>
              <a:xfrm>
                <a:off x="9780179" y="3156911"/>
                <a:ext cx="1239912" cy="1165408"/>
              </a:xfrm>
              <a:custGeom>
                <a:avLst/>
                <a:gdLst>
                  <a:gd name="connsiteX0" fmla="*/ 1239913 w 1239912"/>
                  <a:gd name="connsiteY0" fmla="*/ 1165365 h 1165408"/>
                  <a:gd name="connsiteX1" fmla="*/ 410602 w 1239912"/>
                  <a:gd name="connsiteY1" fmla="*/ 1165365 h 1165408"/>
                  <a:gd name="connsiteX2" fmla="*/ 459969 w 1239912"/>
                  <a:gd name="connsiteY2" fmla="*/ 971568 h 1165408"/>
                  <a:gd name="connsiteX3" fmla="*/ 454170 w 1239912"/>
                  <a:gd name="connsiteY3" fmla="*/ 912754 h 1165408"/>
                  <a:gd name="connsiteX4" fmla="*/ 352743 w 1239912"/>
                  <a:gd name="connsiteY4" fmla="*/ 978540 h 1165408"/>
                  <a:gd name="connsiteX5" fmla="*/ 207944 w 1239912"/>
                  <a:gd name="connsiteY5" fmla="*/ 846034 h 1165408"/>
                  <a:gd name="connsiteX6" fmla="*/ 61668 w 1239912"/>
                  <a:gd name="connsiteY6" fmla="*/ 692677 h 1165408"/>
                  <a:gd name="connsiteX7" fmla="*/ 46704 w 1239912"/>
                  <a:gd name="connsiteY7" fmla="*/ 677952 h 1165408"/>
                  <a:gd name="connsiteX8" fmla="*/ 139 w 1239912"/>
                  <a:gd name="connsiteY8" fmla="*/ 565536 h 1165408"/>
                  <a:gd name="connsiteX9" fmla="*/ 144612 w 1239912"/>
                  <a:gd name="connsiteY9" fmla="*/ 307147 h 1165408"/>
                  <a:gd name="connsiteX10" fmla="*/ 318232 w 1239912"/>
                  <a:gd name="connsiteY10" fmla="*/ 103403 h 1165408"/>
                  <a:gd name="connsiteX11" fmla="*/ 606940 w 1239912"/>
                  <a:gd name="connsiteY11" fmla="*/ 282 h 1165408"/>
                  <a:gd name="connsiteX12" fmla="*/ 607874 w 1239912"/>
                  <a:gd name="connsiteY12" fmla="*/ 0 h 1165408"/>
                  <a:gd name="connsiteX13" fmla="*/ 614629 w 1239912"/>
                  <a:gd name="connsiteY13" fmla="*/ 0 h 1165408"/>
                  <a:gd name="connsiteX14" fmla="*/ 615497 w 1239912"/>
                  <a:gd name="connsiteY14" fmla="*/ 5712 h 1165408"/>
                  <a:gd name="connsiteX15" fmla="*/ 618147 w 1239912"/>
                  <a:gd name="connsiteY15" fmla="*/ 11511 h 1165408"/>
                  <a:gd name="connsiteX16" fmla="*/ 749372 w 1239912"/>
                  <a:gd name="connsiteY16" fmla="*/ 160198 h 1165408"/>
                  <a:gd name="connsiteX17" fmla="*/ 757973 w 1239912"/>
                  <a:gd name="connsiteY17" fmla="*/ 163955 h 1165408"/>
                  <a:gd name="connsiteX18" fmla="*/ 766139 w 1239912"/>
                  <a:gd name="connsiteY18" fmla="*/ 160024 h 1165408"/>
                  <a:gd name="connsiteX19" fmla="*/ 823715 w 1239912"/>
                  <a:gd name="connsiteY19" fmla="*/ 62398 h 1165408"/>
                  <a:gd name="connsiteX20" fmla="*/ 823976 w 1239912"/>
                  <a:gd name="connsiteY20" fmla="*/ 62051 h 1165408"/>
                  <a:gd name="connsiteX21" fmla="*/ 838093 w 1239912"/>
                  <a:gd name="connsiteY21" fmla="*/ 53298 h 1165408"/>
                  <a:gd name="connsiteX22" fmla="*/ 839548 w 1239912"/>
                  <a:gd name="connsiteY22" fmla="*/ 52994 h 1165408"/>
                  <a:gd name="connsiteX23" fmla="*/ 840982 w 1239912"/>
                  <a:gd name="connsiteY23" fmla="*/ 53363 h 1165408"/>
                  <a:gd name="connsiteX24" fmla="*/ 845673 w 1239912"/>
                  <a:gd name="connsiteY24" fmla="*/ 53450 h 1165408"/>
                  <a:gd name="connsiteX25" fmla="*/ 847106 w 1239912"/>
                  <a:gd name="connsiteY25" fmla="*/ 53146 h 1165408"/>
                  <a:gd name="connsiteX26" fmla="*/ 848540 w 1239912"/>
                  <a:gd name="connsiteY26" fmla="*/ 53493 h 1165408"/>
                  <a:gd name="connsiteX27" fmla="*/ 861289 w 1239912"/>
                  <a:gd name="connsiteY27" fmla="*/ 61334 h 1165408"/>
                  <a:gd name="connsiteX28" fmla="*/ 861810 w 1239912"/>
                  <a:gd name="connsiteY28" fmla="*/ 62051 h 1165408"/>
                  <a:gd name="connsiteX29" fmla="*/ 914565 w 1239912"/>
                  <a:gd name="connsiteY29" fmla="*/ 144039 h 1165408"/>
                  <a:gd name="connsiteX30" fmla="*/ 922775 w 1239912"/>
                  <a:gd name="connsiteY30" fmla="*/ 147666 h 1165408"/>
                  <a:gd name="connsiteX31" fmla="*/ 922840 w 1239912"/>
                  <a:gd name="connsiteY31" fmla="*/ 147666 h 1165408"/>
                  <a:gd name="connsiteX32" fmla="*/ 931288 w 1239912"/>
                  <a:gd name="connsiteY32" fmla="*/ 143692 h 1165408"/>
                  <a:gd name="connsiteX33" fmla="*/ 1036516 w 1239912"/>
                  <a:gd name="connsiteY33" fmla="*/ 17201 h 1165408"/>
                  <a:gd name="connsiteX34" fmla="*/ 1123717 w 1239912"/>
                  <a:gd name="connsiteY34" fmla="*/ 44806 h 1165408"/>
                  <a:gd name="connsiteX35" fmla="*/ 1122740 w 1239912"/>
                  <a:gd name="connsiteY35" fmla="*/ 50409 h 1165408"/>
                  <a:gd name="connsiteX36" fmla="*/ 1122501 w 1239912"/>
                  <a:gd name="connsiteY36" fmla="*/ 51973 h 1165408"/>
                  <a:gd name="connsiteX37" fmla="*/ 976746 w 1239912"/>
                  <a:gd name="connsiteY37" fmla="*/ 204634 h 1165408"/>
                  <a:gd name="connsiteX38" fmla="*/ 970513 w 1239912"/>
                  <a:gd name="connsiteY38" fmla="*/ 204482 h 1165408"/>
                  <a:gd name="connsiteX39" fmla="*/ 960001 w 1239912"/>
                  <a:gd name="connsiteY39" fmla="*/ 208544 h 1165408"/>
                  <a:gd name="connsiteX40" fmla="*/ 953377 w 1239912"/>
                  <a:gd name="connsiteY40" fmla="*/ 224572 h 1165408"/>
                  <a:gd name="connsiteX41" fmla="*/ 1227598 w 1239912"/>
                  <a:gd name="connsiteY41" fmla="*/ 960188 h 1165408"/>
                  <a:gd name="connsiteX42" fmla="*/ 1229357 w 1239912"/>
                  <a:gd name="connsiteY42" fmla="*/ 961947 h 1165408"/>
                  <a:gd name="connsiteX43" fmla="*/ 1239869 w 1239912"/>
                  <a:gd name="connsiteY43" fmla="*/ 1165409 h 1165408"/>
                  <a:gd name="connsiteX44" fmla="*/ 427391 w 1239912"/>
                  <a:gd name="connsiteY44" fmla="*/ 1152334 h 1165408"/>
                  <a:gd name="connsiteX45" fmla="*/ 1226208 w 1239912"/>
                  <a:gd name="connsiteY45" fmla="*/ 1152334 h 1165408"/>
                  <a:gd name="connsiteX46" fmla="*/ 1216652 w 1239912"/>
                  <a:gd name="connsiteY46" fmla="*/ 967572 h 1165408"/>
                  <a:gd name="connsiteX47" fmla="*/ 986954 w 1239912"/>
                  <a:gd name="connsiteY47" fmla="*/ 579327 h 1165408"/>
                  <a:gd name="connsiteX48" fmla="*/ 940389 w 1239912"/>
                  <a:gd name="connsiteY48" fmla="*/ 224247 h 1165408"/>
                  <a:gd name="connsiteX49" fmla="*/ 951161 w 1239912"/>
                  <a:gd name="connsiteY49" fmla="*/ 198966 h 1165408"/>
                  <a:gd name="connsiteX50" fmla="*/ 971208 w 1239912"/>
                  <a:gd name="connsiteY50" fmla="*/ 191429 h 1165408"/>
                  <a:gd name="connsiteX51" fmla="*/ 976789 w 1239912"/>
                  <a:gd name="connsiteY51" fmla="*/ 191560 h 1165408"/>
                  <a:gd name="connsiteX52" fmla="*/ 1109187 w 1239912"/>
                  <a:gd name="connsiteY52" fmla="*/ 53819 h 1165408"/>
                  <a:gd name="connsiteX53" fmla="*/ 1040968 w 1239912"/>
                  <a:gd name="connsiteY53" fmla="*/ 32231 h 1165408"/>
                  <a:gd name="connsiteX54" fmla="*/ 941323 w 1239912"/>
                  <a:gd name="connsiteY54" fmla="*/ 151988 h 1165408"/>
                  <a:gd name="connsiteX55" fmla="*/ 922927 w 1239912"/>
                  <a:gd name="connsiteY55" fmla="*/ 160654 h 1165408"/>
                  <a:gd name="connsiteX56" fmla="*/ 922796 w 1239912"/>
                  <a:gd name="connsiteY56" fmla="*/ 160654 h 1165408"/>
                  <a:gd name="connsiteX57" fmla="*/ 904401 w 1239912"/>
                  <a:gd name="connsiteY57" fmla="*/ 152140 h 1165408"/>
                  <a:gd name="connsiteX58" fmla="*/ 903879 w 1239912"/>
                  <a:gd name="connsiteY58" fmla="*/ 151445 h 1165408"/>
                  <a:gd name="connsiteX59" fmla="*/ 851124 w 1239912"/>
                  <a:gd name="connsiteY59" fmla="*/ 69457 h 1165408"/>
                  <a:gd name="connsiteX60" fmla="*/ 846650 w 1239912"/>
                  <a:gd name="connsiteY60" fmla="*/ 66460 h 1165408"/>
                  <a:gd name="connsiteX61" fmla="*/ 839570 w 1239912"/>
                  <a:gd name="connsiteY61" fmla="*/ 66329 h 1165408"/>
                  <a:gd name="connsiteX62" fmla="*/ 834466 w 1239912"/>
                  <a:gd name="connsiteY62" fmla="*/ 69761 h 1165408"/>
                  <a:gd name="connsiteX63" fmla="*/ 776890 w 1239912"/>
                  <a:gd name="connsiteY63" fmla="*/ 167408 h 1165408"/>
                  <a:gd name="connsiteX64" fmla="*/ 776629 w 1239912"/>
                  <a:gd name="connsiteY64" fmla="*/ 167756 h 1165408"/>
                  <a:gd name="connsiteX65" fmla="*/ 758342 w 1239912"/>
                  <a:gd name="connsiteY65" fmla="*/ 176965 h 1165408"/>
                  <a:gd name="connsiteX66" fmla="*/ 739620 w 1239912"/>
                  <a:gd name="connsiteY66" fmla="*/ 168798 h 1165408"/>
                  <a:gd name="connsiteX67" fmla="*/ 608417 w 1239912"/>
                  <a:gd name="connsiteY67" fmla="*/ 20133 h 1165408"/>
                  <a:gd name="connsiteX68" fmla="*/ 604747 w 1239912"/>
                  <a:gd name="connsiteY68" fmla="*/ 14617 h 1165408"/>
                  <a:gd name="connsiteX69" fmla="*/ 325899 w 1239912"/>
                  <a:gd name="connsiteY69" fmla="*/ 113958 h 1165408"/>
                  <a:gd name="connsiteX70" fmla="*/ 155037 w 1239912"/>
                  <a:gd name="connsiteY70" fmla="*/ 315031 h 1165408"/>
                  <a:gd name="connsiteX71" fmla="*/ 13170 w 1239912"/>
                  <a:gd name="connsiteY71" fmla="*/ 564537 h 1165408"/>
                  <a:gd name="connsiteX72" fmla="*/ 55500 w 1239912"/>
                  <a:gd name="connsiteY72" fmla="*/ 668309 h 1165408"/>
                  <a:gd name="connsiteX73" fmla="*/ 71485 w 1239912"/>
                  <a:gd name="connsiteY73" fmla="*/ 684099 h 1165408"/>
                  <a:gd name="connsiteX74" fmla="*/ 352200 w 1239912"/>
                  <a:gd name="connsiteY74" fmla="*/ 965422 h 1165408"/>
                  <a:gd name="connsiteX75" fmla="*/ 454909 w 1239912"/>
                  <a:gd name="connsiteY75" fmla="*/ 894575 h 1165408"/>
                  <a:gd name="connsiteX76" fmla="*/ 464573 w 1239912"/>
                  <a:gd name="connsiteY76" fmla="*/ 885432 h 1165408"/>
                  <a:gd name="connsiteX77" fmla="*/ 473174 w 1239912"/>
                  <a:gd name="connsiteY77" fmla="*/ 972589 h 1165408"/>
                  <a:gd name="connsiteX78" fmla="*/ 427391 w 1239912"/>
                  <a:gd name="connsiteY78" fmla="*/ 1152356 h 1165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239912" h="1165408">
                    <a:moveTo>
                      <a:pt x="1239913" y="1165365"/>
                    </a:moveTo>
                    <a:lnTo>
                      <a:pt x="410602" y="1165365"/>
                    </a:lnTo>
                    <a:lnTo>
                      <a:pt x="459969" y="971568"/>
                    </a:lnTo>
                    <a:lnTo>
                      <a:pt x="454170" y="912754"/>
                    </a:lnTo>
                    <a:cubicBezTo>
                      <a:pt x="419181" y="942986"/>
                      <a:pt x="365644" y="977107"/>
                      <a:pt x="352743" y="978540"/>
                    </a:cubicBezTo>
                    <a:cubicBezTo>
                      <a:pt x="347401" y="979127"/>
                      <a:pt x="339321" y="980017"/>
                      <a:pt x="207944" y="846034"/>
                    </a:cubicBezTo>
                    <a:cubicBezTo>
                      <a:pt x="143678" y="780486"/>
                      <a:pt x="74917" y="707815"/>
                      <a:pt x="61668" y="692677"/>
                    </a:cubicBezTo>
                    <a:cubicBezTo>
                      <a:pt x="56825" y="687161"/>
                      <a:pt x="51699" y="682470"/>
                      <a:pt x="46704" y="677952"/>
                    </a:cubicBezTo>
                    <a:cubicBezTo>
                      <a:pt x="26657" y="659730"/>
                      <a:pt x="5938" y="640878"/>
                      <a:pt x="139" y="565536"/>
                    </a:cubicBezTo>
                    <a:cubicBezTo>
                      <a:pt x="-3792" y="514388"/>
                      <a:pt x="76545" y="396802"/>
                      <a:pt x="144612" y="307147"/>
                    </a:cubicBezTo>
                    <a:cubicBezTo>
                      <a:pt x="221062" y="206481"/>
                      <a:pt x="301378" y="115566"/>
                      <a:pt x="318232" y="103403"/>
                    </a:cubicBezTo>
                    <a:cubicBezTo>
                      <a:pt x="350441" y="80142"/>
                      <a:pt x="596472" y="3518"/>
                      <a:pt x="606940" y="282"/>
                    </a:cubicBezTo>
                    <a:lnTo>
                      <a:pt x="607874" y="0"/>
                    </a:lnTo>
                    <a:lnTo>
                      <a:pt x="614629" y="0"/>
                    </a:lnTo>
                    <a:lnTo>
                      <a:pt x="615497" y="5712"/>
                    </a:lnTo>
                    <a:cubicBezTo>
                      <a:pt x="615758" y="7841"/>
                      <a:pt x="616670" y="9860"/>
                      <a:pt x="618147" y="11511"/>
                    </a:cubicBezTo>
                    <a:lnTo>
                      <a:pt x="749372" y="160198"/>
                    </a:lnTo>
                    <a:cubicBezTo>
                      <a:pt x="751544" y="162674"/>
                      <a:pt x="754715" y="164064"/>
                      <a:pt x="757973" y="163955"/>
                    </a:cubicBezTo>
                    <a:cubicBezTo>
                      <a:pt x="761143" y="163868"/>
                      <a:pt x="764097" y="162435"/>
                      <a:pt x="766139" y="160024"/>
                    </a:cubicBezTo>
                    <a:lnTo>
                      <a:pt x="823715" y="62398"/>
                    </a:lnTo>
                    <a:lnTo>
                      <a:pt x="823976" y="62051"/>
                    </a:lnTo>
                    <a:cubicBezTo>
                      <a:pt x="827516" y="57555"/>
                      <a:pt x="832533" y="54449"/>
                      <a:pt x="838093" y="53298"/>
                    </a:cubicBezTo>
                    <a:lnTo>
                      <a:pt x="839548" y="52994"/>
                    </a:lnTo>
                    <a:lnTo>
                      <a:pt x="840982" y="53363"/>
                    </a:lnTo>
                    <a:cubicBezTo>
                      <a:pt x="842502" y="53754"/>
                      <a:pt x="844131" y="53776"/>
                      <a:pt x="845673" y="53450"/>
                    </a:cubicBezTo>
                    <a:lnTo>
                      <a:pt x="847106" y="53146"/>
                    </a:lnTo>
                    <a:lnTo>
                      <a:pt x="848540" y="53493"/>
                    </a:lnTo>
                    <a:cubicBezTo>
                      <a:pt x="853535" y="54688"/>
                      <a:pt x="857944" y="57403"/>
                      <a:pt x="861289" y="61334"/>
                    </a:cubicBezTo>
                    <a:lnTo>
                      <a:pt x="861810" y="62051"/>
                    </a:lnTo>
                    <a:lnTo>
                      <a:pt x="914565" y="144039"/>
                    </a:lnTo>
                    <a:cubicBezTo>
                      <a:pt x="916672" y="146363"/>
                      <a:pt x="919647" y="147666"/>
                      <a:pt x="922775" y="147666"/>
                    </a:cubicBezTo>
                    <a:cubicBezTo>
                      <a:pt x="922775" y="147666"/>
                      <a:pt x="922818" y="147666"/>
                      <a:pt x="922840" y="147666"/>
                    </a:cubicBezTo>
                    <a:cubicBezTo>
                      <a:pt x="926119" y="147666"/>
                      <a:pt x="929182" y="146189"/>
                      <a:pt x="931288" y="143692"/>
                    </a:cubicBezTo>
                    <a:lnTo>
                      <a:pt x="1036516" y="17201"/>
                    </a:lnTo>
                    <a:lnTo>
                      <a:pt x="1123717" y="44806"/>
                    </a:lnTo>
                    <a:lnTo>
                      <a:pt x="1122740" y="50409"/>
                    </a:lnTo>
                    <a:cubicBezTo>
                      <a:pt x="1122653" y="50931"/>
                      <a:pt x="1122566" y="51430"/>
                      <a:pt x="1122501" y="51973"/>
                    </a:cubicBezTo>
                    <a:cubicBezTo>
                      <a:pt x="1112575" y="139044"/>
                      <a:pt x="1049917" y="204634"/>
                      <a:pt x="976746" y="204634"/>
                    </a:cubicBezTo>
                    <a:cubicBezTo>
                      <a:pt x="974639" y="204634"/>
                      <a:pt x="972533" y="204591"/>
                      <a:pt x="970513" y="204482"/>
                    </a:cubicBezTo>
                    <a:cubicBezTo>
                      <a:pt x="965713" y="204222"/>
                      <a:pt x="962129" y="206567"/>
                      <a:pt x="960001" y="208544"/>
                    </a:cubicBezTo>
                    <a:cubicBezTo>
                      <a:pt x="955918" y="212345"/>
                      <a:pt x="953507" y="218187"/>
                      <a:pt x="953377" y="224572"/>
                    </a:cubicBezTo>
                    <a:cubicBezTo>
                      <a:pt x="948946" y="430401"/>
                      <a:pt x="992905" y="725125"/>
                      <a:pt x="1227598" y="960188"/>
                    </a:cubicBezTo>
                    <a:lnTo>
                      <a:pt x="1229357" y="961947"/>
                    </a:lnTo>
                    <a:lnTo>
                      <a:pt x="1239869" y="1165409"/>
                    </a:lnTo>
                    <a:close/>
                    <a:moveTo>
                      <a:pt x="427391" y="1152334"/>
                    </a:moveTo>
                    <a:lnTo>
                      <a:pt x="1226208" y="1152334"/>
                    </a:lnTo>
                    <a:lnTo>
                      <a:pt x="1216652" y="967572"/>
                    </a:lnTo>
                    <a:cubicBezTo>
                      <a:pt x="1109535" y="859695"/>
                      <a:pt x="1032259" y="729100"/>
                      <a:pt x="986954" y="579327"/>
                    </a:cubicBezTo>
                    <a:cubicBezTo>
                      <a:pt x="953377" y="468279"/>
                      <a:pt x="937696" y="348825"/>
                      <a:pt x="940389" y="224247"/>
                    </a:cubicBezTo>
                    <a:cubicBezTo>
                      <a:pt x="940606" y="214364"/>
                      <a:pt x="944515" y="205156"/>
                      <a:pt x="951161" y="198966"/>
                    </a:cubicBezTo>
                    <a:cubicBezTo>
                      <a:pt x="956786" y="193732"/>
                      <a:pt x="963910" y="191060"/>
                      <a:pt x="971208" y="191429"/>
                    </a:cubicBezTo>
                    <a:cubicBezTo>
                      <a:pt x="973054" y="191516"/>
                      <a:pt x="974922" y="191560"/>
                      <a:pt x="976789" y="191560"/>
                    </a:cubicBezTo>
                    <a:cubicBezTo>
                      <a:pt x="1042424" y="191560"/>
                      <a:pt x="1098871" y="132572"/>
                      <a:pt x="1109187" y="53819"/>
                    </a:cubicBezTo>
                    <a:lnTo>
                      <a:pt x="1040968" y="32231"/>
                    </a:lnTo>
                    <a:lnTo>
                      <a:pt x="941323" y="151988"/>
                    </a:lnTo>
                    <a:cubicBezTo>
                      <a:pt x="936762" y="157461"/>
                      <a:pt x="930051" y="160632"/>
                      <a:pt x="922927" y="160654"/>
                    </a:cubicBezTo>
                    <a:cubicBezTo>
                      <a:pt x="922883" y="160654"/>
                      <a:pt x="922840" y="160654"/>
                      <a:pt x="922796" y="160654"/>
                    </a:cubicBezTo>
                    <a:cubicBezTo>
                      <a:pt x="915694" y="160654"/>
                      <a:pt x="909005" y="157548"/>
                      <a:pt x="904401" y="152140"/>
                    </a:cubicBezTo>
                    <a:lnTo>
                      <a:pt x="903879" y="151445"/>
                    </a:lnTo>
                    <a:lnTo>
                      <a:pt x="851124" y="69457"/>
                    </a:lnTo>
                    <a:cubicBezTo>
                      <a:pt x="849865" y="68088"/>
                      <a:pt x="848344" y="67068"/>
                      <a:pt x="846650" y="66460"/>
                    </a:cubicBezTo>
                    <a:cubicBezTo>
                      <a:pt x="844305" y="66764"/>
                      <a:pt x="841916" y="66720"/>
                      <a:pt x="839570" y="66329"/>
                    </a:cubicBezTo>
                    <a:cubicBezTo>
                      <a:pt x="837594" y="66959"/>
                      <a:pt x="835856" y="68132"/>
                      <a:pt x="834466" y="69761"/>
                    </a:cubicBezTo>
                    <a:lnTo>
                      <a:pt x="776890" y="167408"/>
                    </a:lnTo>
                    <a:lnTo>
                      <a:pt x="776629" y="167756"/>
                    </a:lnTo>
                    <a:cubicBezTo>
                      <a:pt x="772177" y="173403"/>
                      <a:pt x="765531" y="176748"/>
                      <a:pt x="758342" y="176965"/>
                    </a:cubicBezTo>
                    <a:cubicBezTo>
                      <a:pt x="751175" y="177073"/>
                      <a:pt x="744355" y="174185"/>
                      <a:pt x="739620" y="168798"/>
                    </a:cubicBezTo>
                    <a:lnTo>
                      <a:pt x="608417" y="20133"/>
                    </a:lnTo>
                    <a:cubicBezTo>
                      <a:pt x="606940" y="18461"/>
                      <a:pt x="605702" y="16593"/>
                      <a:pt x="604747" y="14617"/>
                    </a:cubicBezTo>
                    <a:cubicBezTo>
                      <a:pt x="515222" y="42547"/>
                      <a:pt x="349746" y="96736"/>
                      <a:pt x="325899" y="113958"/>
                    </a:cubicBezTo>
                    <a:cubicBezTo>
                      <a:pt x="312086" y="123949"/>
                      <a:pt x="234789" y="210021"/>
                      <a:pt x="155037" y="315031"/>
                    </a:cubicBezTo>
                    <a:cubicBezTo>
                      <a:pt x="60734" y="439219"/>
                      <a:pt x="10347" y="527832"/>
                      <a:pt x="13170" y="564537"/>
                    </a:cubicBezTo>
                    <a:cubicBezTo>
                      <a:pt x="18578" y="634710"/>
                      <a:pt x="36518" y="651043"/>
                      <a:pt x="55500" y="668309"/>
                    </a:cubicBezTo>
                    <a:cubicBezTo>
                      <a:pt x="60756" y="673087"/>
                      <a:pt x="66164" y="678017"/>
                      <a:pt x="71485" y="684099"/>
                    </a:cubicBezTo>
                    <a:cubicBezTo>
                      <a:pt x="105888" y="723431"/>
                      <a:pt x="327224" y="953672"/>
                      <a:pt x="352200" y="965422"/>
                    </a:cubicBezTo>
                    <a:cubicBezTo>
                      <a:pt x="363472" y="962403"/>
                      <a:pt x="420397" y="927240"/>
                      <a:pt x="454909" y="894575"/>
                    </a:cubicBezTo>
                    <a:lnTo>
                      <a:pt x="464573" y="885432"/>
                    </a:lnTo>
                    <a:lnTo>
                      <a:pt x="473174" y="972589"/>
                    </a:lnTo>
                    <a:lnTo>
                      <a:pt x="427391" y="1152356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reeform: Shape 1075">
                <a:extLst>
                  <a:ext uri="{FF2B5EF4-FFF2-40B4-BE49-F238E27FC236}">
                    <a16:creationId xmlns:a16="http://schemas.microsoft.com/office/drawing/2014/main" id="{21CFC461-4562-8607-E31D-622F87D224EC}"/>
                  </a:ext>
                </a:extLst>
              </p:cNvPr>
              <p:cNvSpPr/>
              <p:nvPr/>
            </p:nvSpPr>
            <p:spPr>
              <a:xfrm>
                <a:off x="10183836" y="3445836"/>
                <a:ext cx="85279" cy="118758"/>
              </a:xfrm>
              <a:custGeom>
                <a:avLst/>
                <a:gdLst>
                  <a:gd name="connsiteX0" fmla="*/ 6510 w 85279"/>
                  <a:gd name="connsiteY0" fmla="*/ 118758 h 118758"/>
                  <a:gd name="connsiteX1" fmla="*/ 2840 w 85279"/>
                  <a:gd name="connsiteY1" fmla="*/ 117629 h 118758"/>
                  <a:gd name="connsiteX2" fmla="*/ 1146 w 85279"/>
                  <a:gd name="connsiteY2" fmla="*/ 108572 h 118758"/>
                  <a:gd name="connsiteX3" fmla="*/ 73383 w 85279"/>
                  <a:gd name="connsiteY3" fmla="*/ 2845 h 118758"/>
                  <a:gd name="connsiteX4" fmla="*/ 82439 w 85279"/>
                  <a:gd name="connsiteY4" fmla="*/ 1129 h 118758"/>
                  <a:gd name="connsiteX5" fmla="*/ 84133 w 85279"/>
                  <a:gd name="connsiteY5" fmla="*/ 10186 h 118758"/>
                  <a:gd name="connsiteX6" fmla="*/ 11897 w 85279"/>
                  <a:gd name="connsiteY6" fmla="*/ 115913 h 118758"/>
                  <a:gd name="connsiteX7" fmla="*/ 6510 w 85279"/>
                  <a:gd name="connsiteY7" fmla="*/ 118758 h 118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79" h="118758">
                    <a:moveTo>
                      <a:pt x="6510" y="118758"/>
                    </a:moveTo>
                    <a:cubicBezTo>
                      <a:pt x="5251" y="118758"/>
                      <a:pt x="3969" y="118389"/>
                      <a:pt x="2840" y="117629"/>
                    </a:cubicBezTo>
                    <a:cubicBezTo>
                      <a:pt x="-136" y="115587"/>
                      <a:pt x="-896" y="111548"/>
                      <a:pt x="1146" y="108572"/>
                    </a:cubicBezTo>
                    <a:lnTo>
                      <a:pt x="73383" y="2845"/>
                    </a:lnTo>
                    <a:cubicBezTo>
                      <a:pt x="75424" y="-130"/>
                      <a:pt x="79464" y="-890"/>
                      <a:pt x="82439" y="1129"/>
                    </a:cubicBezTo>
                    <a:cubicBezTo>
                      <a:pt x="85415" y="3171"/>
                      <a:pt x="86175" y="7211"/>
                      <a:pt x="84133" y="10186"/>
                    </a:cubicBezTo>
                    <a:lnTo>
                      <a:pt x="11897" y="115913"/>
                    </a:lnTo>
                    <a:cubicBezTo>
                      <a:pt x="10637" y="117759"/>
                      <a:pt x="8595" y="118758"/>
                      <a:pt x="6510" y="11875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reeform: Shape 1076">
                <a:extLst>
                  <a:ext uri="{FF2B5EF4-FFF2-40B4-BE49-F238E27FC236}">
                    <a16:creationId xmlns:a16="http://schemas.microsoft.com/office/drawing/2014/main" id="{8D9C2DBE-01AE-45DA-4A40-829638D26D7F}"/>
                  </a:ext>
                </a:extLst>
              </p:cNvPr>
              <p:cNvSpPr/>
              <p:nvPr/>
            </p:nvSpPr>
            <p:spPr>
              <a:xfrm>
                <a:off x="9906027" y="3708631"/>
                <a:ext cx="160472" cy="46264"/>
              </a:xfrm>
              <a:custGeom>
                <a:avLst/>
                <a:gdLst>
                  <a:gd name="connsiteX0" fmla="*/ 153942 w 160472"/>
                  <a:gd name="connsiteY0" fmla="*/ 46264 h 46264"/>
                  <a:gd name="connsiteX1" fmla="*/ 150293 w 160472"/>
                  <a:gd name="connsiteY1" fmla="*/ 45135 h 46264"/>
                  <a:gd name="connsiteX2" fmla="*/ 7427 w 160472"/>
                  <a:gd name="connsiteY2" fmla="*/ 14490 h 46264"/>
                  <a:gd name="connsiteX3" fmla="*/ 64 w 160472"/>
                  <a:gd name="connsiteY3" fmla="*/ 8951 h 46264"/>
                  <a:gd name="connsiteX4" fmla="*/ 5602 w 160472"/>
                  <a:gd name="connsiteY4" fmla="*/ 1589 h 46264"/>
                  <a:gd name="connsiteX5" fmla="*/ 157612 w 160472"/>
                  <a:gd name="connsiteY5" fmla="*/ 34362 h 46264"/>
                  <a:gd name="connsiteX6" fmla="*/ 159350 w 160472"/>
                  <a:gd name="connsiteY6" fmla="*/ 43419 h 46264"/>
                  <a:gd name="connsiteX7" fmla="*/ 153963 w 160472"/>
                  <a:gd name="connsiteY7" fmla="*/ 46264 h 4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0472" h="46264">
                    <a:moveTo>
                      <a:pt x="153942" y="46264"/>
                    </a:moveTo>
                    <a:cubicBezTo>
                      <a:pt x="152682" y="46264"/>
                      <a:pt x="151401" y="45895"/>
                      <a:pt x="150293" y="45135"/>
                    </a:cubicBezTo>
                    <a:cubicBezTo>
                      <a:pt x="89068" y="3565"/>
                      <a:pt x="8252" y="14381"/>
                      <a:pt x="7427" y="14490"/>
                    </a:cubicBezTo>
                    <a:cubicBezTo>
                      <a:pt x="3865" y="14968"/>
                      <a:pt x="564" y="12513"/>
                      <a:pt x="64" y="8951"/>
                    </a:cubicBezTo>
                    <a:cubicBezTo>
                      <a:pt x="-435" y="5389"/>
                      <a:pt x="2040" y="2088"/>
                      <a:pt x="5602" y="1589"/>
                    </a:cubicBezTo>
                    <a:cubicBezTo>
                      <a:pt x="9121" y="1089"/>
                      <a:pt x="92260" y="-10009"/>
                      <a:pt x="157612" y="34362"/>
                    </a:cubicBezTo>
                    <a:cubicBezTo>
                      <a:pt x="160588" y="36382"/>
                      <a:pt x="161370" y="40444"/>
                      <a:pt x="159350" y="43419"/>
                    </a:cubicBezTo>
                    <a:cubicBezTo>
                      <a:pt x="158090" y="45265"/>
                      <a:pt x="156048" y="46264"/>
                      <a:pt x="153963" y="4626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reeform: Shape 1077">
                <a:extLst>
                  <a:ext uri="{FF2B5EF4-FFF2-40B4-BE49-F238E27FC236}">
                    <a16:creationId xmlns:a16="http://schemas.microsoft.com/office/drawing/2014/main" id="{212D15A1-16E7-EBD1-50B2-80ECCD03D8BD}"/>
                  </a:ext>
                </a:extLst>
              </p:cNvPr>
              <p:cNvSpPr/>
              <p:nvPr/>
            </p:nvSpPr>
            <p:spPr>
              <a:xfrm>
                <a:off x="10224353" y="3961783"/>
                <a:ext cx="46331" cy="108794"/>
              </a:xfrm>
              <a:custGeom>
                <a:avLst/>
                <a:gdLst>
                  <a:gd name="connsiteX0" fmla="*/ 6521 w 46331"/>
                  <a:gd name="connsiteY0" fmla="*/ 108795 h 108794"/>
                  <a:gd name="connsiteX1" fmla="*/ 1287 w 46331"/>
                  <a:gd name="connsiteY1" fmla="*/ 106167 h 108794"/>
                  <a:gd name="connsiteX2" fmla="*/ 2634 w 46331"/>
                  <a:gd name="connsiteY2" fmla="*/ 97045 h 108794"/>
                  <a:gd name="connsiteX3" fmla="*/ 33300 w 46331"/>
                  <a:gd name="connsiteY3" fmla="*/ 63424 h 108794"/>
                  <a:gd name="connsiteX4" fmla="*/ 1374 w 46331"/>
                  <a:gd name="connsiteY4" fmla="*/ 10517 h 108794"/>
                  <a:gd name="connsiteX5" fmla="*/ 2525 w 46331"/>
                  <a:gd name="connsiteY5" fmla="*/ 1374 h 108794"/>
                  <a:gd name="connsiteX6" fmla="*/ 11668 w 46331"/>
                  <a:gd name="connsiteY6" fmla="*/ 2525 h 108794"/>
                  <a:gd name="connsiteX7" fmla="*/ 46332 w 46331"/>
                  <a:gd name="connsiteY7" fmla="*/ 63424 h 108794"/>
                  <a:gd name="connsiteX8" fmla="*/ 10409 w 46331"/>
                  <a:gd name="connsiteY8" fmla="*/ 107492 h 108794"/>
                  <a:gd name="connsiteX9" fmla="*/ 6521 w 46331"/>
                  <a:gd name="connsiteY9" fmla="*/ 108773 h 10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331" h="108794">
                    <a:moveTo>
                      <a:pt x="6521" y="108795"/>
                    </a:moveTo>
                    <a:cubicBezTo>
                      <a:pt x="4523" y="108795"/>
                      <a:pt x="2568" y="107883"/>
                      <a:pt x="1287" y="106167"/>
                    </a:cubicBezTo>
                    <a:cubicBezTo>
                      <a:pt x="-863" y="103278"/>
                      <a:pt x="-255" y="99195"/>
                      <a:pt x="2634" y="97045"/>
                    </a:cubicBezTo>
                    <a:cubicBezTo>
                      <a:pt x="17446" y="86012"/>
                      <a:pt x="33300" y="69875"/>
                      <a:pt x="33300" y="63424"/>
                    </a:cubicBezTo>
                    <a:cubicBezTo>
                      <a:pt x="33300" y="56105"/>
                      <a:pt x="16729" y="30260"/>
                      <a:pt x="1374" y="10517"/>
                    </a:cubicBezTo>
                    <a:cubicBezTo>
                      <a:pt x="-842" y="7672"/>
                      <a:pt x="-320" y="3589"/>
                      <a:pt x="2525" y="1374"/>
                    </a:cubicBezTo>
                    <a:cubicBezTo>
                      <a:pt x="5370" y="-842"/>
                      <a:pt x="9453" y="-320"/>
                      <a:pt x="11668" y="2525"/>
                    </a:cubicBezTo>
                    <a:cubicBezTo>
                      <a:pt x="17467" y="9974"/>
                      <a:pt x="46332" y="47874"/>
                      <a:pt x="46332" y="63424"/>
                    </a:cubicBezTo>
                    <a:cubicBezTo>
                      <a:pt x="46332" y="78975"/>
                      <a:pt x="18836" y="101237"/>
                      <a:pt x="10409" y="107492"/>
                    </a:cubicBezTo>
                    <a:cubicBezTo>
                      <a:pt x="9236" y="108361"/>
                      <a:pt x="7868" y="108773"/>
                      <a:pt x="6521" y="1087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reeform: Shape 1078">
                <a:extLst>
                  <a:ext uri="{FF2B5EF4-FFF2-40B4-BE49-F238E27FC236}">
                    <a16:creationId xmlns:a16="http://schemas.microsoft.com/office/drawing/2014/main" id="{EC2F2F74-DBE3-C924-41DC-0F1AEC5C8573}"/>
                  </a:ext>
                </a:extLst>
              </p:cNvPr>
              <p:cNvSpPr/>
              <p:nvPr/>
            </p:nvSpPr>
            <p:spPr>
              <a:xfrm>
                <a:off x="10128104" y="4117026"/>
                <a:ext cx="86069" cy="171782"/>
              </a:xfrm>
              <a:custGeom>
                <a:avLst/>
                <a:gdLst>
                  <a:gd name="connsiteX0" fmla="*/ 79596 w 86069"/>
                  <a:gd name="connsiteY0" fmla="*/ 171760 h 171782"/>
                  <a:gd name="connsiteX1" fmla="*/ 79487 w 86069"/>
                  <a:gd name="connsiteY1" fmla="*/ 171760 h 171782"/>
                  <a:gd name="connsiteX2" fmla="*/ 9401 w 86069"/>
                  <a:gd name="connsiteY2" fmla="*/ 166200 h 171782"/>
                  <a:gd name="connsiteX3" fmla="*/ 170 w 86069"/>
                  <a:gd name="connsiteY3" fmla="*/ 127563 h 171782"/>
                  <a:gd name="connsiteX4" fmla="*/ 301 w 86069"/>
                  <a:gd name="connsiteY4" fmla="*/ 121221 h 171782"/>
                  <a:gd name="connsiteX5" fmla="*/ 25234 w 86069"/>
                  <a:gd name="connsiteY5" fmla="*/ 95419 h 171782"/>
                  <a:gd name="connsiteX6" fmla="*/ 28014 w 86069"/>
                  <a:gd name="connsiteY6" fmla="*/ 92748 h 171782"/>
                  <a:gd name="connsiteX7" fmla="*/ 19913 w 86069"/>
                  <a:gd name="connsiteY7" fmla="*/ 60973 h 171782"/>
                  <a:gd name="connsiteX8" fmla="*/ 10791 w 86069"/>
                  <a:gd name="connsiteY8" fmla="*/ 5981 h 171782"/>
                  <a:gd name="connsiteX9" fmla="*/ 17828 w 86069"/>
                  <a:gd name="connsiteY9" fmla="*/ 30 h 171782"/>
                  <a:gd name="connsiteX10" fmla="*/ 23779 w 86069"/>
                  <a:gd name="connsiteY10" fmla="*/ 7067 h 171782"/>
                  <a:gd name="connsiteX11" fmla="*/ 23779 w 86069"/>
                  <a:gd name="connsiteY11" fmla="*/ 7067 h 171782"/>
                  <a:gd name="connsiteX12" fmla="*/ 31293 w 86069"/>
                  <a:gd name="connsiteY12" fmla="*/ 54609 h 171782"/>
                  <a:gd name="connsiteX13" fmla="*/ 40133 w 86069"/>
                  <a:gd name="connsiteY13" fmla="*/ 97591 h 171782"/>
                  <a:gd name="connsiteX14" fmla="*/ 29122 w 86069"/>
                  <a:gd name="connsiteY14" fmla="*/ 107885 h 171782"/>
                  <a:gd name="connsiteX15" fmla="*/ 13332 w 86069"/>
                  <a:gd name="connsiteY15" fmla="*/ 121243 h 171782"/>
                  <a:gd name="connsiteX16" fmla="*/ 13180 w 86069"/>
                  <a:gd name="connsiteY16" fmla="*/ 127975 h 171782"/>
                  <a:gd name="connsiteX17" fmla="*/ 15352 w 86069"/>
                  <a:gd name="connsiteY17" fmla="*/ 154624 h 171782"/>
                  <a:gd name="connsiteX18" fmla="*/ 79661 w 86069"/>
                  <a:gd name="connsiteY18" fmla="*/ 158751 h 171782"/>
                  <a:gd name="connsiteX19" fmla="*/ 86068 w 86069"/>
                  <a:gd name="connsiteY19" fmla="*/ 165375 h 171782"/>
                  <a:gd name="connsiteX20" fmla="*/ 79553 w 86069"/>
                  <a:gd name="connsiteY20" fmla="*/ 171782 h 171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069" h="171782">
                    <a:moveTo>
                      <a:pt x="79596" y="171760"/>
                    </a:moveTo>
                    <a:lnTo>
                      <a:pt x="79487" y="171760"/>
                    </a:lnTo>
                    <a:cubicBezTo>
                      <a:pt x="61178" y="171456"/>
                      <a:pt x="17676" y="170327"/>
                      <a:pt x="9401" y="166200"/>
                    </a:cubicBezTo>
                    <a:cubicBezTo>
                      <a:pt x="-68" y="161466"/>
                      <a:pt x="-394" y="146567"/>
                      <a:pt x="170" y="127563"/>
                    </a:cubicBezTo>
                    <a:cubicBezTo>
                      <a:pt x="236" y="125174"/>
                      <a:pt x="301" y="123024"/>
                      <a:pt x="301" y="121221"/>
                    </a:cubicBezTo>
                    <a:cubicBezTo>
                      <a:pt x="301" y="103216"/>
                      <a:pt x="17133" y="97960"/>
                      <a:pt x="25234" y="95419"/>
                    </a:cubicBezTo>
                    <a:cubicBezTo>
                      <a:pt x="26646" y="94984"/>
                      <a:pt x="27449" y="94203"/>
                      <a:pt x="28014" y="92748"/>
                    </a:cubicBezTo>
                    <a:cubicBezTo>
                      <a:pt x="30012" y="87709"/>
                      <a:pt x="28296" y="75915"/>
                      <a:pt x="19913" y="60973"/>
                    </a:cubicBezTo>
                    <a:cubicBezTo>
                      <a:pt x="8119" y="39906"/>
                      <a:pt x="10661" y="7349"/>
                      <a:pt x="10791" y="5981"/>
                    </a:cubicBezTo>
                    <a:cubicBezTo>
                      <a:pt x="11095" y="2397"/>
                      <a:pt x="14222" y="-317"/>
                      <a:pt x="17828" y="30"/>
                    </a:cubicBezTo>
                    <a:cubicBezTo>
                      <a:pt x="21411" y="334"/>
                      <a:pt x="24083" y="3483"/>
                      <a:pt x="23779" y="7067"/>
                    </a:cubicBezTo>
                    <a:lnTo>
                      <a:pt x="23779" y="7067"/>
                    </a:lnTo>
                    <a:cubicBezTo>
                      <a:pt x="23757" y="7371"/>
                      <a:pt x="21455" y="37039"/>
                      <a:pt x="31293" y="54609"/>
                    </a:cubicBezTo>
                    <a:cubicBezTo>
                      <a:pt x="40785" y="71550"/>
                      <a:pt x="44086" y="87622"/>
                      <a:pt x="40133" y="97591"/>
                    </a:cubicBezTo>
                    <a:cubicBezTo>
                      <a:pt x="38091" y="102716"/>
                      <a:pt x="34291" y="106257"/>
                      <a:pt x="29122" y="107885"/>
                    </a:cubicBezTo>
                    <a:cubicBezTo>
                      <a:pt x="15764" y="112056"/>
                      <a:pt x="13332" y="115661"/>
                      <a:pt x="13332" y="121243"/>
                    </a:cubicBezTo>
                    <a:cubicBezTo>
                      <a:pt x="13332" y="123154"/>
                      <a:pt x="13267" y="125456"/>
                      <a:pt x="13180" y="127975"/>
                    </a:cubicBezTo>
                    <a:cubicBezTo>
                      <a:pt x="12984" y="134404"/>
                      <a:pt x="12485" y="151410"/>
                      <a:pt x="15352" y="154624"/>
                    </a:cubicBezTo>
                    <a:cubicBezTo>
                      <a:pt x="20586" y="156601"/>
                      <a:pt x="52643" y="158317"/>
                      <a:pt x="79661" y="158751"/>
                    </a:cubicBezTo>
                    <a:cubicBezTo>
                      <a:pt x="83266" y="158816"/>
                      <a:pt x="86133" y="161770"/>
                      <a:pt x="86068" y="165375"/>
                    </a:cubicBezTo>
                    <a:cubicBezTo>
                      <a:pt x="86003" y="168937"/>
                      <a:pt x="83114" y="171782"/>
                      <a:pt x="79553" y="1717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80" name="Graphic 219">
                <a:extLst>
                  <a:ext uri="{FF2B5EF4-FFF2-40B4-BE49-F238E27FC236}">
                    <a16:creationId xmlns:a16="http://schemas.microsoft.com/office/drawing/2014/main" id="{4768E54E-29D8-00AE-DDAC-8B312C78D862}"/>
                  </a:ext>
                </a:extLst>
              </p:cNvPr>
              <p:cNvGrpSpPr/>
              <p:nvPr/>
            </p:nvGrpSpPr>
            <p:grpSpPr>
              <a:xfrm>
                <a:off x="10720271" y="3178152"/>
                <a:ext cx="986452" cy="1107245"/>
                <a:chOff x="10720271" y="3178152"/>
                <a:chExt cx="986452" cy="1107245"/>
              </a:xfrm>
              <a:solidFill>
                <a:srgbClr val="363634"/>
              </a:solidFill>
            </p:grpSpPr>
            <p:sp>
              <p:nvSpPr>
                <p:cNvPr id="1081" name="Freeform: Shape 1080">
                  <a:extLst>
                    <a:ext uri="{FF2B5EF4-FFF2-40B4-BE49-F238E27FC236}">
                      <a16:creationId xmlns:a16="http://schemas.microsoft.com/office/drawing/2014/main" id="{27FA33F3-3606-AFB9-F87E-1FC479AC25DE}"/>
                    </a:ext>
                  </a:extLst>
                </p:cNvPr>
                <p:cNvSpPr/>
                <p:nvPr/>
              </p:nvSpPr>
              <p:spPr>
                <a:xfrm>
                  <a:off x="10720271" y="3178152"/>
                  <a:ext cx="986452" cy="1107245"/>
                </a:xfrm>
                <a:custGeom>
                  <a:avLst/>
                  <a:gdLst>
                    <a:gd name="connsiteX0" fmla="*/ 493204 w 986452"/>
                    <a:gd name="connsiteY0" fmla="*/ 1107246 h 1107245"/>
                    <a:gd name="connsiteX1" fmla="*/ 480000 w 986452"/>
                    <a:gd name="connsiteY1" fmla="*/ 1103575 h 1107245"/>
                    <a:gd name="connsiteX2" fmla="*/ 278297 w 986452"/>
                    <a:gd name="connsiteY2" fmla="*/ 948090 h 1107245"/>
                    <a:gd name="connsiteX3" fmla="*/ 46862 w 986452"/>
                    <a:gd name="connsiteY3" fmla="*/ 558064 h 1107245"/>
                    <a:gd name="connsiteX4" fmla="*/ 297 w 986452"/>
                    <a:gd name="connsiteY4" fmla="*/ 202984 h 1107245"/>
                    <a:gd name="connsiteX5" fmla="*/ 11091 w 986452"/>
                    <a:gd name="connsiteY5" fmla="*/ 177703 h 1107245"/>
                    <a:gd name="connsiteX6" fmla="*/ 31137 w 986452"/>
                    <a:gd name="connsiteY6" fmla="*/ 170167 h 1107245"/>
                    <a:gd name="connsiteX7" fmla="*/ 36719 w 986452"/>
                    <a:gd name="connsiteY7" fmla="*/ 170297 h 1107245"/>
                    <a:gd name="connsiteX8" fmla="*/ 169508 w 986452"/>
                    <a:gd name="connsiteY8" fmla="*/ 29299 h 1107245"/>
                    <a:gd name="connsiteX9" fmla="*/ 169768 w 986452"/>
                    <a:gd name="connsiteY9" fmla="*/ 27387 h 1107245"/>
                    <a:gd name="connsiteX10" fmla="*/ 169834 w 986452"/>
                    <a:gd name="connsiteY10" fmla="*/ 26953 h 1107245"/>
                    <a:gd name="connsiteX11" fmla="*/ 198307 w 986452"/>
                    <a:gd name="connsiteY11" fmla="*/ 0 h 1107245"/>
                    <a:gd name="connsiteX12" fmla="*/ 788167 w 986452"/>
                    <a:gd name="connsiteY12" fmla="*/ 0 h 1107245"/>
                    <a:gd name="connsiteX13" fmla="*/ 816967 w 986452"/>
                    <a:gd name="connsiteY13" fmla="*/ 29299 h 1107245"/>
                    <a:gd name="connsiteX14" fmla="*/ 949755 w 986452"/>
                    <a:gd name="connsiteY14" fmla="*/ 170297 h 1107245"/>
                    <a:gd name="connsiteX15" fmla="*/ 955380 w 986452"/>
                    <a:gd name="connsiteY15" fmla="*/ 170167 h 1107245"/>
                    <a:gd name="connsiteX16" fmla="*/ 975362 w 986452"/>
                    <a:gd name="connsiteY16" fmla="*/ 177681 h 1107245"/>
                    <a:gd name="connsiteX17" fmla="*/ 986178 w 986452"/>
                    <a:gd name="connsiteY17" fmla="*/ 202962 h 1107245"/>
                    <a:gd name="connsiteX18" fmla="*/ 986178 w 986452"/>
                    <a:gd name="connsiteY18" fmla="*/ 202962 h 1107245"/>
                    <a:gd name="connsiteX19" fmla="*/ 906926 w 986452"/>
                    <a:gd name="connsiteY19" fmla="*/ 649674 h 1107245"/>
                    <a:gd name="connsiteX20" fmla="*/ 506431 w 986452"/>
                    <a:gd name="connsiteY20" fmla="*/ 1103575 h 1107245"/>
                    <a:gd name="connsiteX21" fmla="*/ 493226 w 986452"/>
                    <a:gd name="connsiteY21" fmla="*/ 1107246 h 1107245"/>
                    <a:gd name="connsiteX22" fmla="*/ 29769 w 986452"/>
                    <a:gd name="connsiteY22" fmla="*/ 183176 h 1107245"/>
                    <a:gd name="connsiteX23" fmla="*/ 19952 w 986452"/>
                    <a:gd name="connsiteY23" fmla="*/ 187259 h 1107245"/>
                    <a:gd name="connsiteX24" fmla="*/ 13328 w 986452"/>
                    <a:gd name="connsiteY24" fmla="*/ 203288 h 1107245"/>
                    <a:gd name="connsiteX25" fmla="*/ 287528 w 986452"/>
                    <a:gd name="connsiteY25" fmla="*/ 938903 h 1107245"/>
                    <a:gd name="connsiteX26" fmla="*/ 486667 w 986452"/>
                    <a:gd name="connsiteY26" fmla="*/ 1092390 h 1107245"/>
                    <a:gd name="connsiteX27" fmla="*/ 499785 w 986452"/>
                    <a:gd name="connsiteY27" fmla="*/ 1092390 h 1107245"/>
                    <a:gd name="connsiteX28" fmla="*/ 973146 w 986452"/>
                    <a:gd name="connsiteY28" fmla="*/ 203288 h 1107245"/>
                    <a:gd name="connsiteX29" fmla="*/ 966500 w 986452"/>
                    <a:gd name="connsiteY29" fmla="*/ 187281 h 1107245"/>
                    <a:gd name="connsiteX30" fmla="*/ 956010 w 986452"/>
                    <a:gd name="connsiteY30" fmla="*/ 183220 h 1107245"/>
                    <a:gd name="connsiteX31" fmla="*/ 949777 w 986452"/>
                    <a:gd name="connsiteY31" fmla="*/ 183350 h 1107245"/>
                    <a:gd name="connsiteX32" fmla="*/ 804044 w 986452"/>
                    <a:gd name="connsiteY32" fmla="*/ 30797 h 1107245"/>
                    <a:gd name="connsiteX33" fmla="*/ 788189 w 986452"/>
                    <a:gd name="connsiteY33" fmla="*/ 13053 h 1107245"/>
                    <a:gd name="connsiteX34" fmla="*/ 198329 w 986452"/>
                    <a:gd name="connsiteY34" fmla="*/ 13053 h 1107245"/>
                    <a:gd name="connsiteX35" fmla="*/ 182691 w 986452"/>
                    <a:gd name="connsiteY35" fmla="*/ 29168 h 1107245"/>
                    <a:gd name="connsiteX36" fmla="*/ 182626 w 986452"/>
                    <a:gd name="connsiteY36" fmla="*/ 29603 h 1107245"/>
                    <a:gd name="connsiteX37" fmla="*/ 182474 w 986452"/>
                    <a:gd name="connsiteY37" fmla="*/ 30689 h 1107245"/>
                    <a:gd name="connsiteX38" fmla="*/ 36719 w 986452"/>
                    <a:gd name="connsiteY38" fmla="*/ 183372 h 1107245"/>
                    <a:gd name="connsiteX39" fmla="*/ 30529 w 986452"/>
                    <a:gd name="connsiteY39" fmla="*/ 183241 h 1107245"/>
                    <a:gd name="connsiteX40" fmla="*/ 29812 w 986452"/>
                    <a:gd name="connsiteY40" fmla="*/ 183241 h 1107245"/>
                    <a:gd name="connsiteX41" fmla="*/ 493204 w 986452"/>
                    <a:gd name="connsiteY41" fmla="*/ 1043631 h 1107245"/>
                    <a:gd name="connsiteX42" fmla="*/ 482997 w 986452"/>
                    <a:gd name="connsiteY42" fmla="*/ 1040699 h 1107245"/>
                    <a:gd name="connsiteX43" fmla="*/ 130544 w 986452"/>
                    <a:gd name="connsiteY43" fmla="*/ 628563 h 1107245"/>
                    <a:gd name="connsiteX44" fmla="*/ 55267 w 986452"/>
                    <a:gd name="connsiteY44" fmla="*/ 240905 h 1107245"/>
                    <a:gd name="connsiteX45" fmla="*/ 70296 w 986452"/>
                    <a:gd name="connsiteY45" fmla="*/ 222031 h 1107245"/>
                    <a:gd name="connsiteX46" fmla="*/ 218028 w 986452"/>
                    <a:gd name="connsiteY46" fmla="*/ 69587 h 1107245"/>
                    <a:gd name="connsiteX47" fmla="*/ 236532 w 986452"/>
                    <a:gd name="connsiteY47" fmla="*/ 55209 h 1107245"/>
                    <a:gd name="connsiteX48" fmla="*/ 749899 w 986452"/>
                    <a:gd name="connsiteY48" fmla="*/ 55209 h 1107245"/>
                    <a:gd name="connsiteX49" fmla="*/ 768403 w 986452"/>
                    <a:gd name="connsiteY49" fmla="*/ 69587 h 1107245"/>
                    <a:gd name="connsiteX50" fmla="*/ 916113 w 986452"/>
                    <a:gd name="connsiteY50" fmla="*/ 222031 h 1107245"/>
                    <a:gd name="connsiteX51" fmla="*/ 931142 w 986452"/>
                    <a:gd name="connsiteY51" fmla="*/ 240905 h 1107245"/>
                    <a:gd name="connsiteX52" fmla="*/ 855865 w 986452"/>
                    <a:gd name="connsiteY52" fmla="*/ 628563 h 1107245"/>
                    <a:gd name="connsiteX53" fmla="*/ 503391 w 986452"/>
                    <a:gd name="connsiteY53" fmla="*/ 1040699 h 1107245"/>
                    <a:gd name="connsiteX54" fmla="*/ 493183 w 986452"/>
                    <a:gd name="connsiteY54" fmla="*/ 1043631 h 1107245"/>
                    <a:gd name="connsiteX55" fmla="*/ 236532 w 986452"/>
                    <a:gd name="connsiteY55" fmla="*/ 68240 h 1107245"/>
                    <a:gd name="connsiteX56" fmla="*/ 230646 w 986452"/>
                    <a:gd name="connsiteY56" fmla="*/ 72867 h 1107245"/>
                    <a:gd name="connsiteX57" fmla="*/ 72968 w 986452"/>
                    <a:gd name="connsiteY57" fmla="*/ 234802 h 1107245"/>
                    <a:gd name="connsiteX58" fmla="*/ 68298 w 986452"/>
                    <a:gd name="connsiteY58" fmla="*/ 240774 h 1107245"/>
                    <a:gd name="connsiteX59" fmla="*/ 142576 w 986452"/>
                    <a:gd name="connsiteY59" fmla="*/ 623590 h 1107245"/>
                    <a:gd name="connsiteX60" fmla="*/ 489947 w 986452"/>
                    <a:gd name="connsiteY60" fmla="*/ 1029688 h 1107245"/>
                    <a:gd name="connsiteX61" fmla="*/ 496462 w 986452"/>
                    <a:gd name="connsiteY61" fmla="*/ 1029688 h 1107245"/>
                    <a:gd name="connsiteX62" fmla="*/ 843854 w 986452"/>
                    <a:gd name="connsiteY62" fmla="*/ 623590 h 1107245"/>
                    <a:gd name="connsiteX63" fmla="*/ 843854 w 986452"/>
                    <a:gd name="connsiteY63" fmla="*/ 623590 h 1107245"/>
                    <a:gd name="connsiteX64" fmla="*/ 918133 w 986452"/>
                    <a:gd name="connsiteY64" fmla="*/ 240796 h 1107245"/>
                    <a:gd name="connsiteX65" fmla="*/ 913463 w 986452"/>
                    <a:gd name="connsiteY65" fmla="*/ 234824 h 1107245"/>
                    <a:gd name="connsiteX66" fmla="*/ 755806 w 986452"/>
                    <a:gd name="connsiteY66" fmla="*/ 72910 h 1107245"/>
                    <a:gd name="connsiteX67" fmla="*/ 749899 w 986452"/>
                    <a:gd name="connsiteY67" fmla="*/ 68284 h 1107245"/>
                    <a:gd name="connsiteX68" fmla="*/ 236532 w 986452"/>
                    <a:gd name="connsiteY68" fmla="*/ 68284 h 11072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986452" h="1107245">
                      <a:moveTo>
                        <a:pt x="493204" y="1107246"/>
                      </a:moveTo>
                      <a:cubicBezTo>
                        <a:pt x="488665" y="1107246"/>
                        <a:pt x="484148" y="1106029"/>
                        <a:pt x="480000" y="1103575"/>
                      </a:cubicBezTo>
                      <a:cubicBezTo>
                        <a:pt x="404396" y="1058748"/>
                        <a:pt x="336525" y="1006427"/>
                        <a:pt x="278297" y="948090"/>
                      </a:cubicBezTo>
                      <a:cubicBezTo>
                        <a:pt x="170268" y="839866"/>
                        <a:pt x="92406" y="708662"/>
                        <a:pt x="46862" y="558064"/>
                      </a:cubicBezTo>
                      <a:cubicBezTo>
                        <a:pt x="13263" y="447016"/>
                        <a:pt x="-2397" y="327541"/>
                        <a:pt x="297" y="202984"/>
                      </a:cubicBezTo>
                      <a:cubicBezTo>
                        <a:pt x="514" y="193102"/>
                        <a:pt x="4445" y="183871"/>
                        <a:pt x="11091" y="177703"/>
                      </a:cubicBezTo>
                      <a:cubicBezTo>
                        <a:pt x="16716" y="172469"/>
                        <a:pt x="23840" y="169797"/>
                        <a:pt x="31137" y="170167"/>
                      </a:cubicBezTo>
                      <a:cubicBezTo>
                        <a:pt x="32962" y="170254"/>
                        <a:pt x="34829" y="170297"/>
                        <a:pt x="36719" y="170297"/>
                      </a:cubicBezTo>
                      <a:cubicBezTo>
                        <a:pt x="103265" y="170297"/>
                        <a:pt x="160342" y="109680"/>
                        <a:pt x="169508" y="29299"/>
                      </a:cubicBezTo>
                      <a:cubicBezTo>
                        <a:pt x="169551" y="28734"/>
                        <a:pt x="169660" y="28061"/>
                        <a:pt x="169768" y="27387"/>
                      </a:cubicBezTo>
                      <a:lnTo>
                        <a:pt x="169834" y="26953"/>
                      </a:lnTo>
                      <a:cubicBezTo>
                        <a:pt x="172613" y="11294"/>
                        <a:pt x="184581" y="0"/>
                        <a:pt x="198307" y="0"/>
                      </a:cubicBezTo>
                      <a:lnTo>
                        <a:pt x="788167" y="0"/>
                      </a:lnTo>
                      <a:cubicBezTo>
                        <a:pt x="802676" y="0"/>
                        <a:pt x="815055" y="12597"/>
                        <a:pt x="816967" y="29299"/>
                      </a:cubicBezTo>
                      <a:cubicBezTo>
                        <a:pt x="826132" y="109680"/>
                        <a:pt x="883209" y="170297"/>
                        <a:pt x="949755" y="170297"/>
                      </a:cubicBezTo>
                      <a:cubicBezTo>
                        <a:pt x="951645" y="170297"/>
                        <a:pt x="953513" y="170254"/>
                        <a:pt x="955380" y="170167"/>
                      </a:cubicBezTo>
                      <a:cubicBezTo>
                        <a:pt x="962634" y="169797"/>
                        <a:pt x="969758" y="172469"/>
                        <a:pt x="975362" y="177681"/>
                      </a:cubicBezTo>
                      <a:cubicBezTo>
                        <a:pt x="982008" y="183850"/>
                        <a:pt x="985960" y="193080"/>
                        <a:pt x="986178" y="202962"/>
                      </a:cubicBezTo>
                      <a:lnTo>
                        <a:pt x="986178" y="202962"/>
                      </a:lnTo>
                      <a:cubicBezTo>
                        <a:pt x="988545" y="313641"/>
                        <a:pt x="976730" y="480984"/>
                        <a:pt x="906926" y="649674"/>
                      </a:cubicBezTo>
                      <a:cubicBezTo>
                        <a:pt x="828195" y="839931"/>
                        <a:pt x="693452" y="992657"/>
                        <a:pt x="506431" y="1103575"/>
                      </a:cubicBezTo>
                      <a:cubicBezTo>
                        <a:pt x="502305" y="1106029"/>
                        <a:pt x="497766" y="1107246"/>
                        <a:pt x="493226" y="1107246"/>
                      </a:cubicBezTo>
                      <a:close/>
                      <a:moveTo>
                        <a:pt x="29769" y="183176"/>
                      </a:moveTo>
                      <a:cubicBezTo>
                        <a:pt x="25273" y="183176"/>
                        <a:pt x="21972" y="185370"/>
                        <a:pt x="19952" y="187259"/>
                      </a:cubicBezTo>
                      <a:cubicBezTo>
                        <a:pt x="15869" y="191060"/>
                        <a:pt x="13458" y="196902"/>
                        <a:pt x="13328" y="203288"/>
                      </a:cubicBezTo>
                      <a:cubicBezTo>
                        <a:pt x="8876" y="409117"/>
                        <a:pt x="52856" y="703819"/>
                        <a:pt x="287528" y="938903"/>
                      </a:cubicBezTo>
                      <a:cubicBezTo>
                        <a:pt x="344995" y="996480"/>
                        <a:pt x="411998" y="1048105"/>
                        <a:pt x="486667" y="1092390"/>
                      </a:cubicBezTo>
                      <a:cubicBezTo>
                        <a:pt x="490837" y="1094844"/>
                        <a:pt x="495615" y="1094866"/>
                        <a:pt x="499785" y="1092390"/>
                      </a:cubicBezTo>
                      <a:cubicBezTo>
                        <a:pt x="922824" y="841473"/>
                        <a:pt x="977946" y="427643"/>
                        <a:pt x="973146" y="203288"/>
                      </a:cubicBezTo>
                      <a:cubicBezTo>
                        <a:pt x="972994" y="196902"/>
                        <a:pt x="970584" y="191060"/>
                        <a:pt x="966500" y="187281"/>
                      </a:cubicBezTo>
                      <a:cubicBezTo>
                        <a:pt x="964372" y="185305"/>
                        <a:pt x="960810" y="182959"/>
                        <a:pt x="956010" y="183220"/>
                      </a:cubicBezTo>
                      <a:cubicBezTo>
                        <a:pt x="953925" y="183307"/>
                        <a:pt x="951840" y="183350"/>
                        <a:pt x="949777" y="183350"/>
                      </a:cubicBezTo>
                      <a:cubicBezTo>
                        <a:pt x="876606" y="183350"/>
                        <a:pt x="813948" y="117759"/>
                        <a:pt x="804044" y="30797"/>
                      </a:cubicBezTo>
                      <a:cubicBezTo>
                        <a:pt x="802893" y="20676"/>
                        <a:pt x="796073" y="13053"/>
                        <a:pt x="788189" y="13053"/>
                      </a:cubicBezTo>
                      <a:lnTo>
                        <a:pt x="198329" y="13053"/>
                      </a:lnTo>
                      <a:cubicBezTo>
                        <a:pt x="190922" y="13053"/>
                        <a:pt x="184363" y="19829"/>
                        <a:pt x="182691" y="29168"/>
                      </a:cubicBezTo>
                      <a:lnTo>
                        <a:pt x="182626" y="29603"/>
                      </a:lnTo>
                      <a:cubicBezTo>
                        <a:pt x="182561" y="29950"/>
                        <a:pt x="182495" y="30319"/>
                        <a:pt x="182474" y="30689"/>
                      </a:cubicBezTo>
                      <a:cubicBezTo>
                        <a:pt x="172548" y="117803"/>
                        <a:pt x="109890" y="183372"/>
                        <a:pt x="36719" y="183372"/>
                      </a:cubicBezTo>
                      <a:cubicBezTo>
                        <a:pt x="34656" y="183372"/>
                        <a:pt x="32571" y="183328"/>
                        <a:pt x="30529" y="183241"/>
                      </a:cubicBezTo>
                      <a:cubicBezTo>
                        <a:pt x="30290" y="183241"/>
                        <a:pt x="30051" y="183241"/>
                        <a:pt x="29812" y="183241"/>
                      </a:cubicBezTo>
                      <a:close/>
                      <a:moveTo>
                        <a:pt x="493204" y="1043631"/>
                      </a:moveTo>
                      <a:cubicBezTo>
                        <a:pt x="489643" y="1043631"/>
                        <a:pt x="486103" y="1042654"/>
                        <a:pt x="482997" y="1040699"/>
                      </a:cubicBezTo>
                      <a:cubicBezTo>
                        <a:pt x="319563" y="937470"/>
                        <a:pt x="200978" y="798795"/>
                        <a:pt x="130544" y="628563"/>
                      </a:cubicBezTo>
                      <a:cubicBezTo>
                        <a:pt x="70122" y="482570"/>
                        <a:pt x="56266" y="337184"/>
                        <a:pt x="55267" y="240905"/>
                      </a:cubicBezTo>
                      <a:cubicBezTo>
                        <a:pt x="55158" y="231805"/>
                        <a:pt x="61478" y="223877"/>
                        <a:pt x="70296" y="222031"/>
                      </a:cubicBezTo>
                      <a:cubicBezTo>
                        <a:pt x="139753" y="207458"/>
                        <a:pt x="197742" y="147623"/>
                        <a:pt x="218028" y="69587"/>
                      </a:cubicBezTo>
                      <a:cubicBezTo>
                        <a:pt x="220199" y="61117"/>
                        <a:pt x="227823" y="55209"/>
                        <a:pt x="236532" y="55209"/>
                      </a:cubicBezTo>
                      <a:lnTo>
                        <a:pt x="749899" y="55209"/>
                      </a:lnTo>
                      <a:cubicBezTo>
                        <a:pt x="758586" y="55209"/>
                        <a:pt x="766210" y="61117"/>
                        <a:pt x="768403" y="69587"/>
                      </a:cubicBezTo>
                      <a:cubicBezTo>
                        <a:pt x="788667" y="147623"/>
                        <a:pt x="846634" y="207458"/>
                        <a:pt x="916113" y="222031"/>
                      </a:cubicBezTo>
                      <a:cubicBezTo>
                        <a:pt x="924931" y="223877"/>
                        <a:pt x="931251" y="231805"/>
                        <a:pt x="931142" y="240905"/>
                      </a:cubicBezTo>
                      <a:cubicBezTo>
                        <a:pt x="930143" y="337162"/>
                        <a:pt x="916287" y="482570"/>
                        <a:pt x="855865" y="628563"/>
                      </a:cubicBezTo>
                      <a:cubicBezTo>
                        <a:pt x="785431" y="798795"/>
                        <a:pt x="666846" y="937470"/>
                        <a:pt x="503391" y="1040699"/>
                      </a:cubicBezTo>
                      <a:cubicBezTo>
                        <a:pt x="500285" y="1042654"/>
                        <a:pt x="496723" y="1043631"/>
                        <a:pt x="493183" y="1043631"/>
                      </a:cubicBezTo>
                      <a:close/>
                      <a:moveTo>
                        <a:pt x="236532" y="68240"/>
                      </a:moveTo>
                      <a:cubicBezTo>
                        <a:pt x="233752" y="68240"/>
                        <a:pt x="231341" y="70130"/>
                        <a:pt x="230646" y="72867"/>
                      </a:cubicBezTo>
                      <a:cubicBezTo>
                        <a:pt x="209123" y="155659"/>
                        <a:pt x="147246" y="219229"/>
                        <a:pt x="72968" y="234802"/>
                      </a:cubicBezTo>
                      <a:cubicBezTo>
                        <a:pt x="70231" y="235367"/>
                        <a:pt x="68276" y="237886"/>
                        <a:pt x="68298" y="240774"/>
                      </a:cubicBezTo>
                      <a:cubicBezTo>
                        <a:pt x="69275" y="335903"/>
                        <a:pt x="82958" y="479529"/>
                        <a:pt x="142576" y="623590"/>
                      </a:cubicBezTo>
                      <a:cubicBezTo>
                        <a:pt x="211968" y="791302"/>
                        <a:pt x="328837" y="927935"/>
                        <a:pt x="489947" y="1029688"/>
                      </a:cubicBezTo>
                      <a:cubicBezTo>
                        <a:pt x="491923" y="1030926"/>
                        <a:pt x="494486" y="1030926"/>
                        <a:pt x="496462" y="1029688"/>
                      </a:cubicBezTo>
                      <a:cubicBezTo>
                        <a:pt x="657572" y="927914"/>
                        <a:pt x="774463" y="791302"/>
                        <a:pt x="843854" y="623590"/>
                      </a:cubicBezTo>
                      <a:lnTo>
                        <a:pt x="843854" y="623590"/>
                      </a:lnTo>
                      <a:cubicBezTo>
                        <a:pt x="903472" y="479529"/>
                        <a:pt x="917155" y="335903"/>
                        <a:pt x="918133" y="240796"/>
                      </a:cubicBezTo>
                      <a:cubicBezTo>
                        <a:pt x="918154" y="237908"/>
                        <a:pt x="916200" y="235388"/>
                        <a:pt x="913463" y="234824"/>
                      </a:cubicBezTo>
                      <a:cubicBezTo>
                        <a:pt x="839185" y="219251"/>
                        <a:pt x="777286" y="155680"/>
                        <a:pt x="755806" y="72910"/>
                      </a:cubicBezTo>
                      <a:cubicBezTo>
                        <a:pt x="755090" y="70195"/>
                        <a:pt x="752679" y="68284"/>
                        <a:pt x="749899" y="68284"/>
                      </a:cubicBezTo>
                      <a:lnTo>
                        <a:pt x="236532" y="68284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2" name="Freeform: Shape 1081">
                  <a:extLst>
                    <a:ext uri="{FF2B5EF4-FFF2-40B4-BE49-F238E27FC236}">
                      <a16:creationId xmlns:a16="http://schemas.microsoft.com/office/drawing/2014/main" id="{C02C02A7-F3DF-3B3E-6C40-450A1B5BD7A8}"/>
                    </a:ext>
                  </a:extLst>
                </p:cNvPr>
                <p:cNvSpPr/>
                <p:nvPr/>
              </p:nvSpPr>
              <p:spPr>
                <a:xfrm>
                  <a:off x="10775536" y="3233362"/>
                  <a:ext cx="875878" cy="988422"/>
                </a:xfrm>
                <a:custGeom>
                  <a:avLst/>
                  <a:gdLst>
                    <a:gd name="connsiteX0" fmla="*/ 437939 w 875878"/>
                    <a:gd name="connsiteY0" fmla="*/ 988422 h 988422"/>
                    <a:gd name="connsiteX1" fmla="*/ 427731 w 875878"/>
                    <a:gd name="connsiteY1" fmla="*/ 985490 h 988422"/>
                    <a:gd name="connsiteX2" fmla="*/ 75279 w 875878"/>
                    <a:gd name="connsiteY2" fmla="*/ 573354 h 988422"/>
                    <a:gd name="connsiteX3" fmla="*/ 1 w 875878"/>
                    <a:gd name="connsiteY3" fmla="*/ 185696 h 988422"/>
                    <a:gd name="connsiteX4" fmla="*/ 15031 w 875878"/>
                    <a:gd name="connsiteY4" fmla="*/ 166822 h 988422"/>
                    <a:gd name="connsiteX5" fmla="*/ 162762 w 875878"/>
                    <a:gd name="connsiteY5" fmla="*/ 14378 h 988422"/>
                    <a:gd name="connsiteX6" fmla="*/ 181266 w 875878"/>
                    <a:gd name="connsiteY6" fmla="*/ 0 h 988422"/>
                    <a:gd name="connsiteX7" fmla="*/ 694633 w 875878"/>
                    <a:gd name="connsiteY7" fmla="*/ 0 h 988422"/>
                    <a:gd name="connsiteX8" fmla="*/ 713138 w 875878"/>
                    <a:gd name="connsiteY8" fmla="*/ 14378 h 988422"/>
                    <a:gd name="connsiteX9" fmla="*/ 860847 w 875878"/>
                    <a:gd name="connsiteY9" fmla="*/ 166822 h 988422"/>
                    <a:gd name="connsiteX10" fmla="*/ 875877 w 875878"/>
                    <a:gd name="connsiteY10" fmla="*/ 185696 h 988422"/>
                    <a:gd name="connsiteX11" fmla="*/ 875877 w 875878"/>
                    <a:gd name="connsiteY11" fmla="*/ 185696 h 988422"/>
                    <a:gd name="connsiteX12" fmla="*/ 800599 w 875878"/>
                    <a:gd name="connsiteY12" fmla="*/ 573354 h 988422"/>
                    <a:gd name="connsiteX13" fmla="*/ 448125 w 875878"/>
                    <a:gd name="connsiteY13" fmla="*/ 985490 h 988422"/>
                    <a:gd name="connsiteX14" fmla="*/ 437917 w 875878"/>
                    <a:gd name="connsiteY14" fmla="*/ 988422 h 988422"/>
                    <a:gd name="connsiteX15" fmla="*/ 181266 w 875878"/>
                    <a:gd name="connsiteY15" fmla="*/ 13031 h 988422"/>
                    <a:gd name="connsiteX16" fmla="*/ 175381 w 875878"/>
                    <a:gd name="connsiteY16" fmla="*/ 17657 h 988422"/>
                    <a:gd name="connsiteX17" fmla="*/ 17702 w 875878"/>
                    <a:gd name="connsiteY17" fmla="*/ 179593 h 988422"/>
                    <a:gd name="connsiteX18" fmla="*/ 13033 w 875878"/>
                    <a:gd name="connsiteY18" fmla="*/ 185565 h 988422"/>
                    <a:gd name="connsiteX19" fmla="*/ 87311 w 875878"/>
                    <a:gd name="connsiteY19" fmla="*/ 568381 h 988422"/>
                    <a:gd name="connsiteX20" fmla="*/ 434681 w 875878"/>
                    <a:gd name="connsiteY20" fmla="*/ 974479 h 988422"/>
                    <a:gd name="connsiteX21" fmla="*/ 441197 w 875878"/>
                    <a:gd name="connsiteY21" fmla="*/ 974479 h 988422"/>
                    <a:gd name="connsiteX22" fmla="*/ 788589 w 875878"/>
                    <a:gd name="connsiteY22" fmla="*/ 568381 h 988422"/>
                    <a:gd name="connsiteX23" fmla="*/ 862867 w 875878"/>
                    <a:gd name="connsiteY23" fmla="*/ 185587 h 988422"/>
                    <a:gd name="connsiteX24" fmla="*/ 862867 w 875878"/>
                    <a:gd name="connsiteY24" fmla="*/ 185587 h 988422"/>
                    <a:gd name="connsiteX25" fmla="*/ 858198 w 875878"/>
                    <a:gd name="connsiteY25" fmla="*/ 179614 h 988422"/>
                    <a:gd name="connsiteX26" fmla="*/ 700541 w 875878"/>
                    <a:gd name="connsiteY26" fmla="*/ 17701 h 988422"/>
                    <a:gd name="connsiteX27" fmla="*/ 694633 w 875878"/>
                    <a:gd name="connsiteY27" fmla="*/ 13075 h 988422"/>
                    <a:gd name="connsiteX28" fmla="*/ 181266 w 875878"/>
                    <a:gd name="connsiteY28" fmla="*/ 13075 h 988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75878" h="988422">
                      <a:moveTo>
                        <a:pt x="437939" y="988422"/>
                      </a:moveTo>
                      <a:cubicBezTo>
                        <a:pt x="434377" y="988422"/>
                        <a:pt x="430837" y="987445"/>
                        <a:pt x="427731" y="985490"/>
                      </a:cubicBezTo>
                      <a:cubicBezTo>
                        <a:pt x="264297" y="882261"/>
                        <a:pt x="145713" y="743586"/>
                        <a:pt x="75279" y="573354"/>
                      </a:cubicBezTo>
                      <a:cubicBezTo>
                        <a:pt x="14857" y="427361"/>
                        <a:pt x="1000" y="281975"/>
                        <a:pt x="1" y="185696"/>
                      </a:cubicBezTo>
                      <a:cubicBezTo>
                        <a:pt x="-107" y="176595"/>
                        <a:pt x="6213" y="168668"/>
                        <a:pt x="15031" y="166822"/>
                      </a:cubicBezTo>
                      <a:cubicBezTo>
                        <a:pt x="84487" y="152249"/>
                        <a:pt x="142477" y="92413"/>
                        <a:pt x="162762" y="14378"/>
                      </a:cubicBezTo>
                      <a:cubicBezTo>
                        <a:pt x="164934" y="5908"/>
                        <a:pt x="172557" y="0"/>
                        <a:pt x="181266" y="0"/>
                      </a:cubicBezTo>
                      <a:lnTo>
                        <a:pt x="694633" y="0"/>
                      </a:lnTo>
                      <a:cubicBezTo>
                        <a:pt x="703321" y="0"/>
                        <a:pt x="710944" y="5908"/>
                        <a:pt x="713138" y="14378"/>
                      </a:cubicBezTo>
                      <a:cubicBezTo>
                        <a:pt x="733401" y="92413"/>
                        <a:pt x="791369" y="152249"/>
                        <a:pt x="860847" y="166822"/>
                      </a:cubicBezTo>
                      <a:cubicBezTo>
                        <a:pt x="869665" y="168668"/>
                        <a:pt x="875985" y="176595"/>
                        <a:pt x="875877" y="185696"/>
                      </a:cubicBezTo>
                      <a:lnTo>
                        <a:pt x="875877" y="185696"/>
                      </a:lnTo>
                      <a:cubicBezTo>
                        <a:pt x="874878" y="281953"/>
                        <a:pt x="861021" y="427361"/>
                        <a:pt x="800599" y="573354"/>
                      </a:cubicBezTo>
                      <a:cubicBezTo>
                        <a:pt x="730165" y="743586"/>
                        <a:pt x="611581" y="882261"/>
                        <a:pt x="448125" y="985490"/>
                      </a:cubicBezTo>
                      <a:cubicBezTo>
                        <a:pt x="445019" y="987445"/>
                        <a:pt x="441458" y="988422"/>
                        <a:pt x="437917" y="988422"/>
                      </a:cubicBezTo>
                      <a:close/>
                      <a:moveTo>
                        <a:pt x="181266" y="13031"/>
                      </a:moveTo>
                      <a:cubicBezTo>
                        <a:pt x="178486" y="13031"/>
                        <a:pt x="176076" y="14921"/>
                        <a:pt x="175381" y="17657"/>
                      </a:cubicBezTo>
                      <a:cubicBezTo>
                        <a:pt x="153857" y="100449"/>
                        <a:pt x="91980" y="164020"/>
                        <a:pt x="17702" y="179593"/>
                      </a:cubicBezTo>
                      <a:cubicBezTo>
                        <a:pt x="14966" y="180157"/>
                        <a:pt x="13011" y="182677"/>
                        <a:pt x="13033" y="185565"/>
                      </a:cubicBezTo>
                      <a:cubicBezTo>
                        <a:pt x="14010" y="280694"/>
                        <a:pt x="27693" y="424320"/>
                        <a:pt x="87311" y="568381"/>
                      </a:cubicBezTo>
                      <a:cubicBezTo>
                        <a:pt x="156702" y="736093"/>
                        <a:pt x="273571" y="872726"/>
                        <a:pt x="434681" y="974479"/>
                      </a:cubicBezTo>
                      <a:cubicBezTo>
                        <a:pt x="436658" y="975717"/>
                        <a:pt x="439220" y="975717"/>
                        <a:pt x="441197" y="974479"/>
                      </a:cubicBezTo>
                      <a:cubicBezTo>
                        <a:pt x="602307" y="872704"/>
                        <a:pt x="719197" y="736093"/>
                        <a:pt x="788589" y="568381"/>
                      </a:cubicBezTo>
                      <a:cubicBezTo>
                        <a:pt x="848207" y="424320"/>
                        <a:pt x="861890" y="280694"/>
                        <a:pt x="862867" y="185587"/>
                      </a:cubicBezTo>
                      <a:lnTo>
                        <a:pt x="862867" y="185587"/>
                      </a:lnTo>
                      <a:cubicBezTo>
                        <a:pt x="862889" y="182698"/>
                        <a:pt x="860934" y="180179"/>
                        <a:pt x="858198" y="179614"/>
                      </a:cubicBezTo>
                      <a:cubicBezTo>
                        <a:pt x="783919" y="164042"/>
                        <a:pt x="722021" y="100471"/>
                        <a:pt x="700541" y="17701"/>
                      </a:cubicBezTo>
                      <a:cubicBezTo>
                        <a:pt x="699824" y="14986"/>
                        <a:pt x="697413" y="13075"/>
                        <a:pt x="694633" y="13075"/>
                      </a:cubicBezTo>
                      <a:lnTo>
                        <a:pt x="181266" y="13075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83" name="Graphic 219">
                <a:extLst>
                  <a:ext uri="{FF2B5EF4-FFF2-40B4-BE49-F238E27FC236}">
                    <a16:creationId xmlns:a16="http://schemas.microsoft.com/office/drawing/2014/main" id="{DE1C8131-80EC-1EFF-FE38-A33C1BF4E5B1}"/>
                  </a:ext>
                </a:extLst>
              </p:cNvPr>
              <p:cNvGrpSpPr/>
              <p:nvPr/>
            </p:nvGrpSpPr>
            <p:grpSpPr>
              <a:xfrm>
                <a:off x="10816478" y="3233383"/>
                <a:ext cx="796688" cy="986467"/>
                <a:chOff x="10816478" y="3233383"/>
                <a:chExt cx="796688" cy="986467"/>
              </a:xfrm>
            </p:grpSpPr>
            <p:sp>
              <p:nvSpPr>
                <p:cNvPr id="1084" name="Freeform: Shape 1083">
                  <a:extLst>
                    <a:ext uri="{FF2B5EF4-FFF2-40B4-BE49-F238E27FC236}">
                      <a16:creationId xmlns:a16="http://schemas.microsoft.com/office/drawing/2014/main" id="{784C865A-D5FD-968E-9211-A5CF71E15944}"/>
                    </a:ext>
                  </a:extLst>
                </p:cNvPr>
                <p:cNvSpPr/>
                <p:nvPr/>
              </p:nvSpPr>
              <p:spPr>
                <a:xfrm>
                  <a:off x="11091394" y="3334245"/>
                  <a:ext cx="244206" cy="230327"/>
                </a:xfrm>
                <a:custGeom>
                  <a:avLst/>
                  <a:gdLst>
                    <a:gd name="connsiteX0" fmla="*/ 237690 w 244206"/>
                    <a:gd name="connsiteY0" fmla="*/ 230328 h 230327"/>
                    <a:gd name="connsiteX1" fmla="*/ 231175 w 244206"/>
                    <a:gd name="connsiteY1" fmla="*/ 223812 h 230327"/>
                    <a:gd name="connsiteX2" fmla="*/ 231175 w 244206"/>
                    <a:gd name="connsiteY2" fmla="*/ 122103 h 230327"/>
                    <a:gd name="connsiteX3" fmla="*/ 122103 w 244206"/>
                    <a:gd name="connsiteY3" fmla="*/ 13031 h 230327"/>
                    <a:gd name="connsiteX4" fmla="*/ 13031 w 244206"/>
                    <a:gd name="connsiteY4" fmla="*/ 122103 h 230327"/>
                    <a:gd name="connsiteX5" fmla="*/ 13031 w 244206"/>
                    <a:gd name="connsiteY5" fmla="*/ 223812 h 230327"/>
                    <a:gd name="connsiteX6" fmla="*/ 6516 w 244206"/>
                    <a:gd name="connsiteY6" fmla="*/ 230328 h 230327"/>
                    <a:gd name="connsiteX7" fmla="*/ 0 w 244206"/>
                    <a:gd name="connsiteY7" fmla="*/ 223812 h 230327"/>
                    <a:gd name="connsiteX8" fmla="*/ 0 w 244206"/>
                    <a:gd name="connsiteY8" fmla="*/ 122103 h 230327"/>
                    <a:gd name="connsiteX9" fmla="*/ 122103 w 244206"/>
                    <a:gd name="connsiteY9" fmla="*/ 0 h 230327"/>
                    <a:gd name="connsiteX10" fmla="*/ 244206 w 244206"/>
                    <a:gd name="connsiteY10" fmla="*/ 122103 h 230327"/>
                    <a:gd name="connsiteX11" fmla="*/ 244206 w 244206"/>
                    <a:gd name="connsiteY11" fmla="*/ 223812 h 230327"/>
                    <a:gd name="connsiteX12" fmla="*/ 237690 w 244206"/>
                    <a:gd name="connsiteY12" fmla="*/ 230328 h 230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44206" h="230327">
                      <a:moveTo>
                        <a:pt x="237690" y="230328"/>
                      </a:moveTo>
                      <a:cubicBezTo>
                        <a:pt x="234085" y="230328"/>
                        <a:pt x="231175" y="227417"/>
                        <a:pt x="231175" y="223812"/>
                      </a:cubicBezTo>
                      <a:lnTo>
                        <a:pt x="231175" y="122103"/>
                      </a:lnTo>
                      <a:cubicBezTo>
                        <a:pt x="231175" y="61964"/>
                        <a:pt x="182242" y="13031"/>
                        <a:pt x="122103" y="13031"/>
                      </a:cubicBezTo>
                      <a:cubicBezTo>
                        <a:pt x="61964" y="13031"/>
                        <a:pt x="13031" y="61964"/>
                        <a:pt x="13031" y="122103"/>
                      </a:cubicBezTo>
                      <a:lnTo>
                        <a:pt x="13031" y="223812"/>
                      </a:lnTo>
                      <a:cubicBezTo>
                        <a:pt x="13031" y="227417"/>
                        <a:pt x="10121" y="230328"/>
                        <a:pt x="6516" y="230328"/>
                      </a:cubicBezTo>
                      <a:cubicBezTo>
                        <a:pt x="2910" y="230328"/>
                        <a:pt x="0" y="227417"/>
                        <a:pt x="0" y="223812"/>
                      </a:cubicBezTo>
                      <a:lnTo>
                        <a:pt x="0" y="122103"/>
                      </a:lnTo>
                      <a:cubicBezTo>
                        <a:pt x="0" y="54775"/>
                        <a:pt x="54775" y="0"/>
                        <a:pt x="122103" y="0"/>
                      </a:cubicBezTo>
                      <a:cubicBezTo>
                        <a:pt x="189431" y="0"/>
                        <a:pt x="244206" y="54775"/>
                        <a:pt x="244206" y="122103"/>
                      </a:cubicBezTo>
                      <a:lnTo>
                        <a:pt x="244206" y="223812"/>
                      </a:lnTo>
                      <a:cubicBezTo>
                        <a:pt x="244206" y="227417"/>
                        <a:pt x="241296" y="230328"/>
                        <a:pt x="237690" y="23032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5" name="Freeform: Shape 1084">
                  <a:extLst>
                    <a:ext uri="{FF2B5EF4-FFF2-40B4-BE49-F238E27FC236}">
                      <a16:creationId xmlns:a16="http://schemas.microsoft.com/office/drawing/2014/main" id="{B3A7C7BD-C8CA-E9E0-4CCB-B0D2B21E8933}"/>
                    </a:ext>
                  </a:extLst>
                </p:cNvPr>
                <p:cNvSpPr/>
                <p:nvPr/>
              </p:nvSpPr>
              <p:spPr>
                <a:xfrm>
                  <a:off x="11021264" y="3558057"/>
                  <a:ext cx="384466" cy="349976"/>
                </a:xfrm>
                <a:custGeom>
                  <a:avLst/>
                  <a:gdLst>
                    <a:gd name="connsiteX0" fmla="*/ 353039 w 384466"/>
                    <a:gd name="connsiteY0" fmla="*/ 0 h 349976"/>
                    <a:gd name="connsiteX1" fmla="*/ 384466 w 384466"/>
                    <a:gd name="connsiteY1" fmla="*/ 31427 h 349976"/>
                    <a:gd name="connsiteX2" fmla="*/ 384466 w 384466"/>
                    <a:gd name="connsiteY2" fmla="*/ 318549 h 349976"/>
                    <a:gd name="connsiteX3" fmla="*/ 353039 w 384466"/>
                    <a:gd name="connsiteY3" fmla="*/ 349976 h 349976"/>
                    <a:gd name="connsiteX4" fmla="*/ 31427 w 384466"/>
                    <a:gd name="connsiteY4" fmla="*/ 349976 h 349976"/>
                    <a:gd name="connsiteX5" fmla="*/ 0 w 384466"/>
                    <a:gd name="connsiteY5" fmla="*/ 318549 h 349976"/>
                    <a:gd name="connsiteX6" fmla="*/ 0 w 384466"/>
                    <a:gd name="connsiteY6" fmla="*/ 31427 h 349976"/>
                    <a:gd name="connsiteX7" fmla="*/ 31427 w 384466"/>
                    <a:gd name="connsiteY7" fmla="*/ 0 h 349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4466" h="349976">
                      <a:moveTo>
                        <a:pt x="353039" y="0"/>
                      </a:moveTo>
                      <a:cubicBezTo>
                        <a:pt x="370396" y="0"/>
                        <a:pt x="384466" y="14070"/>
                        <a:pt x="384466" y="31427"/>
                      </a:cubicBezTo>
                      <a:lnTo>
                        <a:pt x="384466" y="318549"/>
                      </a:lnTo>
                      <a:cubicBezTo>
                        <a:pt x="384466" y="335906"/>
                        <a:pt x="370396" y="349976"/>
                        <a:pt x="353039" y="349976"/>
                      </a:cubicBezTo>
                      <a:lnTo>
                        <a:pt x="31427" y="349976"/>
                      </a:lnTo>
                      <a:cubicBezTo>
                        <a:pt x="14070" y="349976"/>
                        <a:pt x="0" y="335906"/>
                        <a:pt x="0" y="318549"/>
                      </a:cubicBezTo>
                      <a:lnTo>
                        <a:pt x="0" y="31427"/>
                      </a:lnTo>
                      <a:cubicBezTo>
                        <a:pt x="0" y="14070"/>
                        <a:pt x="14070" y="0"/>
                        <a:pt x="314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6" name="Freeform: Shape 1085">
                  <a:extLst>
                    <a:ext uri="{FF2B5EF4-FFF2-40B4-BE49-F238E27FC236}">
                      <a16:creationId xmlns:a16="http://schemas.microsoft.com/office/drawing/2014/main" id="{6E8E5593-F069-2424-1F82-793E4A2FDF45}"/>
                    </a:ext>
                  </a:extLst>
                </p:cNvPr>
                <p:cNvSpPr/>
                <p:nvPr/>
              </p:nvSpPr>
              <p:spPr>
                <a:xfrm>
                  <a:off x="11152511" y="3630229"/>
                  <a:ext cx="122016" cy="205655"/>
                </a:xfrm>
                <a:custGeom>
                  <a:avLst/>
                  <a:gdLst>
                    <a:gd name="connsiteX0" fmla="*/ 121973 w 122016"/>
                    <a:gd name="connsiteY0" fmla="*/ 60986 h 205655"/>
                    <a:gd name="connsiteX1" fmla="*/ 60986 w 122016"/>
                    <a:gd name="connsiteY1" fmla="*/ 0 h 205655"/>
                    <a:gd name="connsiteX2" fmla="*/ 0 w 122016"/>
                    <a:gd name="connsiteY2" fmla="*/ 60986 h 205655"/>
                    <a:gd name="connsiteX3" fmla="*/ 41200 w 122016"/>
                    <a:gd name="connsiteY3" fmla="*/ 118628 h 205655"/>
                    <a:gd name="connsiteX4" fmla="*/ 41200 w 122016"/>
                    <a:gd name="connsiteY4" fmla="*/ 185848 h 205655"/>
                    <a:gd name="connsiteX5" fmla="*/ 61008 w 122016"/>
                    <a:gd name="connsiteY5" fmla="*/ 205655 h 205655"/>
                    <a:gd name="connsiteX6" fmla="*/ 80816 w 122016"/>
                    <a:gd name="connsiteY6" fmla="*/ 185848 h 205655"/>
                    <a:gd name="connsiteX7" fmla="*/ 80816 w 122016"/>
                    <a:gd name="connsiteY7" fmla="*/ 118628 h 205655"/>
                    <a:gd name="connsiteX8" fmla="*/ 122016 w 122016"/>
                    <a:gd name="connsiteY8" fmla="*/ 60986 h 205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2016" h="205655">
                      <a:moveTo>
                        <a:pt x="121973" y="60986"/>
                      </a:moveTo>
                      <a:cubicBezTo>
                        <a:pt x="121973" y="27301"/>
                        <a:pt x="94672" y="0"/>
                        <a:pt x="60986" y="0"/>
                      </a:cubicBezTo>
                      <a:cubicBezTo>
                        <a:pt x="27300" y="0"/>
                        <a:pt x="0" y="27301"/>
                        <a:pt x="0" y="60986"/>
                      </a:cubicBezTo>
                      <a:cubicBezTo>
                        <a:pt x="0" y="87722"/>
                        <a:pt x="17245" y="110397"/>
                        <a:pt x="41200" y="118628"/>
                      </a:cubicBezTo>
                      <a:lnTo>
                        <a:pt x="41200" y="185848"/>
                      </a:lnTo>
                      <a:cubicBezTo>
                        <a:pt x="41200" y="196772"/>
                        <a:pt x="50062" y="205655"/>
                        <a:pt x="61008" y="205655"/>
                      </a:cubicBezTo>
                      <a:cubicBezTo>
                        <a:pt x="71954" y="205655"/>
                        <a:pt x="80816" y="196794"/>
                        <a:pt x="80816" y="185848"/>
                      </a:cubicBezTo>
                      <a:lnTo>
                        <a:pt x="80816" y="118628"/>
                      </a:lnTo>
                      <a:cubicBezTo>
                        <a:pt x="104771" y="110397"/>
                        <a:pt x="122016" y="87722"/>
                        <a:pt x="122016" y="6098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7" name="Freeform: Shape 1086">
                  <a:extLst>
                    <a:ext uri="{FF2B5EF4-FFF2-40B4-BE49-F238E27FC236}">
                      <a16:creationId xmlns:a16="http://schemas.microsoft.com/office/drawing/2014/main" id="{905D4026-78E9-0440-071F-681BE9062D15}"/>
                    </a:ext>
                  </a:extLst>
                </p:cNvPr>
                <p:cNvSpPr/>
                <p:nvPr/>
              </p:nvSpPr>
              <p:spPr>
                <a:xfrm>
                  <a:off x="11206981" y="3233383"/>
                  <a:ext cx="13031" cy="84181"/>
                </a:xfrm>
                <a:custGeom>
                  <a:avLst/>
                  <a:gdLst>
                    <a:gd name="connsiteX0" fmla="*/ 6516 w 13031"/>
                    <a:gd name="connsiteY0" fmla="*/ 84182 h 84181"/>
                    <a:gd name="connsiteX1" fmla="*/ 0 w 13031"/>
                    <a:gd name="connsiteY1" fmla="*/ 77666 h 84181"/>
                    <a:gd name="connsiteX2" fmla="*/ 0 w 13031"/>
                    <a:gd name="connsiteY2" fmla="*/ 6516 h 84181"/>
                    <a:gd name="connsiteX3" fmla="*/ 6516 w 13031"/>
                    <a:gd name="connsiteY3" fmla="*/ 0 h 84181"/>
                    <a:gd name="connsiteX4" fmla="*/ 13031 w 13031"/>
                    <a:gd name="connsiteY4" fmla="*/ 6516 h 84181"/>
                    <a:gd name="connsiteX5" fmla="*/ 13031 w 13031"/>
                    <a:gd name="connsiteY5" fmla="*/ 77666 h 84181"/>
                    <a:gd name="connsiteX6" fmla="*/ 6516 w 13031"/>
                    <a:gd name="connsiteY6" fmla="*/ 84182 h 84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84181">
                      <a:moveTo>
                        <a:pt x="6516" y="84182"/>
                      </a:moveTo>
                      <a:cubicBezTo>
                        <a:pt x="2910" y="84182"/>
                        <a:pt x="0" y="81272"/>
                        <a:pt x="0" y="77666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77666"/>
                      </a:lnTo>
                      <a:cubicBezTo>
                        <a:pt x="13031" y="81272"/>
                        <a:pt x="10121" y="84182"/>
                        <a:pt x="6516" y="8418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8" name="Freeform: Shape 1087">
                  <a:extLst>
                    <a:ext uri="{FF2B5EF4-FFF2-40B4-BE49-F238E27FC236}">
                      <a16:creationId xmlns:a16="http://schemas.microsoft.com/office/drawing/2014/main" id="{BE695932-CA80-ABCA-C6E5-ABAAF129AD2A}"/>
                    </a:ext>
                  </a:extLst>
                </p:cNvPr>
                <p:cNvSpPr/>
                <p:nvPr/>
              </p:nvSpPr>
              <p:spPr>
                <a:xfrm>
                  <a:off x="11206981" y="3961788"/>
                  <a:ext cx="13031" cy="258062"/>
                </a:xfrm>
                <a:custGeom>
                  <a:avLst/>
                  <a:gdLst>
                    <a:gd name="connsiteX0" fmla="*/ 6516 w 13031"/>
                    <a:gd name="connsiteY0" fmla="*/ 258063 h 258062"/>
                    <a:gd name="connsiteX1" fmla="*/ 0 w 13031"/>
                    <a:gd name="connsiteY1" fmla="*/ 251547 h 258062"/>
                    <a:gd name="connsiteX2" fmla="*/ 0 w 13031"/>
                    <a:gd name="connsiteY2" fmla="*/ 6516 h 258062"/>
                    <a:gd name="connsiteX3" fmla="*/ 6516 w 13031"/>
                    <a:gd name="connsiteY3" fmla="*/ 0 h 258062"/>
                    <a:gd name="connsiteX4" fmla="*/ 13031 w 13031"/>
                    <a:gd name="connsiteY4" fmla="*/ 6516 h 258062"/>
                    <a:gd name="connsiteX5" fmla="*/ 13031 w 13031"/>
                    <a:gd name="connsiteY5" fmla="*/ 251547 h 258062"/>
                    <a:gd name="connsiteX6" fmla="*/ 6516 w 13031"/>
                    <a:gd name="connsiteY6" fmla="*/ 258063 h 258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258062">
                      <a:moveTo>
                        <a:pt x="6516" y="258063"/>
                      </a:moveTo>
                      <a:cubicBezTo>
                        <a:pt x="2910" y="258063"/>
                        <a:pt x="0" y="255152"/>
                        <a:pt x="0" y="251547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251547"/>
                      </a:lnTo>
                      <a:cubicBezTo>
                        <a:pt x="13031" y="255152"/>
                        <a:pt x="10121" y="258063"/>
                        <a:pt x="6516" y="2580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9" name="Freeform: Shape 1088">
                  <a:extLst>
                    <a:ext uri="{FF2B5EF4-FFF2-40B4-BE49-F238E27FC236}">
                      <a16:creationId xmlns:a16="http://schemas.microsoft.com/office/drawing/2014/main" id="{D0CFF422-0C62-9926-64B4-2F36DAD28104}"/>
                    </a:ext>
                  </a:extLst>
                </p:cNvPr>
                <p:cNvSpPr/>
                <p:nvPr/>
              </p:nvSpPr>
              <p:spPr>
                <a:xfrm>
                  <a:off x="10816478" y="3691346"/>
                  <a:ext cx="169189" cy="13031"/>
                </a:xfrm>
                <a:custGeom>
                  <a:avLst/>
                  <a:gdLst>
                    <a:gd name="connsiteX0" fmla="*/ 162674 w 169189"/>
                    <a:gd name="connsiteY0" fmla="*/ 13031 h 13031"/>
                    <a:gd name="connsiteX1" fmla="*/ 6516 w 169189"/>
                    <a:gd name="connsiteY1" fmla="*/ 13031 h 13031"/>
                    <a:gd name="connsiteX2" fmla="*/ 0 w 169189"/>
                    <a:gd name="connsiteY2" fmla="*/ 6516 h 13031"/>
                    <a:gd name="connsiteX3" fmla="*/ 6516 w 169189"/>
                    <a:gd name="connsiteY3" fmla="*/ 0 h 13031"/>
                    <a:gd name="connsiteX4" fmla="*/ 162674 w 169189"/>
                    <a:gd name="connsiteY4" fmla="*/ 0 h 13031"/>
                    <a:gd name="connsiteX5" fmla="*/ 169189 w 169189"/>
                    <a:gd name="connsiteY5" fmla="*/ 6516 h 13031"/>
                    <a:gd name="connsiteX6" fmla="*/ 162674 w 169189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89" h="13031">
                      <a:moveTo>
                        <a:pt x="162674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62674" y="0"/>
                      </a:lnTo>
                      <a:cubicBezTo>
                        <a:pt x="166279" y="0"/>
                        <a:pt x="169189" y="2910"/>
                        <a:pt x="169189" y="6516"/>
                      </a:cubicBezTo>
                      <a:cubicBezTo>
                        <a:pt x="169189" y="10121"/>
                        <a:pt x="166279" y="13031"/>
                        <a:pt x="162674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0" name="Freeform: Shape 1089">
                  <a:extLst>
                    <a:ext uri="{FF2B5EF4-FFF2-40B4-BE49-F238E27FC236}">
                      <a16:creationId xmlns:a16="http://schemas.microsoft.com/office/drawing/2014/main" id="{28BE50F5-9AEF-DAB0-7FD6-D8E412970A4A}"/>
                    </a:ext>
                  </a:extLst>
                </p:cNvPr>
                <p:cNvSpPr/>
                <p:nvPr/>
              </p:nvSpPr>
              <p:spPr>
                <a:xfrm>
                  <a:off x="11435463" y="3691346"/>
                  <a:ext cx="177703" cy="13031"/>
                </a:xfrm>
                <a:custGeom>
                  <a:avLst/>
                  <a:gdLst>
                    <a:gd name="connsiteX0" fmla="*/ 171188 w 177703"/>
                    <a:gd name="connsiteY0" fmla="*/ 13031 h 13031"/>
                    <a:gd name="connsiteX1" fmla="*/ 6516 w 177703"/>
                    <a:gd name="connsiteY1" fmla="*/ 13031 h 13031"/>
                    <a:gd name="connsiteX2" fmla="*/ 0 w 177703"/>
                    <a:gd name="connsiteY2" fmla="*/ 6516 h 13031"/>
                    <a:gd name="connsiteX3" fmla="*/ 6516 w 177703"/>
                    <a:gd name="connsiteY3" fmla="*/ 0 h 13031"/>
                    <a:gd name="connsiteX4" fmla="*/ 171188 w 177703"/>
                    <a:gd name="connsiteY4" fmla="*/ 0 h 13031"/>
                    <a:gd name="connsiteX5" fmla="*/ 177703 w 177703"/>
                    <a:gd name="connsiteY5" fmla="*/ 6516 h 13031"/>
                    <a:gd name="connsiteX6" fmla="*/ 171188 w 177703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703" h="13031">
                      <a:moveTo>
                        <a:pt x="171188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71188" y="0"/>
                      </a:lnTo>
                      <a:cubicBezTo>
                        <a:pt x="174793" y="0"/>
                        <a:pt x="177703" y="2910"/>
                        <a:pt x="177703" y="6516"/>
                      </a:cubicBezTo>
                      <a:cubicBezTo>
                        <a:pt x="177703" y="10121"/>
                        <a:pt x="174793" y="13031"/>
                        <a:pt x="171188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91" name="Freeform: Shape 1090">
                <a:extLst>
                  <a:ext uri="{FF2B5EF4-FFF2-40B4-BE49-F238E27FC236}">
                    <a16:creationId xmlns:a16="http://schemas.microsoft.com/office/drawing/2014/main" id="{0BE9220B-B8F6-340E-3A7C-EF8050FF3D94}"/>
                  </a:ext>
                </a:extLst>
              </p:cNvPr>
              <p:cNvSpPr/>
              <p:nvPr/>
            </p:nvSpPr>
            <p:spPr>
              <a:xfrm>
                <a:off x="10270880" y="3558079"/>
                <a:ext cx="178007" cy="58206"/>
              </a:xfrm>
              <a:custGeom>
                <a:avLst/>
                <a:gdLst>
                  <a:gd name="connsiteX0" fmla="*/ 0 w 178007"/>
                  <a:gd name="connsiteY0" fmla="*/ 0 h 58206"/>
                  <a:gd name="connsiteX1" fmla="*/ 178007 w 178007"/>
                  <a:gd name="connsiteY1" fmla="*/ 0 h 58206"/>
                  <a:gd name="connsiteX2" fmla="*/ 178007 w 178007"/>
                  <a:gd name="connsiteY2" fmla="*/ 58206 h 58206"/>
                  <a:gd name="connsiteX3" fmla="*/ 0 w 178007"/>
                  <a:gd name="connsiteY3" fmla="*/ 58206 h 58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007" h="58206">
                    <a:moveTo>
                      <a:pt x="0" y="0"/>
                    </a:moveTo>
                    <a:lnTo>
                      <a:pt x="178007" y="0"/>
                    </a:lnTo>
                    <a:lnTo>
                      <a:pt x="178007" y="58206"/>
                    </a:lnTo>
                    <a:lnTo>
                      <a:pt x="0" y="58206"/>
                    </a:ln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2" name="Freeform: Shape 1091">
                <a:extLst>
                  <a:ext uri="{FF2B5EF4-FFF2-40B4-BE49-F238E27FC236}">
                    <a16:creationId xmlns:a16="http://schemas.microsoft.com/office/drawing/2014/main" id="{4DC87A28-2639-9367-41C1-804F5AA9BB0D}"/>
                  </a:ext>
                </a:extLst>
              </p:cNvPr>
              <p:cNvSpPr/>
              <p:nvPr/>
            </p:nvSpPr>
            <p:spPr>
              <a:xfrm>
                <a:off x="10224354" y="3937503"/>
                <a:ext cx="182141" cy="211001"/>
              </a:xfrm>
              <a:custGeom>
                <a:avLst/>
                <a:gdLst>
                  <a:gd name="connsiteX0" fmla="*/ 175622 w 182141"/>
                  <a:gd name="connsiteY0" fmla="*/ 211002 h 211001"/>
                  <a:gd name="connsiteX1" fmla="*/ 170670 w 182141"/>
                  <a:gd name="connsiteY1" fmla="*/ 208721 h 211001"/>
                  <a:gd name="connsiteX2" fmla="*/ 1567 w 182141"/>
                  <a:gd name="connsiteY2" fmla="*/ 10754 h 211001"/>
                  <a:gd name="connsiteX3" fmla="*/ 2284 w 182141"/>
                  <a:gd name="connsiteY3" fmla="*/ 1567 h 211001"/>
                  <a:gd name="connsiteX4" fmla="*/ 11471 w 182141"/>
                  <a:gd name="connsiteY4" fmla="*/ 2284 h 211001"/>
                  <a:gd name="connsiteX5" fmla="*/ 180574 w 182141"/>
                  <a:gd name="connsiteY5" fmla="*/ 200251 h 211001"/>
                  <a:gd name="connsiteX6" fmla="*/ 179857 w 182141"/>
                  <a:gd name="connsiteY6" fmla="*/ 209438 h 211001"/>
                  <a:gd name="connsiteX7" fmla="*/ 175622 w 182141"/>
                  <a:gd name="connsiteY7" fmla="*/ 211002 h 211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141" h="211001">
                    <a:moveTo>
                      <a:pt x="175622" y="211002"/>
                    </a:moveTo>
                    <a:cubicBezTo>
                      <a:pt x="173776" y="211002"/>
                      <a:pt x="171951" y="210220"/>
                      <a:pt x="170670" y="208721"/>
                    </a:cubicBezTo>
                    <a:lnTo>
                      <a:pt x="1567" y="10754"/>
                    </a:lnTo>
                    <a:cubicBezTo>
                      <a:pt x="-778" y="8018"/>
                      <a:pt x="-452" y="3913"/>
                      <a:pt x="2284" y="1567"/>
                    </a:cubicBezTo>
                    <a:cubicBezTo>
                      <a:pt x="5021" y="-778"/>
                      <a:pt x="9126" y="-452"/>
                      <a:pt x="11471" y="2284"/>
                    </a:cubicBezTo>
                    <a:lnTo>
                      <a:pt x="180574" y="200251"/>
                    </a:lnTo>
                    <a:cubicBezTo>
                      <a:pt x="182919" y="202988"/>
                      <a:pt x="182594" y="207092"/>
                      <a:pt x="179857" y="209438"/>
                    </a:cubicBezTo>
                    <a:cubicBezTo>
                      <a:pt x="178619" y="210481"/>
                      <a:pt x="177120" y="211002"/>
                      <a:pt x="175622" y="2110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3" name="Freeform: Shape 1092">
                <a:extLst>
                  <a:ext uri="{FF2B5EF4-FFF2-40B4-BE49-F238E27FC236}">
                    <a16:creationId xmlns:a16="http://schemas.microsoft.com/office/drawing/2014/main" id="{7A34DD3D-BF04-AAB6-677F-B245DC7CF93F}"/>
                  </a:ext>
                </a:extLst>
              </p:cNvPr>
              <p:cNvSpPr/>
              <p:nvPr/>
            </p:nvSpPr>
            <p:spPr>
              <a:xfrm>
                <a:off x="10560456" y="4196373"/>
                <a:ext cx="453444" cy="13031"/>
              </a:xfrm>
              <a:custGeom>
                <a:avLst/>
                <a:gdLst>
                  <a:gd name="connsiteX0" fmla="*/ 446929 w 453444"/>
                  <a:gd name="connsiteY0" fmla="*/ 13031 h 13031"/>
                  <a:gd name="connsiteX1" fmla="*/ 6516 w 453444"/>
                  <a:gd name="connsiteY1" fmla="*/ 13031 h 13031"/>
                  <a:gd name="connsiteX2" fmla="*/ 0 w 453444"/>
                  <a:gd name="connsiteY2" fmla="*/ 6516 h 13031"/>
                  <a:gd name="connsiteX3" fmla="*/ 6516 w 453444"/>
                  <a:gd name="connsiteY3" fmla="*/ 0 h 13031"/>
                  <a:gd name="connsiteX4" fmla="*/ 446929 w 453444"/>
                  <a:gd name="connsiteY4" fmla="*/ 0 h 13031"/>
                  <a:gd name="connsiteX5" fmla="*/ 453445 w 453444"/>
                  <a:gd name="connsiteY5" fmla="*/ 6516 h 13031"/>
                  <a:gd name="connsiteX6" fmla="*/ 446929 w 453444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3444" h="13031">
                    <a:moveTo>
                      <a:pt x="446929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46929" y="0"/>
                    </a:lnTo>
                    <a:cubicBezTo>
                      <a:pt x="450535" y="0"/>
                      <a:pt x="453445" y="2910"/>
                      <a:pt x="453445" y="6516"/>
                    </a:cubicBezTo>
                    <a:cubicBezTo>
                      <a:pt x="453445" y="10121"/>
                      <a:pt x="450535" y="13031"/>
                      <a:pt x="446929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4" name="Freeform: Shape 1093">
                <a:extLst>
                  <a:ext uri="{FF2B5EF4-FFF2-40B4-BE49-F238E27FC236}">
                    <a16:creationId xmlns:a16="http://schemas.microsoft.com/office/drawing/2014/main" id="{3C461FFC-3C00-C46F-FB82-B00EE06BB287}"/>
                  </a:ext>
                </a:extLst>
              </p:cNvPr>
              <p:cNvSpPr/>
              <p:nvPr/>
            </p:nvSpPr>
            <p:spPr>
              <a:xfrm>
                <a:off x="10558859" y="3290868"/>
                <a:ext cx="128926" cy="97131"/>
              </a:xfrm>
              <a:custGeom>
                <a:avLst/>
                <a:gdLst>
                  <a:gd name="connsiteX0" fmla="*/ 468 w 128926"/>
                  <a:gd name="connsiteY0" fmla="*/ 24829 h 97131"/>
                  <a:gd name="connsiteX1" fmla="*/ 29767 w 128926"/>
                  <a:gd name="connsiteY1" fmla="*/ 93700 h 97131"/>
                  <a:gd name="connsiteX2" fmla="*/ 34957 w 128926"/>
                  <a:gd name="connsiteY2" fmla="*/ 97131 h 97131"/>
                  <a:gd name="connsiteX3" fmla="*/ 112081 w 128926"/>
                  <a:gd name="connsiteY3" fmla="*/ 97131 h 97131"/>
                  <a:gd name="connsiteX4" fmla="*/ 117663 w 128926"/>
                  <a:gd name="connsiteY4" fmla="*/ 92288 h 97131"/>
                  <a:gd name="connsiteX5" fmla="*/ 128870 w 128926"/>
                  <a:gd name="connsiteY5" fmla="*/ 13123 h 97131"/>
                  <a:gd name="connsiteX6" fmla="*/ 124917 w 128926"/>
                  <a:gd name="connsiteY6" fmla="*/ 6933 h 97131"/>
                  <a:gd name="connsiteX7" fmla="*/ 3031 w 128926"/>
                  <a:gd name="connsiteY7" fmla="*/ 17619 h 97131"/>
                  <a:gd name="connsiteX8" fmla="*/ 446 w 128926"/>
                  <a:gd name="connsiteY8" fmla="*/ 24851 h 9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926" h="97131">
                    <a:moveTo>
                      <a:pt x="468" y="24829"/>
                    </a:moveTo>
                    <a:lnTo>
                      <a:pt x="29767" y="93700"/>
                    </a:lnTo>
                    <a:cubicBezTo>
                      <a:pt x="30657" y="95785"/>
                      <a:pt x="32699" y="97131"/>
                      <a:pt x="34957" y="97131"/>
                    </a:cubicBezTo>
                    <a:lnTo>
                      <a:pt x="112081" y="97131"/>
                    </a:lnTo>
                    <a:cubicBezTo>
                      <a:pt x="114883" y="97131"/>
                      <a:pt x="117272" y="95068"/>
                      <a:pt x="117663" y="92288"/>
                    </a:cubicBezTo>
                    <a:lnTo>
                      <a:pt x="128870" y="13123"/>
                    </a:lnTo>
                    <a:cubicBezTo>
                      <a:pt x="129260" y="10365"/>
                      <a:pt x="127588" y="7715"/>
                      <a:pt x="124917" y="6933"/>
                    </a:cubicBezTo>
                    <a:cubicBezTo>
                      <a:pt x="109084" y="2220"/>
                      <a:pt x="55178" y="-10377"/>
                      <a:pt x="3031" y="17619"/>
                    </a:cubicBezTo>
                    <a:cubicBezTo>
                      <a:pt x="446" y="19009"/>
                      <a:pt x="-705" y="22136"/>
                      <a:pt x="446" y="2485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reeform: Shape 1094">
                <a:extLst>
                  <a:ext uri="{FF2B5EF4-FFF2-40B4-BE49-F238E27FC236}">
                    <a16:creationId xmlns:a16="http://schemas.microsoft.com/office/drawing/2014/main" id="{4D352B32-4229-49AB-FAF5-4451EFC85202}"/>
                  </a:ext>
                </a:extLst>
              </p:cNvPr>
              <p:cNvSpPr/>
              <p:nvPr/>
            </p:nvSpPr>
            <p:spPr>
              <a:xfrm>
                <a:off x="10512902" y="3388021"/>
                <a:ext cx="247230" cy="874237"/>
              </a:xfrm>
              <a:custGeom>
                <a:avLst/>
                <a:gdLst>
                  <a:gd name="connsiteX0" fmla="*/ 150567 w 247230"/>
                  <a:gd name="connsiteY0" fmla="*/ 0 h 874237"/>
                  <a:gd name="connsiteX1" fmla="*/ 247042 w 247230"/>
                  <a:gd name="connsiteY1" fmla="*/ 693525 h 874237"/>
                  <a:gd name="connsiteX2" fmla="*/ 244587 w 247230"/>
                  <a:gd name="connsiteY2" fmla="*/ 705991 h 874237"/>
                  <a:gd name="connsiteX3" fmla="*/ 152543 w 247230"/>
                  <a:gd name="connsiteY3" fmla="*/ 864538 h 874237"/>
                  <a:gd name="connsiteX4" fmla="*/ 119770 w 247230"/>
                  <a:gd name="connsiteY4" fmla="*/ 865950 h 874237"/>
                  <a:gd name="connsiteX5" fmla="*/ 3531 w 247230"/>
                  <a:gd name="connsiteY5" fmla="*/ 700257 h 874237"/>
                  <a:gd name="connsiteX6" fmla="*/ 164 w 247230"/>
                  <a:gd name="connsiteY6" fmla="*/ 686574 h 874237"/>
                  <a:gd name="connsiteX7" fmla="*/ 89016 w 247230"/>
                  <a:gd name="connsiteY7" fmla="*/ 0 h 874237"/>
                  <a:gd name="connsiteX8" fmla="*/ 150567 w 247230"/>
                  <a:gd name="connsiteY8" fmla="*/ 0 h 87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230" h="874237">
                    <a:moveTo>
                      <a:pt x="150567" y="0"/>
                    </a:moveTo>
                    <a:lnTo>
                      <a:pt x="247042" y="693525"/>
                    </a:lnTo>
                    <a:cubicBezTo>
                      <a:pt x="247650" y="697825"/>
                      <a:pt x="246781" y="702212"/>
                      <a:pt x="244587" y="705991"/>
                    </a:cubicBezTo>
                    <a:lnTo>
                      <a:pt x="152543" y="864538"/>
                    </a:lnTo>
                    <a:cubicBezTo>
                      <a:pt x="145398" y="876831"/>
                      <a:pt x="127914" y="877591"/>
                      <a:pt x="119770" y="865950"/>
                    </a:cubicBezTo>
                    <a:lnTo>
                      <a:pt x="3531" y="700257"/>
                    </a:lnTo>
                    <a:cubicBezTo>
                      <a:pt x="729" y="696283"/>
                      <a:pt x="-466" y="691396"/>
                      <a:pt x="164" y="686574"/>
                    </a:cubicBezTo>
                    <a:lnTo>
                      <a:pt x="89016" y="0"/>
                    </a:lnTo>
                    <a:lnTo>
                      <a:pt x="150567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reeform: Shape 1095">
                <a:extLst>
                  <a:ext uri="{FF2B5EF4-FFF2-40B4-BE49-F238E27FC236}">
                    <a16:creationId xmlns:a16="http://schemas.microsoft.com/office/drawing/2014/main" id="{9609A603-8388-480F-020D-A654CEFF875D}"/>
                  </a:ext>
                </a:extLst>
              </p:cNvPr>
              <p:cNvSpPr/>
              <p:nvPr/>
            </p:nvSpPr>
            <p:spPr>
              <a:xfrm>
                <a:off x="10519842" y="3616307"/>
                <a:ext cx="116673" cy="51560"/>
              </a:xfrm>
              <a:custGeom>
                <a:avLst/>
                <a:gdLst>
                  <a:gd name="connsiteX0" fmla="*/ 90893 w 116673"/>
                  <a:gd name="connsiteY0" fmla="*/ 0 h 51560"/>
                  <a:gd name="connsiteX1" fmla="*/ 116673 w 116673"/>
                  <a:gd name="connsiteY1" fmla="*/ 25780 h 51560"/>
                  <a:gd name="connsiteX2" fmla="*/ 116673 w 116673"/>
                  <a:gd name="connsiteY2" fmla="*/ 25780 h 51560"/>
                  <a:gd name="connsiteX3" fmla="*/ 90893 w 116673"/>
                  <a:gd name="connsiteY3" fmla="*/ 51560 h 51560"/>
                  <a:gd name="connsiteX4" fmla="*/ 25780 w 116673"/>
                  <a:gd name="connsiteY4" fmla="*/ 51560 h 51560"/>
                  <a:gd name="connsiteX5" fmla="*/ 0 w 116673"/>
                  <a:gd name="connsiteY5" fmla="*/ 25780 h 51560"/>
                  <a:gd name="connsiteX6" fmla="*/ 0 w 116673"/>
                  <a:gd name="connsiteY6" fmla="*/ 25780 h 51560"/>
                  <a:gd name="connsiteX7" fmla="*/ 25780 w 116673"/>
                  <a:gd name="connsiteY7" fmla="*/ 0 h 51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673" h="51560">
                    <a:moveTo>
                      <a:pt x="90893" y="0"/>
                    </a:moveTo>
                    <a:cubicBezTo>
                      <a:pt x="105131" y="0"/>
                      <a:pt x="116673" y="11542"/>
                      <a:pt x="116673" y="25780"/>
                    </a:cubicBezTo>
                    <a:lnTo>
                      <a:pt x="116673" y="25780"/>
                    </a:lnTo>
                    <a:cubicBezTo>
                      <a:pt x="116673" y="40018"/>
                      <a:pt x="105131" y="51560"/>
                      <a:pt x="90893" y="51560"/>
                    </a:cubicBezTo>
                    <a:lnTo>
                      <a:pt x="25780" y="51560"/>
                    </a:lnTo>
                    <a:cubicBezTo>
                      <a:pt x="11542" y="51560"/>
                      <a:pt x="0" y="40018"/>
                      <a:pt x="0" y="25780"/>
                    </a:cubicBezTo>
                    <a:lnTo>
                      <a:pt x="0" y="25780"/>
                    </a:lnTo>
                    <a:cubicBezTo>
                      <a:pt x="0" y="11542"/>
                      <a:pt x="11542" y="0"/>
                      <a:pt x="25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A8DD2C2B-1B0F-12B3-079B-9A02915B81A5}"/>
                </a:ext>
              </a:extLst>
            </p:cNvPr>
            <p:cNvSpPr/>
            <p:nvPr/>
          </p:nvSpPr>
          <p:spPr>
            <a:xfrm>
              <a:off x="11030842" y="2730181"/>
              <a:ext cx="365310" cy="365310"/>
            </a:xfrm>
            <a:custGeom>
              <a:avLst/>
              <a:gdLst>
                <a:gd name="connsiteX0" fmla="*/ 182655 w 365310"/>
                <a:gd name="connsiteY0" fmla="*/ 0 h 365310"/>
                <a:gd name="connsiteX1" fmla="*/ 0 w 365310"/>
                <a:gd name="connsiteY1" fmla="*/ 182655 h 365310"/>
                <a:gd name="connsiteX2" fmla="*/ 182655 w 365310"/>
                <a:gd name="connsiteY2" fmla="*/ 365310 h 365310"/>
                <a:gd name="connsiteX3" fmla="*/ 365310 w 365310"/>
                <a:gd name="connsiteY3" fmla="*/ 182655 h 365310"/>
                <a:gd name="connsiteX4" fmla="*/ 182655 w 365310"/>
                <a:gd name="connsiteY4" fmla="*/ 0 h 365310"/>
                <a:gd name="connsiteX5" fmla="*/ 285797 w 365310"/>
                <a:gd name="connsiteY5" fmla="*/ 128575 h 365310"/>
                <a:gd name="connsiteX6" fmla="*/ 166084 w 365310"/>
                <a:gd name="connsiteY6" fmla="*/ 248289 h 365310"/>
                <a:gd name="connsiteX7" fmla="*/ 142606 w 365310"/>
                <a:gd name="connsiteY7" fmla="*/ 257998 h 365310"/>
                <a:gd name="connsiteX8" fmla="*/ 119128 w 365310"/>
                <a:gd name="connsiteY8" fmla="*/ 248289 h 365310"/>
                <a:gd name="connsiteX9" fmla="*/ 79512 w 365310"/>
                <a:gd name="connsiteY9" fmla="*/ 208674 h 365310"/>
                <a:gd name="connsiteX10" fmla="*/ 79512 w 365310"/>
                <a:gd name="connsiteY10" fmla="*/ 185326 h 365310"/>
                <a:gd name="connsiteX11" fmla="*/ 102860 w 365310"/>
                <a:gd name="connsiteY11" fmla="*/ 185326 h 365310"/>
                <a:gd name="connsiteX12" fmla="*/ 142475 w 365310"/>
                <a:gd name="connsiteY12" fmla="*/ 224942 h 365310"/>
                <a:gd name="connsiteX13" fmla="*/ 262428 w 365310"/>
                <a:gd name="connsiteY13" fmla="*/ 105228 h 365310"/>
                <a:gd name="connsiteX14" fmla="*/ 285776 w 365310"/>
                <a:gd name="connsiteY14" fmla="*/ 105228 h 365310"/>
                <a:gd name="connsiteX15" fmla="*/ 285776 w 365310"/>
                <a:gd name="connsiteY15" fmla="*/ 128575 h 36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310" h="365310">
                  <a:moveTo>
                    <a:pt x="182655" y="0"/>
                  </a:moveTo>
                  <a:cubicBezTo>
                    <a:pt x="81771" y="0"/>
                    <a:pt x="0" y="81771"/>
                    <a:pt x="0" y="182655"/>
                  </a:cubicBezTo>
                  <a:cubicBezTo>
                    <a:pt x="0" y="283539"/>
                    <a:pt x="81771" y="365310"/>
                    <a:pt x="182655" y="365310"/>
                  </a:cubicBezTo>
                  <a:cubicBezTo>
                    <a:pt x="283539" y="365310"/>
                    <a:pt x="365310" y="283539"/>
                    <a:pt x="365310" y="182655"/>
                  </a:cubicBezTo>
                  <a:cubicBezTo>
                    <a:pt x="365310" y="81771"/>
                    <a:pt x="283539" y="0"/>
                    <a:pt x="182655" y="0"/>
                  </a:cubicBezTo>
                  <a:close/>
                  <a:moveTo>
                    <a:pt x="285797" y="128575"/>
                  </a:moveTo>
                  <a:lnTo>
                    <a:pt x="166084" y="248289"/>
                  </a:lnTo>
                  <a:cubicBezTo>
                    <a:pt x="159611" y="254761"/>
                    <a:pt x="151119" y="257998"/>
                    <a:pt x="142606" y="257998"/>
                  </a:cubicBezTo>
                  <a:cubicBezTo>
                    <a:pt x="134092" y="257998"/>
                    <a:pt x="125600" y="254761"/>
                    <a:pt x="119128" y="248289"/>
                  </a:cubicBezTo>
                  <a:lnTo>
                    <a:pt x="79512" y="208674"/>
                  </a:lnTo>
                  <a:cubicBezTo>
                    <a:pt x="73062" y="202224"/>
                    <a:pt x="73062" y="191777"/>
                    <a:pt x="79512" y="185326"/>
                  </a:cubicBezTo>
                  <a:cubicBezTo>
                    <a:pt x="85963" y="178876"/>
                    <a:pt x="96410" y="178876"/>
                    <a:pt x="102860" y="185326"/>
                  </a:cubicBezTo>
                  <a:lnTo>
                    <a:pt x="142475" y="224942"/>
                  </a:lnTo>
                  <a:lnTo>
                    <a:pt x="262428" y="105228"/>
                  </a:lnTo>
                  <a:cubicBezTo>
                    <a:pt x="268879" y="98777"/>
                    <a:pt x="279325" y="98777"/>
                    <a:pt x="285776" y="105228"/>
                  </a:cubicBezTo>
                  <a:cubicBezTo>
                    <a:pt x="292226" y="111678"/>
                    <a:pt x="292226" y="122125"/>
                    <a:pt x="285776" y="128575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98" name="Graphic 219">
              <a:extLst>
                <a:ext uri="{FF2B5EF4-FFF2-40B4-BE49-F238E27FC236}">
                  <a16:creationId xmlns:a16="http://schemas.microsoft.com/office/drawing/2014/main" id="{2A08D5D5-B26D-0DE7-4208-FD36479322B0}"/>
                </a:ext>
              </a:extLst>
            </p:cNvPr>
            <p:cNvGrpSpPr/>
            <p:nvPr/>
          </p:nvGrpSpPr>
          <p:grpSpPr>
            <a:xfrm>
              <a:off x="10356165" y="2553587"/>
              <a:ext cx="522826" cy="582930"/>
              <a:chOff x="10356165" y="2553587"/>
              <a:chExt cx="522826" cy="582930"/>
            </a:xfrm>
            <a:solidFill>
              <a:srgbClr val="363634"/>
            </a:solidFill>
          </p:grpSpPr>
          <p:sp>
            <p:nvSpPr>
              <p:cNvPr id="1099" name="Freeform: Shape 1098">
                <a:extLst>
                  <a:ext uri="{FF2B5EF4-FFF2-40B4-BE49-F238E27FC236}">
                    <a16:creationId xmlns:a16="http://schemas.microsoft.com/office/drawing/2014/main" id="{3482F3B9-6339-42C1-AB81-DD9C509E98D2}"/>
                  </a:ext>
                </a:extLst>
              </p:cNvPr>
              <p:cNvSpPr/>
              <p:nvPr/>
            </p:nvSpPr>
            <p:spPr>
              <a:xfrm>
                <a:off x="10356165" y="2834941"/>
                <a:ext cx="81768" cy="106649"/>
              </a:xfrm>
              <a:custGeom>
                <a:avLst/>
                <a:gdLst>
                  <a:gd name="connsiteX0" fmla="*/ 65986 w 81768"/>
                  <a:gd name="connsiteY0" fmla="*/ 106628 h 106649"/>
                  <a:gd name="connsiteX1" fmla="*/ 18335 w 81768"/>
                  <a:gd name="connsiteY1" fmla="*/ 91794 h 106649"/>
                  <a:gd name="connsiteX2" fmla="*/ 69 w 81768"/>
                  <a:gd name="connsiteY2" fmla="*/ 50833 h 106649"/>
                  <a:gd name="connsiteX3" fmla="*/ 15403 w 81768"/>
                  <a:gd name="connsiteY3" fmla="*/ 8980 h 106649"/>
                  <a:gd name="connsiteX4" fmla="*/ 62467 w 81768"/>
                  <a:gd name="connsiteY4" fmla="*/ 2182 h 106649"/>
                  <a:gd name="connsiteX5" fmla="*/ 66985 w 81768"/>
                  <a:gd name="connsiteY5" fmla="*/ 10218 h 106649"/>
                  <a:gd name="connsiteX6" fmla="*/ 58971 w 81768"/>
                  <a:gd name="connsiteY6" fmla="*/ 14758 h 106649"/>
                  <a:gd name="connsiteX7" fmla="*/ 58971 w 81768"/>
                  <a:gd name="connsiteY7" fmla="*/ 14758 h 106649"/>
                  <a:gd name="connsiteX8" fmla="*/ 23439 w 81768"/>
                  <a:gd name="connsiteY8" fmla="*/ 19253 h 106649"/>
                  <a:gd name="connsiteX9" fmla="*/ 13079 w 81768"/>
                  <a:gd name="connsiteY9" fmla="*/ 50355 h 106649"/>
                  <a:gd name="connsiteX10" fmla="*/ 26718 w 81768"/>
                  <a:gd name="connsiteY10" fmla="*/ 81847 h 106649"/>
                  <a:gd name="connsiteX11" fmla="*/ 74391 w 81768"/>
                  <a:gd name="connsiteY11" fmla="*/ 93184 h 106649"/>
                  <a:gd name="connsiteX12" fmla="*/ 81710 w 81768"/>
                  <a:gd name="connsiteY12" fmla="*/ 98788 h 106649"/>
                  <a:gd name="connsiteX13" fmla="*/ 76107 w 81768"/>
                  <a:gd name="connsiteY13" fmla="*/ 106107 h 106649"/>
                  <a:gd name="connsiteX14" fmla="*/ 65986 w 81768"/>
                  <a:gd name="connsiteY14" fmla="*/ 106650 h 10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768" h="106649">
                    <a:moveTo>
                      <a:pt x="65986" y="106628"/>
                    </a:moveTo>
                    <a:cubicBezTo>
                      <a:pt x="53867" y="106628"/>
                      <a:pt x="33386" y="104478"/>
                      <a:pt x="18335" y="91794"/>
                    </a:cubicBezTo>
                    <a:cubicBezTo>
                      <a:pt x="6889" y="82151"/>
                      <a:pt x="743" y="68381"/>
                      <a:pt x="69" y="50833"/>
                    </a:cubicBezTo>
                    <a:cubicBezTo>
                      <a:pt x="-669" y="31677"/>
                      <a:pt x="4500" y="17603"/>
                      <a:pt x="15403" y="8980"/>
                    </a:cubicBezTo>
                    <a:cubicBezTo>
                      <a:pt x="33820" y="-5571"/>
                      <a:pt x="61316" y="1857"/>
                      <a:pt x="62467" y="2182"/>
                    </a:cubicBezTo>
                    <a:cubicBezTo>
                      <a:pt x="65942" y="3160"/>
                      <a:pt x="67962" y="6743"/>
                      <a:pt x="66985" y="10218"/>
                    </a:cubicBezTo>
                    <a:cubicBezTo>
                      <a:pt x="66029" y="13672"/>
                      <a:pt x="62446" y="15713"/>
                      <a:pt x="58971" y="14758"/>
                    </a:cubicBezTo>
                    <a:lnTo>
                      <a:pt x="58971" y="14758"/>
                    </a:lnTo>
                    <a:cubicBezTo>
                      <a:pt x="58753" y="14693"/>
                      <a:pt x="36622" y="8785"/>
                      <a:pt x="23439" y="19253"/>
                    </a:cubicBezTo>
                    <a:cubicBezTo>
                      <a:pt x="15989" y="25161"/>
                      <a:pt x="12514" y="35629"/>
                      <a:pt x="13079" y="50355"/>
                    </a:cubicBezTo>
                    <a:cubicBezTo>
                      <a:pt x="13600" y="64059"/>
                      <a:pt x="18204" y="74658"/>
                      <a:pt x="26718" y="81847"/>
                    </a:cubicBezTo>
                    <a:cubicBezTo>
                      <a:pt x="44615" y="96942"/>
                      <a:pt x="74087" y="93228"/>
                      <a:pt x="74391" y="93184"/>
                    </a:cubicBezTo>
                    <a:cubicBezTo>
                      <a:pt x="77953" y="92706"/>
                      <a:pt x="81232" y="95226"/>
                      <a:pt x="81710" y="98788"/>
                    </a:cubicBezTo>
                    <a:cubicBezTo>
                      <a:pt x="82188" y="102350"/>
                      <a:pt x="79669" y="105629"/>
                      <a:pt x="76107" y="106107"/>
                    </a:cubicBezTo>
                    <a:cubicBezTo>
                      <a:pt x="75651" y="106172"/>
                      <a:pt x="71763" y="106650"/>
                      <a:pt x="65986" y="10665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0" name="Freeform: Shape 1099">
                <a:extLst>
                  <a:ext uri="{FF2B5EF4-FFF2-40B4-BE49-F238E27FC236}">
                    <a16:creationId xmlns:a16="http://schemas.microsoft.com/office/drawing/2014/main" id="{506481C3-FFC7-F3A6-E863-C692D67AF5D2}"/>
                  </a:ext>
                </a:extLst>
              </p:cNvPr>
              <p:cNvSpPr/>
              <p:nvPr/>
            </p:nvSpPr>
            <p:spPr>
              <a:xfrm>
                <a:off x="10797968" y="2831946"/>
                <a:ext cx="81023" cy="106930"/>
              </a:xfrm>
              <a:custGeom>
                <a:avLst/>
                <a:gdLst>
                  <a:gd name="connsiteX0" fmla="*/ 14470 w 81023"/>
                  <a:gd name="connsiteY0" fmla="*/ 106931 h 106930"/>
                  <a:gd name="connsiteX1" fmla="*/ 5739 w 81023"/>
                  <a:gd name="connsiteY1" fmla="*/ 106518 h 106930"/>
                  <a:gd name="connsiteX2" fmla="*/ 48 w 81023"/>
                  <a:gd name="connsiteY2" fmla="*/ 99286 h 106930"/>
                  <a:gd name="connsiteX3" fmla="*/ 7281 w 81023"/>
                  <a:gd name="connsiteY3" fmla="*/ 93574 h 106930"/>
                  <a:gd name="connsiteX4" fmla="*/ 54823 w 81023"/>
                  <a:gd name="connsiteY4" fmla="*/ 81541 h 106930"/>
                  <a:gd name="connsiteX5" fmla="*/ 67985 w 81023"/>
                  <a:gd name="connsiteY5" fmla="*/ 49897 h 106930"/>
                  <a:gd name="connsiteX6" fmla="*/ 57190 w 81023"/>
                  <a:gd name="connsiteY6" fmla="*/ 18948 h 106930"/>
                  <a:gd name="connsiteX7" fmla="*/ 21593 w 81023"/>
                  <a:gd name="connsiteY7" fmla="*/ 14952 h 106930"/>
                  <a:gd name="connsiteX8" fmla="*/ 13514 w 81023"/>
                  <a:gd name="connsiteY8" fmla="*/ 10521 h 106930"/>
                  <a:gd name="connsiteX9" fmla="*/ 17923 w 81023"/>
                  <a:gd name="connsiteY9" fmla="*/ 2442 h 106930"/>
                  <a:gd name="connsiteX10" fmla="*/ 65074 w 81023"/>
                  <a:gd name="connsiteY10" fmla="*/ 8588 h 106930"/>
                  <a:gd name="connsiteX11" fmla="*/ 80994 w 81023"/>
                  <a:gd name="connsiteY11" fmla="*/ 50223 h 106930"/>
                  <a:gd name="connsiteX12" fmla="*/ 63293 w 81023"/>
                  <a:gd name="connsiteY12" fmla="*/ 91423 h 106930"/>
                  <a:gd name="connsiteX13" fmla="*/ 14426 w 81023"/>
                  <a:gd name="connsiteY13" fmla="*/ 106931 h 106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1023" h="106930">
                    <a:moveTo>
                      <a:pt x="14470" y="106931"/>
                    </a:moveTo>
                    <a:cubicBezTo>
                      <a:pt x="9474" y="106931"/>
                      <a:pt x="6173" y="106561"/>
                      <a:pt x="5739" y="106518"/>
                    </a:cubicBezTo>
                    <a:cubicBezTo>
                      <a:pt x="2155" y="106084"/>
                      <a:pt x="-386" y="102848"/>
                      <a:pt x="48" y="99286"/>
                    </a:cubicBezTo>
                    <a:cubicBezTo>
                      <a:pt x="483" y="95702"/>
                      <a:pt x="3719" y="93183"/>
                      <a:pt x="7281" y="93574"/>
                    </a:cubicBezTo>
                    <a:cubicBezTo>
                      <a:pt x="7563" y="93617"/>
                      <a:pt x="37231" y="96831"/>
                      <a:pt x="54823" y="81541"/>
                    </a:cubicBezTo>
                    <a:cubicBezTo>
                      <a:pt x="63228" y="74244"/>
                      <a:pt x="67659" y="63602"/>
                      <a:pt x="67985" y="49897"/>
                    </a:cubicBezTo>
                    <a:cubicBezTo>
                      <a:pt x="68354" y="35150"/>
                      <a:pt x="64727" y="24747"/>
                      <a:pt x="57190" y="18948"/>
                    </a:cubicBezTo>
                    <a:cubicBezTo>
                      <a:pt x="43855" y="8675"/>
                      <a:pt x="21811" y="14886"/>
                      <a:pt x="21593" y="14952"/>
                    </a:cubicBezTo>
                    <a:cubicBezTo>
                      <a:pt x="18140" y="15951"/>
                      <a:pt x="14535" y="13974"/>
                      <a:pt x="13514" y="10521"/>
                    </a:cubicBezTo>
                    <a:cubicBezTo>
                      <a:pt x="12515" y="7068"/>
                      <a:pt x="14470" y="3462"/>
                      <a:pt x="17923" y="2442"/>
                    </a:cubicBezTo>
                    <a:cubicBezTo>
                      <a:pt x="19074" y="2094"/>
                      <a:pt x="46461" y="-5725"/>
                      <a:pt x="65074" y="8588"/>
                    </a:cubicBezTo>
                    <a:cubicBezTo>
                      <a:pt x="76108" y="17058"/>
                      <a:pt x="81472" y="31067"/>
                      <a:pt x="80994" y="50223"/>
                    </a:cubicBezTo>
                    <a:cubicBezTo>
                      <a:pt x="80560" y="67772"/>
                      <a:pt x="74609" y="81628"/>
                      <a:pt x="63293" y="91423"/>
                    </a:cubicBezTo>
                    <a:cubicBezTo>
                      <a:pt x="47808" y="104824"/>
                      <a:pt x="26306" y="106931"/>
                      <a:pt x="14426" y="1069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1" name="Freeform: Shape 1100">
                <a:extLst>
                  <a:ext uri="{FF2B5EF4-FFF2-40B4-BE49-F238E27FC236}">
                    <a16:creationId xmlns:a16="http://schemas.microsoft.com/office/drawing/2014/main" id="{2270C9CA-3B79-F186-E5DB-F7D93C847DBD}"/>
                  </a:ext>
                </a:extLst>
              </p:cNvPr>
              <p:cNvSpPr/>
              <p:nvPr/>
            </p:nvSpPr>
            <p:spPr>
              <a:xfrm>
                <a:off x="10714628" y="3056300"/>
                <a:ext cx="23128" cy="80217"/>
              </a:xfrm>
              <a:custGeom>
                <a:avLst/>
                <a:gdLst>
                  <a:gd name="connsiteX0" fmla="*/ 16603 w 23128"/>
                  <a:gd name="connsiteY0" fmla="*/ 80218 h 80217"/>
                  <a:gd name="connsiteX1" fmla="*/ 10174 w 23128"/>
                  <a:gd name="connsiteY1" fmla="*/ 74679 h 80217"/>
                  <a:gd name="connsiteX2" fmla="*/ 75 w 23128"/>
                  <a:gd name="connsiteY2" fmla="*/ 7481 h 80217"/>
                  <a:gd name="connsiteX3" fmla="*/ 5548 w 23128"/>
                  <a:gd name="connsiteY3" fmla="*/ 75 h 80217"/>
                  <a:gd name="connsiteX4" fmla="*/ 12954 w 23128"/>
                  <a:gd name="connsiteY4" fmla="*/ 5548 h 80217"/>
                  <a:gd name="connsiteX5" fmla="*/ 23054 w 23128"/>
                  <a:gd name="connsiteY5" fmla="*/ 72746 h 80217"/>
                  <a:gd name="connsiteX6" fmla="*/ 17581 w 23128"/>
                  <a:gd name="connsiteY6" fmla="*/ 80152 h 80217"/>
                  <a:gd name="connsiteX7" fmla="*/ 16603 w 23128"/>
                  <a:gd name="connsiteY7" fmla="*/ 80218 h 8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28" h="80217">
                    <a:moveTo>
                      <a:pt x="16603" y="80218"/>
                    </a:moveTo>
                    <a:cubicBezTo>
                      <a:pt x="13432" y="80218"/>
                      <a:pt x="10652" y="77894"/>
                      <a:pt x="10174" y="74679"/>
                    </a:cubicBezTo>
                    <a:lnTo>
                      <a:pt x="75" y="7481"/>
                    </a:lnTo>
                    <a:cubicBezTo>
                      <a:pt x="-468" y="3919"/>
                      <a:pt x="1987" y="596"/>
                      <a:pt x="5548" y="75"/>
                    </a:cubicBezTo>
                    <a:cubicBezTo>
                      <a:pt x="9110" y="-468"/>
                      <a:pt x="12433" y="1987"/>
                      <a:pt x="12954" y="5548"/>
                    </a:cubicBezTo>
                    <a:lnTo>
                      <a:pt x="23054" y="72746"/>
                    </a:lnTo>
                    <a:cubicBezTo>
                      <a:pt x="23597" y="76308"/>
                      <a:pt x="21142" y="79631"/>
                      <a:pt x="17581" y="80152"/>
                    </a:cubicBezTo>
                    <a:cubicBezTo>
                      <a:pt x="17255" y="80196"/>
                      <a:pt x="16929" y="80218"/>
                      <a:pt x="16603" y="8021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2" name="Freeform: Shape 1101">
                <a:extLst>
                  <a:ext uri="{FF2B5EF4-FFF2-40B4-BE49-F238E27FC236}">
                    <a16:creationId xmlns:a16="http://schemas.microsoft.com/office/drawing/2014/main" id="{3A48D959-2F76-3E70-EF2D-4786B414F7CE}"/>
                  </a:ext>
                </a:extLst>
              </p:cNvPr>
              <p:cNvSpPr/>
              <p:nvPr/>
            </p:nvSpPr>
            <p:spPr>
              <a:xfrm>
                <a:off x="10492814" y="3060053"/>
                <a:ext cx="20218" cy="68037"/>
              </a:xfrm>
              <a:custGeom>
                <a:avLst/>
                <a:gdLst>
                  <a:gd name="connsiteX0" fmla="*/ 6526 w 20218"/>
                  <a:gd name="connsiteY0" fmla="*/ 68038 h 68037"/>
                  <a:gd name="connsiteX1" fmla="*/ 5678 w 20218"/>
                  <a:gd name="connsiteY1" fmla="*/ 67972 h 68037"/>
                  <a:gd name="connsiteX2" fmla="*/ 53 w 20218"/>
                  <a:gd name="connsiteY2" fmla="*/ 60675 h 68037"/>
                  <a:gd name="connsiteX3" fmla="*/ 7242 w 20218"/>
                  <a:gd name="connsiteY3" fmla="*/ 5683 h 68037"/>
                  <a:gd name="connsiteX4" fmla="*/ 14540 w 20218"/>
                  <a:gd name="connsiteY4" fmla="*/ 58 h 68037"/>
                  <a:gd name="connsiteX5" fmla="*/ 20165 w 20218"/>
                  <a:gd name="connsiteY5" fmla="*/ 7355 h 68037"/>
                  <a:gd name="connsiteX6" fmla="*/ 12976 w 20218"/>
                  <a:gd name="connsiteY6" fmla="*/ 62347 h 68037"/>
                  <a:gd name="connsiteX7" fmla="*/ 6526 w 20218"/>
                  <a:gd name="connsiteY7" fmla="*/ 68016 h 6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18" h="68037">
                    <a:moveTo>
                      <a:pt x="6526" y="68038"/>
                    </a:moveTo>
                    <a:cubicBezTo>
                      <a:pt x="6243" y="68038"/>
                      <a:pt x="5961" y="68038"/>
                      <a:pt x="5678" y="67972"/>
                    </a:cubicBezTo>
                    <a:cubicBezTo>
                      <a:pt x="2117" y="67516"/>
                      <a:pt x="-403" y="64237"/>
                      <a:pt x="53" y="60675"/>
                    </a:cubicBezTo>
                    <a:lnTo>
                      <a:pt x="7242" y="5683"/>
                    </a:lnTo>
                    <a:cubicBezTo>
                      <a:pt x="7698" y="2121"/>
                      <a:pt x="10978" y="-420"/>
                      <a:pt x="14540" y="58"/>
                    </a:cubicBezTo>
                    <a:cubicBezTo>
                      <a:pt x="18102" y="514"/>
                      <a:pt x="20621" y="3793"/>
                      <a:pt x="20165" y="7355"/>
                    </a:cubicBezTo>
                    <a:lnTo>
                      <a:pt x="12976" y="62347"/>
                    </a:lnTo>
                    <a:cubicBezTo>
                      <a:pt x="12542" y="65627"/>
                      <a:pt x="9740" y="68016"/>
                      <a:pt x="6526" y="6801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03" name="Graphic 219">
                <a:extLst>
                  <a:ext uri="{FF2B5EF4-FFF2-40B4-BE49-F238E27FC236}">
                    <a16:creationId xmlns:a16="http://schemas.microsoft.com/office/drawing/2014/main" id="{C9052578-34B8-8A5D-1BCE-3D142FEEAE75}"/>
                  </a:ext>
                </a:extLst>
              </p:cNvPr>
              <p:cNvGrpSpPr/>
              <p:nvPr/>
            </p:nvGrpSpPr>
            <p:grpSpPr>
              <a:xfrm>
                <a:off x="10506396" y="2826151"/>
                <a:ext cx="220064" cy="138027"/>
                <a:chOff x="10506396" y="2826151"/>
                <a:chExt cx="220064" cy="138027"/>
              </a:xfrm>
              <a:solidFill>
                <a:srgbClr val="363634"/>
              </a:solidFill>
            </p:grpSpPr>
            <p:sp>
              <p:nvSpPr>
                <p:cNvPr id="1104" name="Freeform: Shape 1103">
                  <a:extLst>
                    <a:ext uri="{FF2B5EF4-FFF2-40B4-BE49-F238E27FC236}">
                      <a16:creationId xmlns:a16="http://schemas.microsoft.com/office/drawing/2014/main" id="{F3D759B3-B00E-F3F4-87C7-7E5C0DC50683}"/>
                    </a:ext>
                  </a:extLst>
                </p:cNvPr>
                <p:cNvSpPr/>
                <p:nvPr/>
              </p:nvSpPr>
              <p:spPr>
                <a:xfrm>
                  <a:off x="10506396" y="2827766"/>
                  <a:ext cx="110098" cy="136412"/>
                </a:xfrm>
                <a:custGeom>
                  <a:avLst/>
                  <a:gdLst>
                    <a:gd name="connsiteX0" fmla="*/ 103601 w 110098"/>
                    <a:gd name="connsiteY0" fmla="*/ 136413 h 136412"/>
                    <a:gd name="connsiteX1" fmla="*/ 103384 w 110098"/>
                    <a:gd name="connsiteY1" fmla="*/ 136413 h 136412"/>
                    <a:gd name="connsiteX2" fmla="*/ 50607 w 110098"/>
                    <a:gd name="connsiteY2" fmla="*/ 120970 h 136412"/>
                    <a:gd name="connsiteX3" fmla="*/ 44417 w 110098"/>
                    <a:gd name="connsiteY3" fmla="*/ 111197 h 136412"/>
                    <a:gd name="connsiteX4" fmla="*/ 48935 w 110098"/>
                    <a:gd name="connsiteY4" fmla="*/ 100989 h 136412"/>
                    <a:gd name="connsiteX5" fmla="*/ 67917 w 110098"/>
                    <a:gd name="connsiteY5" fmla="*/ 27775 h 136412"/>
                    <a:gd name="connsiteX6" fmla="*/ 9081 w 110098"/>
                    <a:gd name="connsiteY6" fmla="*/ 18067 h 136412"/>
                    <a:gd name="connsiteX7" fmla="*/ 524 w 110098"/>
                    <a:gd name="connsiteY7" fmla="*/ 14635 h 136412"/>
                    <a:gd name="connsiteX8" fmla="*/ 3955 w 110098"/>
                    <a:gd name="connsiteY8" fmla="*/ 6078 h 136412"/>
                    <a:gd name="connsiteX9" fmla="*/ 78038 w 110098"/>
                    <a:gd name="connsiteY9" fmla="*/ 19565 h 136412"/>
                    <a:gd name="connsiteX10" fmla="*/ 58122 w 110098"/>
                    <a:gd name="connsiteY10" fmla="*/ 110263 h 136412"/>
                    <a:gd name="connsiteX11" fmla="*/ 103797 w 110098"/>
                    <a:gd name="connsiteY11" fmla="*/ 123359 h 136412"/>
                    <a:gd name="connsiteX12" fmla="*/ 110095 w 110098"/>
                    <a:gd name="connsiteY12" fmla="*/ 130092 h 136412"/>
                    <a:gd name="connsiteX13" fmla="*/ 103579 w 110098"/>
                    <a:gd name="connsiteY13" fmla="*/ 136391 h 136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0098" h="136412">
                      <a:moveTo>
                        <a:pt x="103601" y="136413"/>
                      </a:moveTo>
                      <a:cubicBezTo>
                        <a:pt x="103601" y="136413"/>
                        <a:pt x="103449" y="136413"/>
                        <a:pt x="103384" y="136413"/>
                      </a:cubicBezTo>
                      <a:cubicBezTo>
                        <a:pt x="78147" y="135566"/>
                        <a:pt x="59490" y="126378"/>
                        <a:pt x="50607" y="120970"/>
                      </a:cubicBezTo>
                      <a:cubicBezTo>
                        <a:pt x="46958" y="118755"/>
                        <a:pt x="44700" y="115193"/>
                        <a:pt x="44417" y="111197"/>
                      </a:cubicBezTo>
                      <a:cubicBezTo>
                        <a:pt x="44135" y="107309"/>
                        <a:pt x="45786" y="103595"/>
                        <a:pt x="48935" y="100989"/>
                      </a:cubicBezTo>
                      <a:cubicBezTo>
                        <a:pt x="67070" y="86047"/>
                        <a:pt x="88268" y="52947"/>
                        <a:pt x="67917" y="27775"/>
                      </a:cubicBezTo>
                      <a:cubicBezTo>
                        <a:pt x="47219" y="2169"/>
                        <a:pt x="9472" y="17915"/>
                        <a:pt x="9081" y="18067"/>
                      </a:cubicBezTo>
                      <a:cubicBezTo>
                        <a:pt x="5780" y="19479"/>
                        <a:pt x="1935" y="17937"/>
                        <a:pt x="524" y="14635"/>
                      </a:cubicBezTo>
                      <a:cubicBezTo>
                        <a:pt x="-888" y="11334"/>
                        <a:pt x="654" y="7490"/>
                        <a:pt x="3955" y="6078"/>
                      </a:cubicBezTo>
                      <a:cubicBezTo>
                        <a:pt x="5866" y="5253"/>
                        <a:pt x="51215" y="-13599"/>
                        <a:pt x="78038" y="19565"/>
                      </a:cubicBezTo>
                      <a:cubicBezTo>
                        <a:pt x="101190" y="48212"/>
                        <a:pt x="85140" y="87415"/>
                        <a:pt x="58122" y="110263"/>
                      </a:cubicBezTo>
                      <a:cubicBezTo>
                        <a:pt x="66353" y="115150"/>
                        <a:pt x="82360" y="122643"/>
                        <a:pt x="103797" y="123359"/>
                      </a:cubicBezTo>
                      <a:cubicBezTo>
                        <a:pt x="107402" y="123468"/>
                        <a:pt x="110204" y="126487"/>
                        <a:pt x="110095" y="130092"/>
                      </a:cubicBezTo>
                      <a:cubicBezTo>
                        <a:pt x="109986" y="133611"/>
                        <a:pt x="107076" y="136391"/>
                        <a:pt x="103579" y="13639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5" name="Freeform: Shape 1104">
                  <a:extLst>
                    <a:ext uri="{FF2B5EF4-FFF2-40B4-BE49-F238E27FC236}">
                      <a16:creationId xmlns:a16="http://schemas.microsoft.com/office/drawing/2014/main" id="{DE550868-7D64-B9C7-2F8B-720D3EEDF54F}"/>
                    </a:ext>
                  </a:extLst>
                </p:cNvPr>
                <p:cNvSpPr/>
                <p:nvPr/>
              </p:nvSpPr>
              <p:spPr>
                <a:xfrm>
                  <a:off x="10643344" y="2826151"/>
                  <a:ext cx="83117" cy="32300"/>
                </a:xfrm>
                <a:custGeom>
                  <a:avLst/>
                  <a:gdLst>
                    <a:gd name="connsiteX0" fmla="*/ 76572 w 83117"/>
                    <a:gd name="connsiteY0" fmla="*/ 32300 h 32300"/>
                    <a:gd name="connsiteX1" fmla="*/ 72098 w 83117"/>
                    <a:gd name="connsiteY1" fmla="*/ 30519 h 32300"/>
                    <a:gd name="connsiteX2" fmla="*/ 9505 w 83117"/>
                    <a:gd name="connsiteY2" fmla="*/ 18292 h 32300"/>
                    <a:gd name="connsiteX3" fmla="*/ 730 w 83117"/>
                    <a:gd name="connsiteY3" fmla="*/ 15490 h 32300"/>
                    <a:gd name="connsiteX4" fmla="*/ 3532 w 83117"/>
                    <a:gd name="connsiteY4" fmla="*/ 6716 h 32300"/>
                    <a:gd name="connsiteX5" fmla="*/ 81090 w 83117"/>
                    <a:gd name="connsiteY5" fmla="*/ 21072 h 32300"/>
                    <a:gd name="connsiteX6" fmla="*/ 81329 w 83117"/>
                    <a:gd name="connsiteY6" fmla="*/ 30280 h 32300"/>
                    <a:gd name="connsiteX7" fmla="*/ 76616 w 83117"/>
                    <a:gd name="connsiteY7" fmla="*/ 32300 h 32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117" h="32300">
                      <a:moveTo>
                        <a:pt x="76572" y="32300"/>
                      </a:moveTo>
                      <a:cubicBezTo>
                        <a:pt x="74965" y="32300"/>
                        <a:pt x="73358" y="31714"/>
                        <a:pt x="72098" y="30519"/>
                      </a:cubicBezTo>
                      <a:cubicBezTo>
                        <a:pt x="70795" y="29303"/>
                        <a:pt x="41171" y="1916"/>
                        <a:pt x="9505" y="18292"/>
                      </a:cubicBezTo>
                      <a:cubicBezTo>
                        <a:pt x="6312" y="19942"/>
                        <a:pt x="2381" y="18683"/>
                        <a:pt x="730" y="15490"/>
                      </a:cubicBezTo>
                      <a:cubicBezTo>
                        <a:pt x="-920" y="12297"/>
                        <a:pt x="318" y="8366"/>
                        <a:pt x="3532" y="6716"/>
                      </a:cubicBezTo>
                      <a:cubicBezTo>
                        <a:pt x="43538" y="-13982"/>
                        <a:pt x="79570" y="19638"/>
                        <a:pt x="81090" y="21072"/>
                      </a:cubicBezTo>
                      <a:cubicBezTo>
                        <a:pt x="83696" y="23548"/>
                        <a:pt x="83805" y="27674"/>
                        <a:pt x="81329" y="30280"/>
                      </a:cubicBezTo>
                      <a:cubicBezTo>
                        <a:pt x="80047" y="31627"/>
                        <a:pt x="78332" y="32300"/>
                        <a:pt x="76616" y="323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106" name="Freeform: Shape 1105">
                <a:extLst>
                  <a:ext uri="{FF2B5EF4-FFF2-40B4-BE49-F238E27FC236}">
                    <a16:creationId xmlns:a16="http://schemas.microsoft.com/office/drawing/2014/main" id="{AD3C5687-3F8B-9E81-635B-54D76E683359}"/>
                  </a:ext>
                </a:extLst>
              </p:cNvPr>
              <p:cNvSpPr/>
              <p:nvPr/>
            </p:nvSpPr>
            <p:spPr>
              <a:xfrm>
                <a:off x="10421858" y="2896727"/>
                <a:ext cx="389204" cy="208428"/>
              </a:xfrm>
              <a:custGeom>
                <a:avLst/>
                <a:gdLst>
                  <a:gd name="connsiteX0" fmla="*/ 183165 w 389204"/>
                  <a:gd name="connsiteY0" fmla="*/ 208429 h 208428"/>
                  <a:gd name="connsiteX1" fmla="*/ 136296 w 389204"/>
                  <a:gd name="connsiteY1" fmla="*/ 201978 h 208428"/>
                  <a:gd name="connsiteX2" fmla="*/ 12912 w 389204"/>
                  <a:gd name="connsiteY2" fmla="*/ 70514 h 208428"/>
                  <a:gd name="connsiteX3" fmla="*/ 141 w 389204"/>
                  <a:gd name="connsiteY3" fmla="*/ 10353 h 208428"/>
                  <a:gd name="connsiteX4" fmla="*/ 5158 w 389204"/>
                  <a:gd name="connsiteY4" fmla="*/ 2621 h 208428"/>
                  <a:gd name="connsiteX5" fmla="*/ 12890 w 389204"/>
                  <a:gd name="connsiteY5" fmla="*/ 7638 h 208428"/>
                  <a:gd name="connsiteX6" fmla="*/ 25660 w 389204"/>
                  <a:gd name="connsiteY6" fmla="*/ 67799 h 208428"/>
                  <a:gd name="connsiteX7" fmla="*/ 139814 w 389204"/>
                  <a:gd name="connsiteY7" fmla="*/ 189425 h 208428"/>
                  <a:gd name="connsiteX8" fmla="*/ 232336 w 389204"/>
                  <a:gd name="connsiteY8" fmla="*/ 187687 h 208428"/>
                  <a:gd name="connsiteX9" fmla="*/ 254946 w 389204"/>
                  <a:gd name="connsiteY9" fmla="*/ 180433 h 208428"/>
                  <a:gd name="connsiteX10" fmla="*/ 362519 w 389204"/>
                  <a:gd name="connsiteY10" fmla="*/ 63890 h 208428"/>
                  <a:gd name="connsiteX11" fmla="*/ 376332 w 389204"/>
                  <a:gd name="connsiteY11" fmla="*/ 5032 h 208428"/>
                  <a:gd name="connsiteX12" fmla="*/ 384173 w 389204"/>
                  <a:gd name="connsiteY12" fmla="*/ 167 h 208428"/>
                  <a:gd name="connsiteX13" fmla="*/ 389038 w 389204"/>
                  <a:gd name="connsiteY13" fmla="*/ 8008 h 208428"/>
                  <a:gd name="connsiteX14" fmla="*/ 375224 w 389204"/>
                  <a:gd name="connsiteY14" fmla="*/ 66866 h 208428"/>
                  <a:gd name="connsiteX15" fmla="*/ 258942 w 389204"/>
                  <a:gd name="connsiteY15" fmla="*/ 192834 h 208428"/>
                  <a:gd name="connsiteX16" fmla="*/ 236333 w 389204"/>
                  <a:gd name="connsiteY16" fmla="*/ 200089 h 208428"/>
                  <a:gd name="connsiteX17" fmla="*/ 183209 w 389204"/>
                  <a:gd name="connsiteY17" fmla="*/ 208429 h 20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9204" h="208428">
                    <a:moveTo>
                      <a:pt x="183165" y="208429"/>
                    </a:moveTo>
                    <a:cubicBezTo>
                      <a:pt x="167419" y="208429"/>
                      <a:pt x="151673" y="206278"/>
                      <a:pt x="136296" y="201978"/>
                    </a:cubicBezTo>
                    <a:cubicBezTo>
                      <a:pt x="73681" y="184473"/>
                      <a:pt x="26421" y="134107"/>
                      <a:pt x="12912" y="70514"/>
                    </a:cubicBezTo>
                    <a:lnTo>
                      <a:pt x="141" y="10353"/>
                    </a:lnTo>
                    <a:cubicBezTo>
                      <a:pt x="-598" y="6835"/>
                      <a:pt x="1639" y="3381"/>
                      <a:pt x="5158" y="2621"/>
                    </a:cubicBezTo>
                    <a:cubicBezTo>
                      <a:pt x="8676" y="1861"/>
                      <a:pt x="12130" y="4120"/>
                      <a:pt x="12890" y="7638"/>
                    </a:cubicBezTo>
                    <a:lnTo>
                      <a:pt x="25660" y="67799"/>
                    </a:lnTo>
                    <a:cubicBezTo>
                      <a:pt x="38149" y="126636"/>
                      <a:pt x="81890" y="173222"/>
                      <a:pt x="139814" y="189425"/>
                    </a:cubicBezTo>
                    <a:cubicBezTo>
                      <a:pt x="170242" y="197938"/>
                      <a:pt x="202234" y="197330"/>
                      <a:pt x="232336" y="187687"/>
                    </a:cubicBezTo>
                    <a:lnTo>
                      <a:pt x="254946" y="180433"/>
                    </a:lnTo>
                    <a:cubicBezTo>
                      <a:pt x="308461" y="163275"/>
                      <a:pt x="349683" y="118621"/>
                      <a:pt x="362519" y="63890"/>
                    </a:cubicBezTo>
                    <a:lnTo>
                      <a:pt x="376332" y="5032"/>
                    </a:lnTo>
                    <a:cubicBezTo>
                      <a:pt x="377157" y="1535"/>
                      <a:pt x="380654" y="-637"/>
                      <a:pt x="384173" y="167"/>
                    </a:cubicBezTo>
                    <a:cubicBezTo>
                      <a:pt x="387669" y="992"/>
                      <a:pt x="389841" y="4489"/>
                      <a:pt x="389038" y="8008"/>
                    </a:cubicBezTo>
                    <a:lnTo>
                      <a:pt x="375224" y="66866"/>
                    </a:lnTo>
                    <a:cubicBezTo>
                      <a:pt x="361346" y="126006"/>
                      <a:pt x="316801" y="174287"/>
                      <a:pt x="258942" y="192834"/>
                    </a:cubicBezTo>
                    <a:lnTo>
                      <a:pt x="236333" y="200089"/>
                    </a:lnTo>
                    <a:cubicBezTo>
                      <a:pt x="219023" y="205649"/>
                      <a:pt x="201105" y="208429"/>
                      <a:pt x="183209" y="20842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7" name="Freeform: Shape 1106">
                <a:extLst>
                  <a:ext uri="{FF2B5EF4-FFF2-40B4-BE49-F238E27FC236}">
                    <a16:creationId xmlns:a16="http://schemas.microsoft.com/office/drawing/2014/main" id="{E9E3A70C-01DE-BA88-94E7-54B8B923A9E8}"/>
                  </a:ext>
                </a:extLst>
              </p:cNvPr>
              <p:cNvSpPr/>
              <p:nvPr/>
            </p:nvSpPr>
            <p:spPr>
              <a:xfrm>
                <a:off x="10394738" y="2553587"/>
                <a:ext cx="439835" cy="326996"/>
              </a:xfrm>
              <a:custGeom>
                <a:avLst/>
                <a:gdLst>
                  <a:gd name="connsiteX0" fmla="*/ 10907 w 439835"/>
                  <a:gd name="connsiteY0" fmla="*/ 287859 h 326996"/>
                  <a:gd name="connsiteX1" fmla="*/ 29194 w 439835"/>
                  <a:gd name="connsiteY1" fmla="*/ 98341 h 326996"/>
                  <a:gd name="connsiteX2" fmla="*/ 146454 w 439835"/>
                  <a:gd name="connsiteY2" fmla="*/ 44283 h 326996"/>
                  <a:gd name="connsiteX3" fmla="*/ 302786 w 439835"/>
                  <a:gd name="connsiteY3" fmla="*/ 10184 h 326996"/>
                  <a:gd name="connsiteX4" fmla="*/ 439158 w 439835"/>
                  <a:gd name="connsiteY4" fmla="*/ 203112 h 326996"/>
                  <a:gd name="connsiteX5" fmla="*/ 423955 w 439835"/>
                  <a:gd name="connsiteY5" fmla="*/ 309730 h 326996"/>
                  <a:gd name="connsiteX6" fmla="*/ 409490 w 439835"/>
                  <a:gd name="connsiteY6" fmla="*/ 317809 h 326996"/>
                  <a:gd name="connsiteX7" fmla="*/ 409143 w 439835"/>
                  <a:gd name="connsiteY7" fmla="*/ 317722 h 326996"/>
                  <a:gd name="connsiteX8" fmla="*/ 399413 w 439835"/>
                  <a:gd name="connsiteY8" fmla="*/ 304431 h 326996"/>
                  <a:gd name="connsiteX9" fmla="*/ 405081 w 439835"/>
                  <a:gd name="connsiteY9" fmla="*/ 242185 h 326996"/>
                  <a:gd name="connsiteX10" fmla="*/ 222144 w 439835"/>
                  <a:gd name="connsiteY10" fmla="*/ 225548 h 326996"/>
                  <a:gd name="connsiteX11" fmla="*/ 36687 w 439835"/>
                  <a:gd name="connsiteY11" fmla="*/ 263078 h 326996"/>
                  <a:gd name="connsiteX12" fmla="*/ 39337 w 439835"/>
                  <a:gd name="connsiteY12" fmla="*/ 313878 h 326996"/>
                  <a:gd name="connsiteX13" fmla="*/ 26892 w 439835"/>
                  <a:gd name="connsiteY13" fmla="*/ 326996 h 326996"/>
                  <a:gd name="connsiteX14" fmla="*/ 26892 w 439835"/>
                  <a:gd name="connsiteY14" fmla="*/ 326996 h 326996"/>
                  <a:gd name="connsiteX15" fmla="*/ 14534 w 439835"/>
                  <a:gd name="connsiteY15" fmla="*/ 316115 h 326996"/>
                  <a:gd name="connsiteX16" fmla="*/ 10928 w 439835"/>
                  <a:gd name="connsiteY16" fmla="*/ 287837 h 32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9835" h="326996">
                    <a:moveTo>
                      <a:pt x="10907" y="287859"/>
                    </a:moveTo>
                    <a:cubicBezTo>
                      <a:pt x="10907" y="287859"/>
                      <a:pt x="-23192" y="157373"/>
                      <a:pt x="29194" y="98341"/>
                    </a:cubicBezTo>
                    <a:cubicBezTo>
                      <a:pt x="81580" y="39309"/>
                      <a:pt x="146454" y="44283"/>
                      <a:pt x="146454" y="44283"/>
                    </a:cubicBezTo>
                    <a:cubicBezTo>
                      <a:pt x="146454" y="44283"/>
                      <a:pt x="190521" y="-25565"/>
                      <a:pt x="302786" y="10184"/>
                    </a:cubicBezTo>
                    <a:cubicBezTo>
                      <a:pt x="415050" y="45934"/>
                      <a:pt x="434163" y="142408"/>
                      <a:pt x="439158" y="203112"/>
                    </a:cubicBezTo>
                    <a:cubicBezTo>
                      <a:pt x="442850" y="248114"/>
                      <a:pt x="430557" y="290704"/>
                      <a:pt x="423955" y="309730"/>
                    </a:cubicBezTo>
                    <a:cubicBezTo>
                      <a:pt x="421870" y="315703"/>
                      <a:pt x="415658" y="319178"/>
                      <a:pt x="409490" y="317809"/>
                    </a:cubicBezTo>
                    <a:lnTo>
                      <a:pt x="409143" y="317722"/>
                    </a:lnTo>
                    <a:cubicBezTo>
                      <a:pt x="403018" y="316376"/>
                      <a:pt x="398848" y="310664"/>
                      <a:pt x="399413" y="304431"/>
                    </a:cubicBezTo>
                    <a:lnTo>
                      <a:pt x="405081" y="242185"/>
                    </a:lnTo>
                    <a:cubicBezTo>
                      <a:pt x="405081" y="242185"/>
                      <a:pt x="321920" y="222225"/>
                      <a:pt x="222144" y="225548"/>
                    </a:cubicBezTo>
                    <a:cubicBezTo>
                      <a:pt x="122368" y="228871"/>
                      <a:pt x="36687" y="263078"/>
                      <a:pt x="36687" y="263078"/>
                    </a:cubicBezTo>
                    <a:lnTo>
                      <a:pt x="39337" y="313878"/>
                    </a:lnTo>
                    <a:cubicBezTo>
                      <a:pt x="39706" y="321002"/>
                      <a:pt x="34037" y="326996"/>
                      <a:pt x="26892" y="326996"/>
                    </a:cubicBezTo>
                    <a:lnTo>
                      <a:pt x="26892" y="326996"/>
                    </a:lnTo>
                    <a:cubicBezTo>
                      <a:pt x="20615" y="326996"/>
                      <a:pt x="15316" y="322327"/>
                      <a:pt x="14534" y="316115"/>
                    </a:cubicBezTo>
                    <a:lnTo>
                      <a:pt x="10928" y="287837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8" name="Freeform: Shape 1107">
                <a:extLst>
                  <a:ext uri="{FF2B5EF4-FFF2-40B4-BE49-F238E27FC236}">
                    <a16:creationId xmlns:a16="http://schemas.microsoft.com/office/drawing/2014/main" id="{4A03F1E6-EB3E-FB5D-6FD4-684713CD98CC}"/>
                  </a:ext>
                </a:extLst>
              </p:cNvPr>
              <p:cNvSpPr/>
              <p:nvPr/>
            </p:nvSpPr>
            <p:spPr>
              <a:xfrm>
                <a:off x="10532941" y="2950549"/>
                <a:ext cx="133855" cy="64833"/>
              </a:xfrm>
              <a:custGeom>
                <a:avLst/>
                <a:gdLst>
                  <a:gd name="connsiteX0" fmla="*/ 2170 w 133855"/>
                  <a:gd name="connsiteY0" fmla="*/ 38954 h 64833"/>
                  <a:gd name="connsiteX1" fmla="*/ 54751 w 133855"/>
                  <a:gd name="connsiteY1" fmla="*/ 12 h 64833"/>
                  <a:gd name="connsiteX2" fmla="*/ 129811 w 133855"/>
                  <a:gd name="connsiteY2" fmla="*/ 28507 h 64833"/>
                  <a:gd name="connsiteX3" fmla="*/ 118561 w 133855"/>
                  <a:gd name="connsiteY3" fmla="*/ 61824 h 64833"/>
                  <a:gd name="connsiteX4" fmla="*/ 2148 w 133855"/>
                  <a:gd name="connsiteY4" fmla="*/ 38932 h 64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855" h="64833">
                    <a:moveTo>
                      <a:pt x="2170" y="38954"/>
                    </a:moveTo>
                    <a:cubicBezTo>
                      <a:pt x="2170" y="38954"/>
                      <a:pt x="13420" y="-792"/>
                      <a:pt x="54751" y="12"/>
                    </a:cubicBezTo>
                    <a:cubicBezTo>
                      <a:pt x="96103" y="816"/>
                      <a:pt x="121384" y="-792"/>
                      <a:pt x="129811" y="28507"/>
                    </a:cubicBezTo>
                    <a:cubicBezTo>
                      <a:pt x="138238" y="57806"/>
                      <a:pt x="133025" y="61824"/>
                      <a:pt x="118561" y="61824"/>
                    </a:cubicBezTo>
                    <a:cubicBezTo>
                      <a:pt x="104096" y="61824"/>
                      <a:pt x="-17529" y="77070"/>
                      <a:pt x="2148" y="3893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9" name="Freeform: Shape 1108">
                <a:extLst>
                  <a:ext uri="{FF2B5EF4-FFF2-40B4-BE49-F238E27FC236}">
                    <a16:creationId xmlns:a16="http://schemas.microsoft.com/office/drawing/2014/main" id="{FF3D9104-F102-643B-AB2A-42A54E517A52}"/>
                  </a:ext>
                </a:extLst>
              </p:cNvPr>
              <p:cNvSpPr/>
              <p:nvPr/>
            </p:nvSpPr>
            <p:spPr>
              <a:xfrm>
                <a:off x="10579156" y="3024753"/>
                <a:ext cx="55187" cy="13031"/>
              </a:xfrm>
              <a:custGeom>
                <a:avLst/>
                <a:gdLst>
                  <a:gd name="connsiteX0" fmla="*/ 48672 w 55187"/>
                  <a:gd name="connsiteY0" fmla="*/ 13031 h 13031"/>
                  <a:gd name="connsiteX1" fmla="*/ 6516 w 55187"/>
                  <a:gd name="connsiteY1" fmla="*/ 13031 h 13031"/>
                  <a:gd name="connsiteX2" fmla="*/ 0 w 55187"/>
                  <a:gd name="connsiteY2" fmla="*/ 6516 h 13031"/>
                  <a:gd name="connsiteX3" fmla="*/ 6516 w 55187"/>
                  <a:gd name="connsiteY3" fmla="*/ 0 h 13031"/>
                  <a:gd name="connsiteX4" fmla="*/ 48672 w 55187"/>
                  <a:gd name="connsiteY4" fmla="*/ 0 h 13031"/>
                  <a:gd name="connsiteX5" fmla="*/ 55187 w 55187"/>
                  <a:gd name="connsiteY5" fmla="*/ 6516 h 13031"/>
                  <a:gd name="connsiteX6" fmla="*/ 48672 w 5518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187" h="13031">
                    <a:moveTo>
                      <a:pt x="4867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8672" y="0"/>
                    </a:lnTo>
                    <a:cubicBezTo>
                      <a:pt x="52277" y="0"/>
                      <a:pt x="55187" y="2910"/>
                      <a:pt x="55187" y="6516"/>
                    </a:cubicBezTo>
                    <a:cubicBezTo>
                      <a:pt x="55187" y="10121"/>
                      <a:pt x="52277" y="13031"/>
                      <a:pt x="48672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0" name="Freeform: Shape 1109">
                <a:extLst>
                  <a:ext uri="{FF2B5EF4-FFF2-40B4-BE49-F238E27FC236}">
                    <a16:creationId xmlns:a16="http://schemas.microsoft.com/office/drawing/2014/main" id="{B69EA8D4-D2D2-F9A2-8DC8-5A2A0ABAAD2D}"/>
                  </a:ext>
                </a:extLst>
              </p:cNvPr>
              <p:cNvSpPr/>
              <p:nvPr/>
            </p:nvSpPr>
            <p:spPr>
              <a:xfrm>
                <a:off x="10661948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1" name="Freeform: Shape 1110">
                <a:extLst>
                  <a:ext uri="{FF2B5EF4-FFF2-40B4-BE49-F238E27FC236}">
                    <a16:creationId xmlns:a16="http://schemas.microsoft.com/office/drawing/2014/main" id="{3DD96EFE-B822-9D85-4A94-12B21840D76C}"/>
                  </a:ext>
                </a:extLst>
              </p:cNvPr>
              <p:cNvSpPr/>
              <p:nvPr/>
            </p:nvSpPr>
            <p:spPr>
              <a:xfrm>
                <a:off x="10506507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8AF0BC13-2943-713A-43C1-A9203BEFC5CE}"/>
                </a:ext>
              </a:extLst>
            </p:cNvPr>
            <p:cNvSpPr/>
            <p:nvPr/>
          </p:nvSpPr>
          <p:spPr>
            <a:xfrm>
              <a:off x="9860112" y="2500483"/>
              <a:ext cx="1783655" cy="894053"/>
            </a:xfrm>
            <a:custGeom>
              <a:avLst/>
              <a:gdLst>
                <a:gd name="connsiteX0" fmla="*/ 6516 w 1783655"/>
                <a:gd name="connsiteY0" fmla="*/ 894054 h 894053"/>
                <a:gd name="connsiteX1" fmla="*/ 0 w 1783655"/>
                <a:gd name="connsiteY1" fmla="*/ 887538 h 894053"/>
                <a:gd name="connsiteX2" fmla="*/ 0 w 1783655"/>
                <a:gd name="connsiteY2" fmla="*/ 72258 h 894053"/>
                <a:gd name="connsiteX3" fmla="*/ 70021 w 1783655"/>
                <a:gd name="connsiteY3" fmla="*/ 0 h 894053"/>
                <a:gd name="connsiteX4" fmla="*/ 1713634 w 1783655"/>
                <a:gd name="connsiteY4" fmla="*/ 0 h 894053"/>
                <a:gd name="connsiteX5" fmla="*/ 1783656 w 1783655"/>
                <a:gd name="connsiteY5" fmla="*/ 72258 h 894053"/>
                <a:gd name="connsiteX6" fmla="*/ 1783656 w 1783655"/>
                <a:gd name="connsiteY6" fmla="*/ 771017 h 894053"/>
                <a:gd name="connsiteX7" fmla="*/ 1777140 w 1783655"/>
                <a:gd name="connsiteY7" fmla="*/ 777533 h 894053"/>
                <a:gd name="connsiteX8" fmla="*/ 1770624 w 1783655"/>
                <a:gd name="connsiteY8" fmla="*/ 771017 h 894053"/>
                <a:gd name="connsiteX9" fmla="*/ 1770624 w 1783655"/>
                <a:gd name="connsiteY9" fmla="*/ 72258 h 894053"/>
                <a:gd name="connsiteX10" fmla="*/ 1713634 w 1783655"/>
                <a:gd name="connsiteY10" fmla="*/ 13031 h 894053"/>
                <a:gd name="connsiteX11" fmla="*/ 70021 w 1783655"/>
                <a:gd name="connsiteY11" fmla="*/ 13031 h 894053"/>
                <a:gd name="connsiteX12" fmla="*/ 13031 w 1783655"/>
                <a:gd name="connsiteY12" fmla="*/ 72258 h 894053"/>
                <a:gd name="connsiteX13" fmla="*/ 13031 w 1783655"/>
                <a:gd name="connsiteY13" fmla="*/ 887538 h 894053"/>
                <a:gd name="connsiteX14" fmla="*/ 6516 w 1783655"/>
                <a:gd name="connsiteY14" fmla="*/ 894054 h 8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3655" h="894053">
                  <a:moveTo>
                    <a:pt x="6516" y="894054"/>
                  </a:moveTo>
                  <a:cubicBezTo>
                    <a:pt x="2910" y="894054"/>
                    <a:pt x="0" y="891144"/>
                    <a:pt x="0" y="887538"/>
                  </a:cubicBezTo>
                  <a:lnTo>
                    <a:pt x="0" y="72258"/>
                  </a:lnTo>
                  <a:cubicBezTo>
                    <a:pt x="0" y="32426"/>
                    <a:pt x="31405" y="0"/>
                    <a:pt x="70021" y="0"/>
                  </a:cubicBezTo>
                  <a:lnTo>
                    <a:pt x="1713634" y="0"/>
                  </a:lnTo>
                  <a:cubicBezTo>
                    <a:pt x="1752250" y="0"/>
                    <a:pt x="1783656" y="32404"/>
                    <a:pt x="1783656" y="72258"/>
                  </a:cubicBezTo>
                  <a:lnTo>
                    <a:pt x="1783656" y="771017"/>
                  </a:lnTo>
                  <a:cubicBezTo>
                    <a:pt x="1783656" y="774622"/>
                    <a:pt x="1780745" y="777533"/>
                    <a:pt x="1777140" y="777533"/>
                  </a:cubicBezTo>
                  <a:cubicBezTo>
                    <a:pt x="1773535" y="777533"/>
                    <a:pt x="1770624" y="774622"/>
                    <a:pt x="1770624" y="771017"/>
                  </a:cubicBezTo>
                  <a:lnTo>
                    <a:pt x="1770624" y="72258"/>
                  </a:lnTo>
                  <a:cubicBezTo>
                    <a:pt x="1770624" y="39593"/>
                    <a:pt x="1745061" y="13031"/>
                    <a:pt x="1713634" y="13031"/>
                  </a:cubicBezTo>
                  <a:lnTo>
                    <a:pt x="70021" y="13031"/>
                  </a:lnTo>
                  <a:cubicBezTo>
                    <a:pt x="38594" y="13031"/>
                    <a:pt x="13031" y="39593"/>
                    <a:pt x="13031" y="72258"/>
                  </a:cubicBezTo>
                  <a:lnTo>
                    <a:pt x="13031" y="887538"/>
                  </a:lnTo>
                  <a:cubicBezTo>
                    <a:pt x="13031" y="891144"/>
                    <a:pt x="10121" y="894054"/>
                    <a:pt x="6516" y="894054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15464386-1FE9-6490-EF66-FDF2231C9FE8}"/>
                </a:ext>
              </a:extLst>
            </p:cNvPr>
            <p:cNvSpPr/>
            <p:nvPr/>
          </p:nvSpPr>
          <p:spPr>
            <a:xfrm>
              <a:off x="9912542" y="2550262"/>
              <a:ext cx="358338" cy="584496"/>
            </a:xfrm>
            <a:custGeom>
              <a:avLst/>
              <a:gdLst>
                <a:gd name="connsiteX0" fmla="*/ 313467 w 358338"/>
                <a:gd name="connsiteY0" fmla="*/ 0 h 584496"/>
                <a:gd name="connsiteX1" fmla="*/ 358338 w 358338"/>
                <a:gd name="connsiteY1" fmla="*/ 44871 h 584496"/>
                <a:gd name="connsiteX2" fmla="*/ 358338 w 358338"/>
                <a:gd name="connsiteY2" fmla="*/ 539625 h 584496"/>
                <a:gd name="connsiteX3" fmla="*/ 313467 w 358338"/>
                <a:gd name="connsiteY3" fmla="*/ 584496 h 584496"/>
                <a:gd name="connsiteX4" fmla="*/ 44871 w 358338"/>
                <a:gd name="connsiteY4" fmla="*/ 584496 h 584496"/>
                <a:gd name="connsiteX5" fmla="*/ 0 w 358338"/>
                <a:gd name="connsiteY5" fmla="*/ 539625 h 584496"/>
                <a:gd name="connsiteX6" fmla="*/ 0 w 358338"/>
                <a:gd name="connsiteY6" fmla="*/ 44871 h 584496"/>
                <a:gd name="connsiteX7" fmla="*/ 44871 w 358338"/>
                <a:gd name="connsiteY7" fmla="*/ 0 h 58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8338" h="584496">
                  <a:moveTo>
                    <a:pt x="313467" y="0"/>
                  </a:moveTo>
                  <a:cubicBezTo>
                    <a:pt x="338249" y="0"/>
                    <a:pt x="358338" y="20089"/>
                    <a:pt x="358338" y="44871"/>
                  </a:cubicBezTo>
                  <a:lnTo>
                    <a:pt x="358338" y="539625"/>
                  </a:lnTo>
                  <a:cubicBezTo>
                    <a:pt x="358338" y="564407"/>
                    <a:pt x="338249" y="584496"/>
                    <a:pt x="313467" y="584496"/>
                  </a:cubicBezTo>
                  <a:lnTo>
                    <a:pt x="44871" y="584496"/>
                  </a:lnTo>
                  <a:cubicBezTo>
                    <a:pt x="20089" y="584496"/>
                    <a:pt x="0" y="564407"/>
                    <a:pt x="0" y="539625"/>
                  </a:cubicBezTo>
                  <a:lnTo>
                    <a:pt x="0" y="44871"/>
                  </a:lnTo>
                  <a:cubicBezTo>
                    <a:pt x="0" y="20089"/>
                    <a:pt x="20089" y="0"/>
                    <a:pt x="44871" y="0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14" name="Graphic 219">
              <a:extLst>
                <a:ext uri="{FF2B5EF4-FFF2-40B4-BE49-F238E27FC236}">
                  <a16:creationId xmlns:a16="http://schemas.microsoft.com/office/drawing/2014/main" id="{05D6EE71-BE57-DA55-855C-12A684F1DACD}"/>
                </a:ext>
              </a:extLst>
            </p:cNvPr>
            <p:cNvGrpSpPr/>
            <p:nvPr/>
          </p:nvGrpSpPr>
          <p:grpSpPr>
            <a:xfrm>
              <a:off x="9951049" y="2629145"/>
              <a:ext cx="147166" cy="149446"/>
              <a:chOff x="9951049" y="2629145"/>
              <a:chExt cx="147166" cy="149446"/>
            </a:xfrm>
          </p:grpSpPr>
          <p:sp>
            <p:nvSpPr>
              <p:cNvPr id="1115" name="Freeform: Shape 1114">
                <a:extLst>
                  <a:ext uri="{FF2B5EF4-FFF2-40B4-BE49-F238E27FC236}">
                    <a16:creationId xmlns:a16="http://schemas.microsoft.com/office/drawing/2014/main" id="{DCC4938D-00A7-8166-0AFE-C7E21BF9815B}"/>
                  </a:ext>
                </a:extLst>
              </p:cNvPr>
              <p:cNvSpPr/>
              <p:nvPr/>
            </p:nvSpPr>
            <p:spPr>
              <a:xfrm>
                <a:off x="9951049" y="2629145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6" name="Freeform: Shape 1115">
                <a:extLst>
                  <a:ext uri="{FF2B5EF4-FFF2-40B4-BE49-F238E27FC236}">
                    <a16:creationId xmlns:a16="http://schemas.microsoft.com/office/drawing/2014/main" id="{1B1FD0A1-2F8C-3DBE-D7DD-4417A1889BF2}"/>
                  </a:ext>
                </a:extLst>
              </p:cNvPr>
              <p:cNvSpPr/>
              <p:nvPr/>
            </p:nvSpPr>
            <p:spPr>
              <a:xfrm>
                <a:off x="9980934" y="267534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7" name="Freeform: Shape 1116">
                <a:extLst>
                  <a:ext uri="{FF2B5EF4-FFF2-40B4-BE49-F238E27FC236}">
                    <a16:creationId xmlns:a16="http://schemas.microsoft.com/office/drawing/2014/main" id="{7512AF93-0A27-F4AD-FA41-A1D43FFEC06D}"/>
                  </a:ext>
                </a:extLst>
              </p:cNvPr>
              <p:cNvSpPr/>
              <p:nvPr/>
            </p:nvSpPr>
            <p:spPr>
              <a:xfrm>
                <a:off x="9951049" y="2719343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8" name="Freeform: Shape 1117">
                <a:extLst>
                  <a:ext uri="{FF2B5EF4-FFF2-40B4-BE49-F238E27FC236}">
                    <a16:creationId xmlns:a16="http://schemas.microsoft.com/office/drawing/2014/main" id="{87913B41-39D5-30C1-E07A-50A3A7F11100}"/>
                  </a:ext>
                </a:extLst>
              </p:cNvPr>
              <p:cNvSpPr/>
              <p:nvPr/>
            </p:nvSpPr>
            <p:spPr>
              <a:xfrm>
                <a:off x="9980934" y="276556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19" name="Graphic 219">
              <a:extLst>
                <a:ext uri="{FF2B5EF4-FFF2-40B4-BE49-F238E27FC236}">
                  <a16:creationId xmlns:a16="http://schemas.microsoft.com/office/drawing/2014/main" id="{791CB51E-8948-620A-B7EA-8BCE24BDD09C}"/>
                </a:ext>
              </a:extLst>
            </p:cNvPr>
            <p:cNvGrpSpPr/>
            <p:nvPr/>
          </p:nvGrpSpPr>
          <p:grpSpPr>
            <a:xfrm>
              <a:off x="10009820" y="2857626"/>
              <a:ext cx="192645" cy="149446"/>
              <a:chOff x="10009820" y="2857626"/>
              <a:chExt cx="192645" cy="149446"/>
            </a:xfrm>
          </p:grpSpPr>
          <p:sp>
            <p:nvSpPr>
              <p:cNvPr id="1120" name="Freeform: Shape 1119">
                <a:extLst>
                  <a:ext uri="{FF2B5EF4-FFF2-40B4-BE49-F238E27FC236}">
                    <a16:creationId xmlns:a16="http://schemas.microsoft.com/office/drawing/2014/main" id="{AE7A46B5-003D-1BB6-3C8F-850C17B043D3}"/>
                  </a:ext>
                </a:extLst>
              </p:cNvPr>
              <p:cNvSpPr/>
              <p:nvPr/>
            </p:nvSpPr>
            <p:spPr>
              <a:xfrm>
                <a:off x="10009820" y="2857626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reeform: Shape 1120">
                <a:extLst>
                  <a:ext uri="{FF2B5EF4-FFF2-40B4-BE49-F238E27FC236}">
                    <a16:creationId xmlns:a16="http://schemas.microsoft.com/office/drawing/2014/main" id="{32AE1A60-B5CE-611B-D3BB-9FF941435EF7}"/>
                  </a:ext>
                </a:extLst>
              </p:cNvPr>
              <p:cNvSpPr/>
              <p:nvPr/>
            </p:nvSpPr>
            <p:spPr>
              <a:xfrm>
                <a:off x="10049848" y="290382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reeform: Shape 1121">
                <a:extLst>
                  <a:ext uri="{FF2B5EF4-FFF2-40B4-BE49-F238E27FC236}">
                    <a16:creationId xmlns:a16="http://schemas.microsoft.com/office/drawing/2014/main" id="{360D8982-A382-8F5F-89D5-80114BEA87EE}"/>
                  </a:ext>
                </a:extLst>
              </p:cNvPr>
              <p:cNvSpPr/>
              <p:nvPr/>
            </p:nvSpPr>
            <p:spPr>
              <a:xfrm>
                <a:off x="10009820" y="2947825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reeform: Shape 1122">
                <a:extLst>
                  <a:ext uri="{FF2B5EF4-FFF2-40B4-BE49-F238E27FC236}">
                    <a16:creationId xmlns:a16="http://schemas.microsoft.com/office/drawing/2014/main" id="{A2C53349-F423-90A1-3AAC-980CBF60B88E}"/>
                  </a:ext>
                </a:extLst>
              </p:cNvPr>
              <p:cNvSpPr/>
              <p:nvPr/>
            </p:nvSpPr>
            <p:spPr>
              <a:xfrm>
                <a:off x="10049848" y="299404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5DA2D9A8-0038-E747-DEEF-2FC7FFB71DDA}"/>
                </a:ext>
              </a:extLst>
            </p:cNvPr>
            <p:cNvSpPr/>
            <p:nvPr/>
          </p:nvSpPr>
          <p:spPr>
            <a:xfrm>
              <a:off x="10952524" y="257923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827A6767-7DB2-B72F-015D-013A57657510}"/>
                </a:ext>
              </a:extLst>
            </p:cNvPr>
            <p:cNvSpPr/>
            <p:nvPr/>
          </p:nvSpPr>
          <p:spPr>
            <a:xfrm>
              <a:off x="11057643" y="262914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813E25DE-D720-80D7-EDBE-F1EDAA1C1A17}"/>
                </a:ext>
              </a:extLst>
            </p:cNvPr>
            <p:cNvSpPr/>
            <p:nvPr/>
          </p:nvSpPr>
          <p:spPr>
            <a:xfrm>
              <a:off x="11368178" y="3109869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7F384D92-D3A9-C2A3-5AA3-D778F96CCE26}"/>
              </a:ext>
            </a:extLst>
          </p:cNvPr>
          <p:cNvGrpSpPr/>
          <p:nvPr/>
        </p:nvGrpSpPr>
        <p:grpSpPr>
          <a:xfrm>
            <a:off x="9717387" y="501712"/>
            <a:ext cx="1771728" cy="1707339"/>
            <a:chOff x="9793587" y="364552"/>
            <a:chExt cx="1771728" cy="1707339"/>
          </a:xfrm>
        </p:grpSpPr>
        <p:grpSp>
          <p:nvGrpSpPr>
            <p:cNvPr id="774" name="Graphic 221">
              <a:extLst>
                <a:ext uri="{FF2B5EF4-FFF2-40B4-BE49-F238E27FC236}">
                  <a16:creationId xmlns:a16="http://schemas.microsoft.com/office/drawing/2014/main" id="{F5CBACB5-E382-E52E-321A-09348BDABE20}"/>
                </a:ext>
              </a:extLst>
            </p:cNvPr>
            <p:cNvGrpSpPr/>
            <p:nvPr/>
          </p:nvGrpSpPr>
          <p:grpSpPr>
            <a:xfrm>
              <a:off x="9793587" y="575414"/>
              <a:ext cx="877060" cy="1438842"/>
              <a:chOff x="9793587" y="575414"/>
              <a:chExt cx="877060" cy="1438842"/>
            </a:xfrm>
            <a:solidFill>
              <a:srgbClr val="363634"/>
            </a:solidFill>
          </p:grpSpPr>
          <p:sp>
            <p:nvSpPr>
              <p:cNvPr id="775" name="Freeform: Shape 774">
                <a:extLst>
                  <a:ext uri="{FF2B5EF4-FFF2-40B4-BE49-F238E27FC236}">
                    <a16:creationId xmlns:a16="http://schemas.microsoft.com/office/drawing/2014/main" id="{6480CE5C-CAB3-4204-4C1C-94C8FB6FCD0E}"/>
                  </a:ext>
                </a:extLst>
              </p:cNvPr>
              <p:cNvSpPr/>
              <p:nvPr/>
            </p:nvSpPr>
            <p:spPr>
              <a:xfrm>
                <a:off x="9793587" y="575414"/>
                <a:ext cx="103158" cy="1438842"/>
              </a:xfrm>
              <a:custGeom>
                <a:avLst/>
                <a:gdLst>
                  <a:gd name="connsiteX0" fmla="*/ 6086 w 103158"/>
                  <a:gd name="connsiteY0" fmla="*/ 1438843 h 1438842"/>
                  <a:gd name="connsiteX1" fmla="*/ 0 w 103158"/>
                  <a:gd name="connsiteY1" fmla="*/ 1432757 h 1438842"/>
                  <a:gd name="connsiteX2" fmla="*/ 0 w 103158"/>
                  <a:gd name="connsiteY2" fmla="*/ 97072 h 1438842"/>
                  <a:gd name="connsiteX3" fmla="*/ 97072 w 103158"/>
                  <a:gd name="connsiteY3" fmla="*/ 0 h 1438842"/>
                  <a:gd name="connsiteX4" fmla="*/ 103158 w 103158"/>
                  <a:gd name="connsiteY4" fmla="*/ 6086 h 1438842"/>
                  <a:gd name="connsiteX5" fmla="*/ 97072 w 103158"/>
                  <a:gd name="connsiteY5" fmla="*/ 12172 h 1438842"/>
                  <a:gd name="connsiteX6" fmla="*/ 12172 w 103158"/>
                  <a:gd name="connsiteY6" fmla="*/ 97072 h 1438842"/>
                  <a:gd name="connsiteX7" fmla="*/ 12172 w 103158"/>
                  <a:gd name="connsiteY7" fmla="*/ 1432736 h 1438842"/>
                  <a:gd name="connsiteX8" fmla="*/ 6086 w 103158"/>
                  <a:gd name="connsiteY8" fmla="*/ 1438823 h 143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158" h="1438842">
                    <a:moveTo>
                      <a:pt x="6086" y="1438843"/>
                    </a:moveTo>
                    <a:cubicBezTo>
                      <a:pt x="2718" y="1438843"/>
                      <a:pt x="0" y="1436124"/>
                      <a:pt x="0" y="1432757"/>
                    </a:cubicBezTo>
                    <a:lnTo>
                      <a:pt x="0" y="97072"/>
                    </a:lnTo>
                    <a:cubicBezTo>
                      <a:pt x="0" y="43556"/>
                      <a:pt x="43556" y="0"/>
                      <a:pt x="97072" y="0"/>
                    </a:cubicBezTo>
                    <a:cubicBezTo>
                      <a:pt x="100440" y="0"/>
                      <a:pt x="103158" y="2718"/>
                      <a:pt x="103158" y="6086"/>
                    </a:cubicBezTo>
                    <a:cubicBezTo>
                      <a:pt x="103158" y="9454"/>
                      <a:pt x="100440" y="12172"/>
                      <a:pt x="97072" y="12172"/>
                    </a:cubicBezTo>
                    <a:cubicBezTo>
                      <a:pt x="50250" y="12172"/>
                      <a:pt x="12172" y="50250"/>
                      <a:pt x="12172" y="97072"/>
                    </a:cubicBezTo>
                    <a:lnTo>
                      <a:pt x="12172" y="1432736"/>
                    </a:lnTo>
                    <a:cubicBezTo>
                      <a:pt x="12172" y="1436104"/>
                      <a:pt x="9454" y="1438823"/>
                      <a:pt x="6086" y="143882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6" name="Freeform: Shape 775">
                <a:extLst>
                  <a:ext uri="{FF2B5EF4-FFF2-40B4-BE49-F238E27FC236}">
                    <a16:creationId xmlns:a16="http://schemas.microsoft.com/office/drawing/2014/main" id="{0230C022-9968-0E15-34A9-66BE577E2B8B}"/>
                  </a:ext>
                </a:extLst>
              </p:cNvPr>
              <p:cNvSpPr/>
              <p:nvPr/>
            </p:nvSpPr>
            <p:spPr>
              <a:xfrm>
                <a:off x="10559820" y="575414"/>
                <a:ext cx="110826" cy="1438842"/>
              </a:xfrm>
              <a:custGeom>
                <a:avLst/>
                <a:gdLst>
                  <a:gd name="connsiteX0" fmla="*/ 104741 w 110826"/>
                  <a:gd name="connsiteY0" fmla="*/ 1438843 h 1438842"/>
                  <a:gd name="connsiteX1" fmla="*/ 98655 w 110826"/>
                  <a:gd name="connsiteY1" fmla="*/ 1432757 h 1438842"/>
                  <a:gd name="connsiteX2" fmla="*/ 98655 w 110826"/>
                  <a:gd name="connsiteY2" fmla="*/ 97072 h 1438842"/>
                  <a:gd name="connsiteX3" fmla="*/ 13754 w 110826"/>
                  <a:gd name="connsiteY3" fmla="*/ 12172 h 1438842"/>
                  <a:gd name="connsiteX4" fmla="*/ 6086 w 110826"/>
                  <a:gd name="connsiteY4" fmla="*/ 12172 h 1438842"/>
                  <a:gd name="connsiteX5" fmla="*/ 0 w 110826"/>
                  <a:gd name="connsiteY5" fmla="*/ 6086 h 1438842"/>
                  <a:gd name="connsiteX6" fmla="*/ 6086 w 110826"/>
                  <a:gd name="connsiteY6" fmla="*/ 0 h 1438842"/>
                  <a:gd name="connsiteX7" fmla="*/ 13754 w 110826"/>
                  <a:gd name="connsiteY7" fmla="*/ 0 h 1438842"/>
                  <a:gd name="connsiteX8" fmla="*/ 110827 w 110826"/>
                  <a:gd name="connsiteY8" fmla="*/ 97072 h 1438842"/>
                  <a:gd name="connsiteX9" fmla="*/ 110827 w 110826"/>
                  <a:gd name="connsiteY9" fmla="*/ 1432736 h 1438842"/>
                  <a:gd name="connsiteX10" fmla="*/ 104741 w 110826"/>
                  <a:gd name="connsiteY10" fmla="*/ 1438823 h 143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0826" h="1438842">
                    <a:moveTo>
                      <a:pt x="104741" y="1438843"/>
                    </a:moveTo>
                    <a:cubicBezTo>
                      <a:pt x="101373" y="1438843"/>
                      <a:pt x="98655" y="1436124"/>
                      <a:pt x="98655" y="1432757"/>
                    </a:cubicBezTo>
                    <a:lnTo>
                      <a:pt x="98655" y="97072"/>
                    </a:lnTo>
                    <a:cubicBezTo>
                      <a:pt x="98655" y="50250"/>
                      <a:pt x="60576" y="12172"/>
                      <a:pt x="13754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3754" y="0"/>
                    </a:lnTo>
                    <a:cubicBezTo>
                      <a:pt x="67291" y="0"/>
                      <a:pt x="110827" y="43556"/>
                      <a:pt x="110827" y="97072"/>
                    </a:cubicBezTo>
                    <a:lnTo>
                      <a:pt x="110827" y="1432736"/>
                    </a:lnTo>
                    <a:cubicBezTo>
                      <a:pt x="110827" y="1436104"/>
                      <a:pt x="108108" y="1438823"/>
                      <a:pt x="104741" y="143882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77" name="Graphic 221">
              <a:extLst>
                <a:ext uri="{FF2B5EF4-FFF2-40B4-BE49-F238E27FC236}">
                  <a16:creationId xmlns:a16="http://schemas.microsoft.com/office/drawing/2014/main" id="{07AEA503-DCED-FF6A-18FB-AD1BCC668745}"/>
                </a:ext>
              </a:extLst>
            </p:cNvPr>
            <p:cNvGrpSpPr/>
            <p:nvPr/>
          </p:nvGrpSpPr>
          <p:grpSpPr>
            <a:xfrm>
              <a:off x="9913441" y="1119750"/>
              <a:ext cx="628100" cy="657171"/>
              <a:chOff x="9913441" y="1119750"/>
              <a:chExt cx="628100" cy="657171"/>
            </a:xfrm>
            <a:solidFill>
              <a:srgbClr val="363634"/>
            </a:solidFill>
          </p:grpSpPr>
          <p:grpSp>
            <p:nvGrpSpPr>
              <p:cNvPr id="778" name="Graphic 221">
                <a:extLst>
                  <a:ext uri="{FF2B5EF4-FFF2-40B4-BE49-F238E27FC236}">
                    <a16:creationId xmlns:a16="http://schemas.microsoft.com/office/drawing/2014/main" id="{06744135-8F48-1982-6DF0-9E740B348303}"/>
                  </a:ext>
                </a:extLst>
              </p:cNvPr>
              <p:cNvGrpSpPr/>
              <p:nvPr/>
            </p:nvGrpSpPr>
            <p:grpSpPr>
              <a:xfrm>
                <a:off x="10000756" y="1164279"/>
                <a:ext cx="453471" cy="489034"/>
                <a:chOff x="10000756" y="1164279"/>
                <a:chExt cx="453471" cy="489034"/>
              </a:xfrm>
              <a:solidFill>
                <a:srgbClr val="363634"/>
              </a:solidFill>
            </p:grpSpPr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6C1EB0A2-4A6B-646C-C145-30AC73A0832A}"/>
                    </a:ext>
                  </a:extLst>
                </p:cNvPr>
                <p:cNvSpPr/>
                <p:nvPr/>
              </p:nvSpPr>
              <p:spPr>
                <a:xfrm>
                  <a:off x="10221416" y="1164279"/>
                  <a:ext cx="232811" cy="489034"/>
                </a:xfrm>
                <a:custGeom>
                  <a:avLst/>
                  <a:gdLst>
                    <a:gd name="connsiteX0" fmla="*/ 226726 w 232811"/>
                    <a:gd name="connsiteY0" fmla="*/ 489034 h 489034"/>
                    <a:gd name="connsiteX1" fmla="*/ 220639 w 232811"/>
                    <a:gd name="connsiteY1" fmla="*/ 482948 h 489034"/>
                    <a:gd name="connsiteX2" fmla="*/ 220639 w 232811"/>
                    <a:gd name="connsiteY2" fmla="*/ 226726 h 489034"/>
                    <a:gd name="connsiteX3" fmla="*/ 6086 w 232811"/>
                    <a:gd name="connsiteY3" fmla="*/ 12172 h 489034"/>
                    <a:gd name="connsiteX4" fmla="*/ 0 w 232811"/>
                    <a:gd name="connsiteY4" fmla="*/ 6086 h 489034"/>
                    <a:gd name="connsiteX5" fmla="*/ 6086 w 232811"/>
                    <a:gd name="connsiteY5" fmla="*/ 0 h 489034"/>
                    <a:gd name="connsiteX6" fmla="*/ 232812 w 232811"/>
                    <a:gd name="connsiteY6" fmla="*/ 226726 h 489034"/>
                    <a:gd name="connsiteX7" fmla="*/ 232812 w 232811"/>
                    <a:gd name="connsiteY7" fmla="*/ 482948 h 489034"/>
                    <a:gd name="connsiteX8" fmla="*/ 226726 w 232811"/>
                    <a:gd name="connsiteY8" fmla="*/ 489034 h 489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2811" h="489034">
                      <a:moveTo>
                        <a:pt x="226726" y="489034"/>
                      </a:moveTo>
                      <a:cubicBezTo>
                        <a:pt x="223358" y="489034"/>
                        <a:pt x="220639" y="486316"/>
                        <a:pt x="220639" y="482948"/>
                      </a:cubicBezTo>
                      <a:lnTo>
                        <a:pt x="220639" y="226726"/>
                      </a:lnTo>
                      <a:cubicBezTo>
                        <a:pt x="220639" y="108413"/>
                        <a:pt x="124399" y="12172"/>
                        <a:pt x="6086" y="12172"/>
                      </a:cubicBezTo>
                      <a:cubicBezTo>
                        <a:pt x="2718" y="12172"/>
                        <a:pt x="0" y="9454"/>
                        <a:pt x="0" y="6086"/>
                      </a:cubicBez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131093" y="0"/>
                        <a:pt x="232812" y="101718"/>
                        <a:pt x="232812" y="226726"/>
                      </a:cubicBezTo>
                      <a:lnTo>
                        <a:pt x="232812" y="482948"/>
                      </a:lnTo>
                      <a:cubicBezTo>
                        <a:pt x="232812" y="486316"/>
                        <a:pt x="230093" y="489034"/>
                        <a:pt x="226726" y="48903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0" name="Freeform: Shape 779">
                  <a:extLst>
                    <a:ext uri="{FF2B5EF4-FFF2-40B4-BE49-F238E27FC236}">
                      <a16:creationId xmlns:a16="http://schemas.microsoft.com/office/drawing/2014/main" id="{3574421E-F05A-5DB4-48AC-3F636D3E9354}"/>
                    </a:ext>
                  </a:extLst>
                </p:cNvPr>
                <p:cNvSpPr/>
                <p:nvPr/>
              </p:nvSpPr>
              <p:spPr>
                <a:xfrm>
                  <a:off x="10000756" y="1190908"/>
                  <a:ext cx="127632" cy="462405"/>
                </a:xfrm>
                <a:custGeom>
                  <a:avLst/>
                  <a:gdLst>
                    <a:gd name="connsiteX0" fmla="*/ 6086 w 127632"/>
                    <a:gd name="connsiteY0" fmla="*/ 462405 h 462405"/>
                    <a:gd name="connsiteX1" fmla="*/ 0 w 127632"/>
                    <a:gd name="connsiteY1" fmla="*/ 456319 h 462405"/>
                    <a:gd name="connsiteX2" fmla="*/ 0 w 127632"/>
                    <a:gd name="connsiteY2" fmla="*/ 200097 h 462405"/>
                    <a:gd name="connsiteX3" fmla="*/ 118637 w 127632"/>
                    <a:gd name="connsiteY3" fmla="*/ 738 h 462405"/>
                    <a:gd name="connsiteX4" fmla="*/ 126894 w 127632"/>
                    <a:gd name="connsiteY4" fmla="*/ 3172 h 462405"/>
                    <a:gd name="connsiteX5" fmla="*/ 124460 w 127632"/>
                    <a:gd name="connsiteY5" fmla="*/ 11429 h 462405"/>
                    <a:gd name="connsiteX6" fmla="*/ 12192 w 127632"/>
                    <a:gd name="connsiteY6" fmla="*/ 200076 h 462405"/>
                    <a:gd name="connsiteX7" fmla="*/ 12192 w 127632"/>
                    <a:gd name="connsiteY7" fmla="*/ 456299 h 462405"/>
                    <a:gd name="connsiteX8" fmla="*/ 6106 w 127632"/>
                    <a:gd name="connsiteY8" fmla="*/ 462385 h 462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7632" h="462405">
                      <a:moveTo>
                        <a:pt x="6086" y="462405"/>
                      </a:moveTo>
                      <a:cubicBezTo>
                        <a:pt x="2718" y="462405"/>
                        <a:pt x="0" y="459687"/>
                        <a:pt x="0" y="456319"/>
                      </a:cubicBezTo>
                      <a:lnTo>
                        <a:pt x="0" y="200097"/>
                      </a:lnTo>
                      <a:cubicBezTo>
                        <a:pt x="0" y="116900"/>
                        <a:pt x="45463" y="40500"/>
                        <a:pt x="118637" y="738"/>
                      </a:cubicBezTo>
                      <a:cubicBezTo>
                        <a:pt x="121599" y="-865"/>
                        <a:pt x="125291" y="231"/>
                        <a:pt x="126894" y="3172"/>
                      </a:cubicBezTo>
                      <a:cubicBezTo>
                        <a:pt x="128497" y="6134"/>
                        <a:pt x="127401" y="9826"/>
                        <a:pt x="124460" y="11429"/>
                      </a:cubicBezTo>
                      <a:cubicBezTo>
                        <a:pt x="55200" y="49061"/>
                        <a:pt x="12192" y="121343"/>
                        <a:pt x="12192" y="200076"/>
                      </a:cubicBezTo>
                      <a:lnTo>
                        <a:pt x="12192" y="456299"/>
                      </a:lnTo>
                      <a:cubicBezTo>
                        <a:pt x="12192" y="459666"/>
                        <a:pt x="9474" y="462385"/>
                        <a:pt x="6106" y="4623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1" name="Freeform: Shape 780">
                  <a:extLst>
                    <a:ext uri="{FF2B5EF4-FFF2-40B4-BE49-F238E27FC236}">
                      <a16:creationId xmlns:a16="http://schemas.microsoft.com/office/drawing/2014/main" id="{637AA838-0EBA-61E7-4F37-060A22909322}"/>
                    </a:ext>
                  </a:extLst>
                </p:cNvPr>
                <p:cNvSpPr/>
                <p:nvPr/>
              </p:nvSpPr>
              <p:spPr>
                <a:xfrm>
                  <a:off x="10067418" y="1228690"/>
                  <a:ext cx="327206" cy="424623"/>
                </a:xfrm>
                <a:custGeom>
                  <a:avLst/>
                  <a:gdLst>
                    <a:gd name="connsiteX0" fmla="*/ 321120 w 327206"/>
                    <a:gd name="connsiteY0" fmla="*/ 424623 h 424623"/>
                    <a:gd name="connsiteX1" fmla="*/ 315034 w 327206"/>
                    <a:gd name="connsiteY1" fmla="*/ 418537 h 424623"/>
                    <a:gd name="connsiteX2" fmla="*/ 315034 w 327206"/>
                    <a:gd name="connsiteY2" fmla="*/ 167123 h 424623"/>
                    <a:gd name="connsiteX3" fmla="*/ 160083 w 327206"/>
                    <a:gd name="connsiteY3" fmla="*/ 12172 h 424623"/>
                    <a:gd name="connsiteX4" fmla="*/ 11908 w 327206"/>
                    <a:gd name="connsiteY4" fmla="*/ 121620 h 424623"/>
                    <a:gd name="connsiteX5" fmla="*/ 4301 w 327206"/>
                    <a:gd name="connsiteY5" fmla="*/ 125657 h 424623"/>
                    <a:gd name="connsiteX6" fmla="*/ 264 w 327206"/>
                    <a:gd name="connsiteY6" fmla="*/ 118049 h 424623"/>
                    <a:gd name="connsiteX7" fmla="*/ 59826 w 327206"/>
                    <a:gd name="connsiteY7" fmla="*/ 33392 h 424623"/>
                    <a:gd name="connsiteX8" fmla="*/ 160083 w 327206"/>
                    <a:gd name="connsiteY8" fmla="*/ 0 h 424623"/>
                    <a:gd name="connsiteX9" fmla="*/ 327206 w 327206"/>
                    <a:gd name="connsiteY9" fmla="*/ 167123 h 424623"/>
                    <a:gd name="connsiteX10" fmla="*/ 327206 w 327206"/>
                    <a:gd name="connsiteY10" fmla="*/ 418537 h 424623"/>
                    <a:gd name="connsiteX11" fmla="*/ 321120 w 327206"/>
                    <a:gd name="connsiteY11" fmla="*/ 424623 h 424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7206" h="424623">
                      <a:moveTo>
                        <a:pt x="321120" y="424623"/>
                      </a:moveTo>
                      <a:cubicBezTo>
                        <a:pt x="317753" y="424623"/>
                        <a:pt x="315034" y="421905"/>
                        <a:pt x="315034" y="418537"/>
                      </a:cubicBezTo>
                      <a:lnTo>
                        <a:pt x="315034" y="167123"/>
                      </a:lnTo>
                      <a:cubicBezTo>
                        <a:pt x="315034" y="81675"/>
                        <a:pt x="245511" y="12172"/>
                        <a:pt x="160083" y="12172"/>
                      </a:cubicBezTo>
                      <a:cubicBezTo>
                        <a:pt x="91534" y="12172"/>
                        <a:pt x="31992" y="56154"/>
                        <a:pt x="11908" y="121620"/>
                      </a:cubicBezTo>
                      <a:cubicBezTo>
                        <a:pt x="10914" y="124825"/>
                        <a:pt x="7527" y="126651"/>
                        <a:pt x="4301" y="125657"/>
                      </a:cubicBezTo>
                      <a:cubicBezTo>
                        <a:pt x="1096" y="124663"/>
                        <a:pt x="-710" y="121275"/>
                        <a:pt x="264" y="118049"/>
                      </a:cubicBezTo>
                      <a:cubicBezTo>
                        <a:pt x="10529" y="84576"/>
                        <a:pt x="31688" y="54511"/>
                        <a:pt x="59826" y="33392"/>
                      </a:cubicBezTo>
                      <a:cubicBezTo>
                        <a:pt x="88917" y="11543"/>
                        <a:pt x="123587" y="0"/>
                        <a:pt x="160083" y="0"/>
                      </a:cubicBezTo>
                      <a:cubicBezTo>
                        <a:pt x="252246" y="0"/>
                        <a:pt x="327206" y="74980"/>
                        <a:pt x="327206" y="167123"/>
                      </a:cubicBezTo>
                      <a:lnTo>
                        <a:pt x="327206" y="418537"/>
                      </a:lnTo>
                      <a:cubicBezTo>
                        <a:pt x="327206" y="421905"/>
                        <a:pt x="324488" y="424623"/>
                        <a:pt x="321120" y="42462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2" name="Freeform: Shape 781">
                  <a:extLst>
                    <a:ext uri="{FF2B5EF4-FFF2-40B4-BE49-F238E27FC236}">
                      <a16:creationId xmlns:a16="http://schemas.microsoft.com/office/drawing/2014/main" id="{1F3B1DD6-26DE-4D35-F928-0B3AE5C4BCA6}"/>
                    </a:ext>
                  </a:extLst>
                </p:cNvPr>
                <p:cNvSpPr/>
                <p:nvPr/>
              </p:nvSpPr>
              <p:spPr>
                <a:xfrm>
                  <a:off x="10060359" y="1473247"/>
                  <a:ext cx="12172" cy="180065"/>
                </a:xfrm>
                <a:custGeom>
                  <a:avLst/>
                  <a:gdLst>
                    <a:gd name="connsiteX0" fmla="*/ 6086 w 12172"/>
                    <a:gd name="connsiteY0" fmla="*/ 180066 h 180065"/>
                    <a:gd name="connsiteX1" fmla="*/ 0 w 12172"/>
                    <a:gd name="connsiteY1" fmla="*/ 173980 h 180065"/>
                    <a:gd name="connsiteX2" fmla="*/ 0 w 12172"/>
                    <a:gd name="connsiteY2" fmla="*/ 6086 h 180065"/>
                    <a:gd name="connsiteX3" fmla="*/ 6086 w 12172"/>
                    <a:gd name="connsiteY3" fmla="*/ 0 h 180065"/>
                    <a:gd name="connsiteX4" fmla="*/ 12172 w 12172"/>
                    <a:gd name="connsiteY4" fmla="*/ 6086 h 180065"/>
                    <a:gd name="connsiteX5" fmla="*/ 12172 w 12172"/>
                    <a:gd name="connsiteY5" fmla="*/ 173980 h 180065"/>
                    <a:gd name="connsiteX6" fmla="*/ 6086 w 12172"/>
                    <a:gd name="connsiteY6" fmla="*/ 180066 h 180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72" h="180065">
                      <a:moveTo>
                        <a:pt x="6086" y="180066"/>
                      </a:moveTo>
                      <a:cubicBezTo>
                        <a:pt x="2718" y="180066"/>
                        <a:pt x="0" y="177347"/>
                        <a:pt x="0" y="173980"/>
                      </a:cubicBezTo>
                      <a:lnTo>
                        <a:pt x="0" y="6086"/>
                      </a:ln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9454" y="0"/>
                        <a:pt x="12172" y="2718"/>
                        <a:pt x="12172" y="6086"/>
                      </a:cubicBezTo>
                      <a:lnTo>
                        <a:pt x="12172" y="173980"/>
                      </a:lnTo>
                      <a:cubicBezTo>
                        <a:pt x="12172" y="177347"/>
                        <a:pt x="9454" y="180066"/>
                        <a:pt x="6086" y="18006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3" name="Freeform: Shape 782">
                  <a:extLst>
                    <a:ext uri="{FF2B5EF4-FFF2-40B4-BE49-F238E27FC236}">
                      <a16:creationId xmlns:a16="http://schemas.microsoft.com/office/drawing/2014/main" id="{5F3FFC70-87B6-0136-0324-937955415251}"/>
                    </a:ext>
                  </a:extLst>
                </p:cNvPr>
                <p:cNvSpPr/>
                <p:nvPr/>
              </p:nvSpPr>
              <p:spPr>
                <a:xfrm>
                  <a:off x="10322586" y="1466350"/>
                  <a:ext cx="12172" cy="186963"/>
                </a:xfrm>
                <a:custGeom>
                  <a:avLst/>
                  <a:gdLst>
                    <a:gd name="connsiteX0" fmla="*/ 6086 w 12172"/>
                    <a:gd name="connsiteY0" fmla="*/ 186963 h 186963"/>
                    <a:gd name="connsiteX1" fmla="*/ 0 w 12172"/>
                    <a:gd name="connsiteY1" fmla="*/ 180877 h 186963"/>
                    <a:gd name="connsiteX2" fmla="*/ 0 w 12172"/>
                    <a:gd name="connsiteY2" fmla="*/ 6086 h 186963"/>
                    <a:gd name="connsiteX3" fmla="*/ 6086 w 12172"/>
                    <a:gd name="connsiteY3" fmla="*/ 0 h 186963"/>
                    <a:gd name="connsiteX4" fmla="*/ 12172 w 12172"/>
                    <a:gd name="connsiteY4" fmla="*/ 6086 h 186963"/>
                    <a:gd name="connsiteX5" fmla="*/ 12172 w 12172"/>
                    <a:gd name="connsiteY5" fmla="*/ 180877 h 186963"/>
                    <a:gd name="connsiteX6" fmla="*/ 6086 w 12172"/>
                    <a:gd name="connsiteY6" fmla="*/ 186963 h 186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72" h="186963">
                      <a:moveTo>
                        <a:pt x="6086" y="186963"/>
                      </a:moveTo>
                      <a:cubicBezTo>
                        <a:pt x="2718" y="186963"/>
                        <a:pt x="0" y="184245"/>
                        <a:pt x="0" y="180877"/>
                      </a:cubicBezTo>
                      <a:lnTo>
                        <a:pt x="0" y="6086"/>
                      </a:ln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9454" y="0"/>
                        <a:pt x="12172" y="2718"/>
                        <a:pt x="12172" y="6086"/>
                      </a:cubicBezTo>
                      <a:lnTo>
                        <a:pt x="12172" y="180877"/>
                      </a:lnTo>
                      <a:cubicBezTo>
                        <a:pt x="12172" y="184245"/>
                        <a:pt x="9454" y="186963"/>
                        <a:pt x="6086" y="1869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4" name="Freeform: Shape 783">
                  <a:extLst>
                    <a:ext uri="{FF2B5EF4-FFF2-40B4-BE49-F238E27FC236}">
                      <a16:creationId xmlns:a16="http://schemas.microsoft.com/office/drawing/2014/main" id="{7D00150D-932A-CD0C-24FA-A748149EC323}"/>
                    </a:ext>
                  </a:extLst>
                </p:cNvPr>
                <p:cNvSpPr/>
                <p:nvPr/>
              </p:nvSpPr>
              <p:spPr>
                <a:xfrm>
                  <a:off x="10120225" y="1305354"/>
                  <a:ext cx="192548" cy="347959"/>
                </a:xfrm>
                <a:custGeom>
                  <a:avLst/>
                  <a:gdLst>
                    <a:gd name="connsiteX0" fmla="*/ 6086 w 192548"/>
                    <a:gd name="connsiteY0" fmla="*/ 347959 h 347959"/>
                    <a:gd name="connsiteX1" fmla="*/ 0 w 192548"/>
                    <a:gd name="connsiteY1" fmla="*/ 341873 h 347959"/>
                    <a:gd name="connsiteX2" fmla="*/ 0 w 192548"/>
                    <a:gd name="connsiteY2" fmla="*/ 107256 h 347959"/>
                    <a:gd name="connsiteX3" fmla="*/ 107256 w 192548"/>
                    <a:gd name="connsiteY3" fmla="*/ 0 h 347959"/>
                    <a:gd name="connsiteX4" fmla="*/ 191224 w 192548"/>
                    <a:gd name="connsiteY4" fmla="*/ 40513 h 347959"/>
                    <a:gd name="connsiteX5" fmla="*/ 190250 w 192548"/>
                    <a:gd name="connsiteY5" fmla="*/ 49074 h 347959"/>
                    <a:gd name="connsiteX6" fmla="*/ 181689 w 192548"/>
                    <a:gd name="connsiteY6" fmla="*/ 48100 h 347959"/>
                    <a:gd name="connsiteX7" fmla="*/ 107236 w 192548"/>
                    <a:gd name="connsiteY7" fmla="*/ 12172 h 347959"/>
                    <a:gd name="connsiteX8" fmla="*/ 12152 w 192548"/>
                    <a:gd name="connsiteY8" fmla="*/ 107256 h 347959"/>
                    <a:gd name="connsiteX9" fmla="*/ 12152 w 192548"/>
                    <a:gd name="connsiteY9" fmla="*/ 341873 h 347959"/>
                    <a:gd name="connsiteX10" fmla="*/ 6066 w 192548"/>
                    <a:gd name="connsiteY10" fmla="*/ 347959 h 347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2548" h="347959">
                      <a:moveTo>
                        <a:pt x="6086" y="347959"/>
                      </a:moveTo>
                      <a:cubicBezTo>
                        <a:pt x="2718" y="347959"/>
                        <a:pt x="0" y="345241"/>
                        <a:pt x="0" y="341873"/>
                      </a:cubicBezTo>
                      <a:lnTo>
                        <a:pt x="0" y="107256"/>
                      </a:lnTo>
                      <a:cubicBezTo>
                        <a:pt x="0" y="48100"/>
                        <a:pt x="48120" y="0"/>
                        <a:pt x="107256" y="0"/>
                      </a:cubicBezTo>
                      <a:cubicBezTo>
                        <a:pt x="140121" y="0"/>
                        <a:pt x="170734" y="14769"/>
                        <a:pt x="191224" y="40513"/>
                      </a:cubicBezTo>
                      <a:cubicBezTo>
                        <a:pt x="193313" y="43150"/>
                        <a:pt x="192887" y="46964"/>
                        <a:pt x="190250" y="49074"/>
                      </a:cubicBezTo>
                      <a:cubicBezTo>
                        <a:pt x="187613" y="51184"/>
                        <a:pt x="183799" y="50737"/>
                        <a:pt x="181689" y="48100"/>
                      </a:cubicBezTo>
                      <a:cubicBezTo>
                        <a:pt x="163512" y="25277"/>
                        <a:pt x="136388" y="12172"/>
                        <a:pt x="107236" y="12172"/>
                      </a:cubicBezTo>
                      <a:cubicBezTo>
                        <a:pt x="54795" y="12172"/>
                        <a:pt x="12152" y="54835"/>
                        <a:pt x="12152" y="107256"/>
                      </a:cubicBezTo>
                      <a:lnTo>
                        <a:pt x="12152" y="341873"/>
                      </a:lnTo>
                      <a:cubicBezTo>
                        <a:pt x="12152" y="345241"/>
                        <a:pt x="9433" y="347959"/>
                        <a:pt x="6066" y="34795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5" name="Freeform: Shape 784">
                  <a:extLst>
                    <a:ext uri="{FF2B5EF4-FFF2-40B4-BE49-F238E27FC236}">
                      <a16:creationId xmlns:a16="http://schemas.microsoft.com/office/drawing/2014/main" id="{48EB6878-B42E-110F-40AE-1F596BA84B70}"/>
                    </a:ext>
                  </a:extLst>
                </p:cNvPr>
                <p:cNvSpPr/>
                <p:nvPr/>
              </p:nvSpPr>
              <p:spPr>
                <a:xfrm>
                  <a:off x="10172058" y="1381247"/>
                  <a:ext cx="110887" cy="272066"/>
                </a:xfrm>
                <a:custGeom>
                  <a:avLst/>
                  <a:gdLst>
                    <a:gd name="connsiteX0" fmla="*/ 104802 w 110887"/>
                    <a:gd name="connsiteY0" fmla="*/ 272067 h 272066"/>
                    <a:gd name="connsiteX1" fmla="*/ 98716 w 110887"/>
                    <a:gd name="connsiteY1" fmla="*/ 265980 h 272066"/>
                    <a:gd name="connsiteX2" fmla="*/ 98716 w 110887"/>
                    <a:gd name="connsiteY2" fmla="*/ 58325 h 272066"/>
                    <a:gd name="connsiteX3" fmla="*/ 55444 w 110887"/>
                    <a:gd name="connsiteY3" fmla="*/ 12172 h 272066"/>
                    <a:gd name="connsiteX4" fmla="*/ 12172 w 110887"/>
                    <a:gd name="connsiteY4" fmla="*/ 58325 h 272066"/>
                    <a:gd name="connsiteX5" fmla="*/ 12172 w 110887"/>
                    <a:gd name="connsiteY5" fmla="*/ 152009 h 272066"/>
                    <a:gd name="connsiteX6" fmla="*/ 6086 w 110887"/>
                    <a:gd name="connsiteY6" fmla="*/ 158095 h 272066"/>
                    <a:gd name="connsiteX7" fmla="*/ 0 w 110887"/>
                    <a:gd name="connsiteY7" fmla="*/ 152009 h 272066"/>
                    <a:gd name="connsiteX8" fmla="*/ 0 w 110887"/>
                    <a:gd name="connsiteY8" fmla="*/ 58325 h 272066"/>
                    <a:gd name="connsiteX9" fmla="*/ 55444 w 110887"/>
                    <a:gd name="connsiteY9" fmla="*/ 0 h 272066"/>
                    <a:gd name="connsiteX10" fmla="*/ 110888 w 110887"/>
                    <a:gd name="connsiteY10" fmla="*/ 58325 h 272066"/>
                    <a:gd name="connsiteX11" fmla="*/ 110888 w 110887"/>
                    <a:gd name="connsiteY11" fmla="*/ 265980 h 272066"/>
                    <a:gd name="connsiteX12" fmla="*/ 104802 w 110887"/>
                    <a:gd name="connsiteY12" fmla="*/ 272067 h 272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0887" h="272066">
                      <a:moveTo>
                        <a:pt x="104802" y="272067"/>
                      </a:moveTo>
                      <a:cubicBezTo>
                        <a:pt x="101434" y="272067"/>
                        <a:pt x="98716" y="269348"/>
                        <a:pt x="98716" y="265980"/>
                      </a:cubicBezTo>
                      <a:lnTo>
                        <a:pt x="98716" y="58325"/>
                      </a:lnTo>
                      <a:cubicBezTo>
                        <a:pt x="98716" y="32885"/>
                        <a:pt x="79301" y="12172"/>
                        <a:pt x="55444" y="12172"/>
                      </a:cubicBezTo>
                      <a:cubicBezTo>
                        <a:pt x="31587" y="12172"/>
                        <a:pt x="12172" y="32885"/>
                        <a:pt x="12172" y="58325"/>
                      </a:cubicBezTo>
                      <a:lnTo>
                        <a:pt x="12172" y="152009"/>
                      </a:lnTo>
                      <a:cubicBezTo>
                        <a:pt x="12172" y="155377"/>
                        <a:pt x="9454" y="158095"/>
                        <a:pt x="6086" y="158095"/>
                      </a:cubicBezTo>
                      <a:cubicBezTo>
                        <a:pt x="2718" y="158095"/>
                        <a:pt x="0" y="155377"/>
                        <a:pt x="0" y="152009"/>
                      </a:cubicBezTo>
                      <a:lnTo>
                        <a:pt x="0" y="58325"/>
                      </a:lnTo>
                      <a:cubicBezTo>
                        <a:pt x="0" y="26170"/>
                        <a:pt x="24872" y="0"/>
                        <a:pt x="55444" y="0"/>
                      </a:cubicBezTo>
                      <a:cubicBezTo>
                        <a:pt x="86016" y="0"/>
                        <a:pt x="110888" y="26170"/>
                        <a:pt x="110888" y="58325"/>
                      </a:cubicBezTo>
                      <a:lnTo>
                        <a:pt x="110888" y="265980"/>
                      </a:lnTo>
                      <a:cubicBezTo>
                        <a:pt x="110888" y="269348"/>
                        <a:pt x="108169" y="272067"/>
                        <a:pt x="104802" y="27206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6" name="Graphic 221">
                <a:extLst>
                  <a:ext uri="{FF2B5EF4-FFF2-40B4-BE49-F238E27FC236}">
                    <a16:creationId xmlns:a16="http://schemas.microsoft.com/office/drawing/2014/main" id="{ED908F34-148C-AD40-86BB-B2BA58614C2F}"/>
                  </a:ext>
                </a:extLst>
              </p:cNvPr>
              <p:cNvGrpSpPr/>
              <p:nvPr/>
            </p:nvGrpSpPr>
            <p:grpSpPr>
              <a:xfrm>
                <a:off x="9913462" y="1119750"/>
                <a:ext cx="628059" cy="182540"/>
                <a:chOff x="9913462" y="1119750"/>
                <a:chExt cx="628059" cy="182540"/>
              </a:xfrm>
              <a:solidFill>
                <a:srgbClr val="363634"/>
              </a:solidFill>
            </p:grpSpPr>
            <p:sp>
              <p:nvSpPr>
                <p:cNvPr id="787" name="Freeform: Shape 786">
                  <a:extLst>
                    <a:ext uri="{FF2B5EF4-FFF2-40B4-BE49-F238E27FC236}">
                      <a16:creationId xmlns:a16="http://schemas.microsoft.com/office/drawing/2014/main" id="{954BD119-4D0C-454E-85E2-7EC560F02888}"/>
                    </a:ext>
                  </a:extLst>
                </p:cNvPr>
                <p:cNvSpPr/>
                <p:nvPr/>
              </p:nvSpPr>
              <p:spPr>
                <a:xfrm>
                  <a:off x="9913462" y="1119750"/>
                  <a:ext cx="128659" cy="182540"/>
                </a:xfrm>
                <a:custGeom>
                  <a:avLst/>
                  <a:gdLst>
                    <a:gd name="connsiteX0" fmla="*/ 6086 w 128659"/>
                    <a:gd name="connsiteY0" fmla="*/ 182541 h 182540"/>
                    <a:gd name="connsiteX1" fmla="*/ 0 w 128659"/>
                    <a:gd name="connsiteY1" fmla="*/ 176455 h 182540"/>
                    <a:gd name="connsiteX2" fmla="*/ 0 w 128659"/>
                    <a:gd name="connsiteY2" fmla="*/ 53131 h 182540"/>
                    <a:gd name="connsiteX3" fmla="*/ 37713 w 128659"/>
                    <a:gd name="connsiteY3" fmla="*/ 0 h 182540"/>
                    <a:gd name="connsiteX4" fmla="*/ 122573 w 128659"/>
                    <a:gd name="connsiteY4" fmla="*/ 0 h 182540"/>
                    <a:gd name="connsiteX5" fmla="*/ 128659 w 128659"/>
                    <a:gd name="connsiteY5" fmla="*/ 6086 h 182540"/>
                    <a:gd name="connsiteX6" fmla="*/ 122573 w 128659"/>
                    <a:gd name="connsiteY6" fmla="*/ 12172 h 182540"/>
                    <a:gd name="connsiteX7" fmla="*/ 37713 w 128659"/>
                    <a:gd name="connsiteY7" fmla="*/ 12172 h 182540"/>
                    <a:gd name="connsiteX8" fmla="*/ 12172 w 128659"/>
                    <a:gd name="connsiteY8" fmla="*/ 53131 h 182540"/>
                    <a:gd name="connsiteX9" fmla="*/ 12172 w 128659"/>
                    <a:gd name="connsiteY9" fmla="*/ 176455 h 182540"/>
                    <a:gd name="connsiteX10" fmla="*/ 6086 w 128659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9" h="182540">
                      <a:moveTo>
                        <a:pt x="6086" y="182541"/>
                      </a:moveTo>
                      <a:cubicBezTo>
                        <a:pt x="2718" y="182541"/>
                        <a:pt x="0" y="179822"/>
                        <a:pt x="0" y="176455"/>
                      </a:cubicBezTo>
                      <a:lnTo>
                        <a:pt x="0" y="53131"/>
                      </a:lnTo>
                      <a:cubicBezTo>
                        <a:pt x="0" y="23330"/>
                        <a:pt x="16554" y="0"/>
                        <a:pt x="37713" y="0"/>
                      </a:cubicBezTo>
                      <a:lnTo>
                        <a:pt x="122573" y="0"/>
                      </a:lnTo>
                      <a:cubicBezTo>
                        <a:pt x="125941" y="0"/>
                        <a:pt x="128659" y="2718"/>
                        <a:pt x="128659" y="6086"/>
                      </a:cubicBezTo>
                      <a:cubicBezTo>
                        <a:pt x="128659" y="9454"/>
                        <a:pt x="125941" y="12172"/>
                        <a:pt x="122573" y="12172"/>
                      </a:cubicBezTo>
                      <a:lnTo>
                        <a:pt x="37713" y="12172"/>
                      </a:lnTo>
                      <a:cubicBezTo>
                        <a:pt x="23878" y="12172"/>
                        <a:pt x="12172" y="30937"/>
                        <a:pt x="12172" y="53131"/>
                      </a:cubicBezTo>
                      <a:lnTo>
                        <a:pt x="12172" y="176455"/>
                      </a:lnTo>
                      <a:cubicBezTo>
                        <a:pt x="12172" y="179822"/>
                        <a:pt x="9454" y="182541"/>
                        <a:pt x="6086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8" name="Freeform: Shape 787">
                  <a:extLst>
                    <a:ext uri="{FF2B5EF4-FFF2-40B4-BE49-F238E27FC236}">
                      <a16:creationId xmlns:a16="http://schemas.microsoft.com/office/drawing/2014/main" id="{EA540F95-7587-2995-3060-595165AA6E4E}"/>
                    </a:ext>
                  </a:extLst>
                </p:cNvPr>
                <p:cNvSpPr/>
                <p:nvPr/>
              </p:nvSpPr>
              <p:spPr>
                <a:xfrm>
                  <a:off x="10412862" y="1119750"/>
                  <a:ext cx="128659" cy="182540"/>
                </a:xfrm>
                <a:custGeom>
                  <a:avLst/>
                  <a:gdLst>
                    <a:gd name="connsiteX0" fmla="*/ 122573 w 128659"/>
                    <a:gd name="connsiteY0" fmla="*/ 182541 h 182540"/>
                    <a:gd name="connsiteX1" fmla="*/ 116487 w 128659"/>
                    <a:gd name="connsiteY1" fmla="*/ 176455 h 182540"/>
                    <a:gd name="connsiteX2" fmla="*/ 116487 w 128659"/>
                    <a:gd name="connsiteY2" fmla="*/ 53131 h 182540"/>
                    <a:gd name="connsiteX3" fmla="*/ 90946 w 128659"/>
                    <a:gd name="connsiteY3" fmla="*/ 12172 h 182540"/>
                    <a:gd name="connsiteX4" fmla="*/ 6086 w 128659"/>
                    <a:gd name="connsiteY4" fmla="*/ 12172 h 182540"/>
                    <a:gd name="connsiteX5" fmla="*/ 0 w 128659"/>
                    <a:gd name="connsiteY5" fmla="*/ 6086 h 182540"/>
                    <a:gd name="connsiteX6" fmla="*/ 6086 w 128659"/>
                    <a:gd name="connsiteY6" fmla="*/ 0 h 182540"/>
                    <a:gd name="connsiteX7" fmla="*/ 90946 w 128659"/>
                    <a:gd name="connsiteY7" fmla="*/ 0 h 182540"/>
                    <a:gd name="connsiteX8" fmla="*/ 128659 w 128659"/>
                    <a:gd name="connsiteY8" fmla="*/ 53131 h 182540"/>
                    <a:gd name="connsiteX9" fmla="*/ 128659 w 128659"/>
                    <a:gd name="connsiteY9" fmla="*/ 176455 h 182540"/>
                    <a:gd name="connsiteX10" fmla="*/ 122573 w 128659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9" h="182540">
                      <a:moveTo>
                        <a:pt x="122573" y="182541"/>
                      </a:moveTo>
                      <a:cubicBezTo>
                        <a:pt x="119205" y="182541"/>
                        <a:pt x="116487" y="179822"/>
                        <a:pt x="116487" y="176455"/>
                      </a:cubicBezTo>
                      <a:lnTo>
                        <a:pt x="116487" y="53131"/>
                      </a:lnTo>
                      <a:cubicBezTo>
                        <a:pt x="116487" y="30917"/>
                        <a:pt x="104802" y="12172"/>
                        <a:pt x="90946" y="12172"/>
                      </a:cubicBezTo>
                      <a:lnTo>
                        <a:pt x="6086" y="12172"/>
                      </a:lnTo>
                      <a:cubicBezTo>
                        <a:pt x="2718" y="12172"/>
                        <a:pt x="0" y="9454"/>
                        <a:pt x="0" y="6086"/>
                      </a:cubicBezTo>
                      <a:cubicBezTo>
                        <a:pt x="0" y="2718"/>
                        <a:pt x="2718" y="0"/>
                        <a:pt x="6086" y="0"/>
                      </a:cubicBezTo>
                      <a:lnTo>
                        <a:pt x="90946" y="0"/>
                      </a:lnTo>
                      <a:cubicBezTo>
                        <a:pt x="112085" y="0"/>
                        <a:pt x="128659" y="23350"/>
                        <a:pt x="128659" y="53131"/>
                      </a:cubicBezTo>
                      <a:lnTo>
                        <a:pt x="128659" y="176455"/>
                      </a:lnTo>
                      <a:cubicBezTo>
                        <a:pt x="128659" y="179822"/>
                        <a:pt x="125941" y="182541"/>
                        <a:pt x="122573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9" name="Graphic 221">
                <a:extLst>
                  <a:ext uri="{FF2B5EF4-FFF2-40B4-BE49-F238E27FC236}">
                    <a16:creationId xmlns:a16="http://schemas.microsoft.com/office/drawing/2014/main" id="{6A7D16FD-696E-FD94-0F8D-BFAB20F683A7}"/>
                  </a:ext>
                </a:extLst>
              </p:cNvPr>
              <p:cNvGrpSpPr/>
              <p:nvPr/>
            </p:nvGrpSpPr>
            <p:grpSpPr>
              <a:xfrm>
                <a:off x="9913441" y="1594380"/>
                <a:ext cx="628100" cy="182540"/>
                <a:chOff x="9913441" y="1594380"/>
                <a:chExt cx="628100" cy="182540"/>
              </a:xfrm>
              <a:solidFill>
                <a:srgbClr val="363634"/>
              </a:solidFill>
            </p:grpSpPr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66D7EAE2-A9F4-5572-614B-56097C6EAC3D}"/>
                    </a:ext>
                  </a:extLst>
                </p:cNvPr>
                <p:cNvSpPr/>
                <p:nvPr/>
              </p:nvSpPr>
              <p:spPr>
                <a:xfrm>
                  <a:off x="10412883" y="1594380"/>
                  <a:ext cx="128658" cy="182540"/>
                </a:xfrm>
                <a:custGeom>
                  <a:avLst/>
                  <a:gdLst>
                    <a:gd name="connsiteX0" fmla="*/ 90946 w 128658"/>
                    <a:gd name="connsiteY0" fmla="*/ 182541 h 182540"/>
                    <a:gd name="connsiteX1" fmla="*/ 6086 w 128658"/>
                    <a:gd name="connsiteY1" fmla="*/ 182541 h 182540"/>
                    <a:gd name="connsiteX2" fmla="*/ 0 w 128658"/>
                    <a:gd name="connsiteY2" fmla="*/ 176455 h 182540"/>
                    <a:gd name="connsiteX3" fmla="*/ 6086 w 128658"/>
                    <a:gd name="connsiteY3" fmla="*/ 170369 h 182540"/>
                    <a:gd name="connsiteX4" fmla="*/ 90946 w 128658"/>
                    <a:gd name="connsiteY4" fmla="*/ 170369 h 182540"/>
                    <a:gd name="connsiteX5" fmla="*/ 116487 w 128658"/>
                    <a:gd name="connsiteY5" fmla="*/ 129410 h 182540"/>
                    <a:gd name="connsiteX6" fmla="*/ 116487 w 128658"/>
                    <a:gd name="connsiteY6" fmla="*/ 6086 h 182540"/>
                    <a:gd name="connsiteX7" fmla="*/ 122573 w 128658"/>
                    <a:gd name="connsiteY7" fmla="*/ 0 h 182540"/>
                    <a:gd name="connsiteX8" fmla="*/ 128659 w 128658"/>
                    <a:gd name="connsiteY8" fmla="*/ 6086 h 182540"/>
                    <a:gd name="connsiteX9" fmla="*/ 128659 w 128658"/>
                    <a:gd name="connsiteY9" fmla="*/ 129410 h 182540"/>
                    <a:gd name="connsiteX10" fmla="*/ 90946 w 128658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8" h="182540">
                      <a:moveTo>
                        <a:pt x="90946" y="182541"/>
                      </a:moveTo>
                      <a:lnTo>
                        <a:pt x="6086" y="182541"/>
                      </a:lnTo>
                      <a:cubicBezTo>
                        <a:pt x="2718" y="182541"/>
                        <a:pt x="0" y="179822"/>
                        <a:pt x="0" y="176455"/>
                      </a:cubicBezTo>
                      <a:cubicBezTo>
                        <a:pt x="0" y="173087"/>
                        <a:pt x="2718" y="170369"/>
                        <a:pt x="6086" y="170369"/>
                      </a:cubicBezTo>
                      <a:lnTo>
                        <a:pt x="90946" y="170369"/>
                      </a:lnTo>
                      <a:cubicBezTo>
                        <a:pt x="104781" y="170369"/>
                        <a:pt x="116487" y="151603"/>
                        <a:pt x="116487" y="129410"/>
                      </a:cubicBezTo>
                      <a:lnTo>
                        <a:pt x="116487" y="6086"/>
                      </a:lnTo>
                      <a:cubicBezTo>
                        <a:pt x="116487" y="2718"/>
                        <a:pt x="119205" y="0"/>
                        <a:pt x="122573" y="0"/>
                      </a:cubicBezTo>
                      <a:cubicBezTo>
                        <a:pt x="125941" y="0"/>
                        <a:pt x="128659" y="2718"/>
                        <a:pt x="128659" y="6086"/>
                      </a:cubicBezTo>
                      <a:lnTo>
                        <a:pt x="128659" y="129410"/>
                      </a:lnTo>
                      <a:cubicBezTo>
                        <a:pt x="128659" y="159211"/>
                        <a:pt x="112105" y="182541"/>
                        <a:pt x="90946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42077157-72DA-9AB2-F17F-9EDD170147E3}"/>
                    </a:ext>
                  </a:extLst>
                </p:cNvPr>
                <p:cNvSpPr/>
                <p:nvPr/>
              </p:nvSpPr>
              <p:spPr>
                <a:xfrm>
                  <a:off x="9913441" y="1594380"/>
                  <a:ext cx="128659" cy="182540"/>
                </a:xfrm>
                <a:custGeom>
                  <a:avLst/>
                  <a:gdLst>
                    <a:gd name="connsiteX0" fmla="*/ 122573 w 128659"/>
                    <a:gd name="connsiteY0" fmla="*/ 182541 h 182540"/>
                    <a:gd name="connsiteX1" fmla="*/ 37713 w 128659"/>
                    <a:gd name="connsiteY1" fmla="*/ 182541 h 182540"/>
                    <a:gd name="connsiteX2" fmla="*/ 0 w 128659"/>
                    <a:gd name="connsiteY2" fmla="*/ 129410 h 182540"/>
                    <a:gd name="connsiteX3" fmla="*/ 0 w 128659"/>
                    <a:gd name="connsiteY3" fmla="*/ 6086 h 182540"/>
                    <a:gd name="connsiteX4" fmla="*/ 6086 w 128659"/>
                    <a:gd name="connsiteY4" fmla="*/ 0 h 182540"/>
                    <a:gd name="connsiteX5" fmla="*/ 12172 w 128659"/>
                    <a:gd name="connsiteY5" fmla="*/ 6086 h 182540"/>
                    <a:gd name="connsiteX6" fmla="*/ 12172 w 128659"/>
                    <a:gd name="connsiteY6" fmla="*/ 129410 h 182540"/>
                    <a:gd name="connsiteX7" fmla="*/ 37713 w 128659"/>
                    <a:gd name="connsiteY7" fmla="*/ 170369 h 182540"/>
                    <a:gd name="connsiteX8" fmla="*/ 122573 w 128659"/>
                    <a:gd name="connsiteY8" fmla="*/ 170369 h 182540"/>
                    <a:gd name="connsiteX9" fmla="*/ 128659 w 128659"/>
                    <a:gd name="connsiteY9" fmla="*/ 176455 h 182540"/>
                    <a:gd name="connsiteX10" fmla="*/ 122573 w 128659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9" h="182540">
                      <a:moveTo>
                        <a:pt x="122573" y="182541"/>
                      </a:moveTo>
                      <a:lnTo>
                        <a:pt x="37713" y="182541"/>
                      </a:lnTo>
                      <a:cubicBezTo>
                        <a:pt x="16574" y="182541"/>
                        <a:pt x="0" y="159191"/>
                        <a:pt x="0" y="129410"/>
                      </a:cubicBezTo>
                      <a:lnTo>
                        <a:pt x="0" y="6086"/>
                      </a:ln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9454" y="0"/>
                        <a:pt x="12172" y="2718"/>
                        <a:pt x="12172" y="6086"/>
                      </a:cubicBezTo>
                      <a:lnTo>
                        <a:pt x="12172" y="129410"/>
                      </a:lnTo>
                      <a:cubicBezTo>
                        <a:pt x="12172" y="151624"/>
                        <a:pt x="23857" y="170369"/>
                        <a:pt x="37713" y="170369"/>
                      </a:cubicBezTo>
                      <a:lnTo>
                        <a:pt x="122573" y="170369"/>
                      </a:lnTo>
                      <a:cubicBezTo>
                        <a:pt x="125941" y="170369"/>
                        <a:pt x="128659" y="173087"/>
                        <a:pt x="128659" y="176455"/>
                      </a:cubicBezTo>
                      <a:cubicBezTo>
                        <a:pt x="128659" y="179822"/>
                        <a:pt x="125941" y="182541"/>
                        <a:pt x="122573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92" name="Graphic 221">
              <a:extLst>
                <a:ext uri="{FF2B5EF4-FFF2-40B4-BE49-F238E27FC236}">
                  <a16:creationId xmlns:a16="http://schemas.microsoft.com/office/drawing/2014/main" id="{1F696D85-9466-09AC-17AB-E2F61E3B7DEB}"/>
                </a:ext>
              </a:extLst>
            </p:cNvPr>
            <p:cNvGrpSpPr/>
            <p:nvPr/>
          </p:nvGrpSpPr>
          <p:grpSpPr>
            <a:xfrm>
              <a:off x="9884500" y="364552"/>
              <a:ext cx="687502" cy="695756"/>
              <a:chOff x="9884500" y="364552"/>
              <a:chExt cx="687502" cy="695756"/>
            </a:xfrm>
          </p:grpSpPr>
          <p:sp>
            <p:nvSpPr>
              <p:cNvPr id="793" name="Freeform: Shape 792">
                <a:extLst>
                  <a:ext uri="{FF2B5EF4-FFF2-40B4-BE49-F238E27FC236}">
                    <a16:creationId xmlns:a16="http://schemas.microsoft.com/office/drawing/2014/main" id="{6C948081-0951-567A-7705-2EDED61D617A}"/>
                  </a:ext>
                </a:extLst>
              </p:cNvPr>
              <p:cNvSpPr/>
              <p:nvPr/>
            </p:nvSpPr>
            <p:spPr>
              <a:xfrm>
                <a:off x="9884500" y="364552"/>
                <a:ext cx="687502" cy="695756"/>
              </a:xfrm>
              <a:custGeom>
                <a:avLst/>
                <a:gdLst>
                  <a:gd name="connsiteX0" fmla="*/ 343732 w 687502"/>
                  <a:gd name="connsiteY0" fmla="*/ 695757 h 695756"/>
                  <a:gd name="connsiteX1" fmla="*/ 335070 w 687502"/>
                  <a:gd name="connsiteY1" fmla="*/ 695006 h 695756"/>
                  <a:gd name="connsiteX2" fmla="*/ 297 w 687502"/>
                  <a:gd name="connsiteY2" fmla="*/ 170856 h 695756"/>
                  <a:gd name="connsiteX3" fmla="*/ 31336 w 687502"/>
                  <a:gd name="connsiteY3" fmla="*/ 125697 h 695756"/>
                  <a:gd name="connsiteX4" fmla="*/ 324379 w 687502"/>
                  <a:gd name="connsiteY4" fmla="*/ 3834 h 695756"/>
                  <a:gd name="connsiteX5" fmla="*/ 363106 w 687502"/>
                  <a:gd name="connsiteY5" fmla="*/ 3834 h 695756"/>
                  <a:gd name="connsiteX6" fmla="*/ 656170 w 687502"/>
                  <a:gd name="connsiteY6" fmla="*/ 125697 h 695756"/>
                  <a:gd name="connsiteX7" fmla="*/ 687209 w 687502"/>
                  <a:gd name="connsiteY7" fmla="*/ 170876 h 695756"/>
                  <a:gd name="connsiteX8" fmla="*/ 352415 w 687502"/>
                  <a:gd name="connsiteY8" fmla="*/ 695026 h 695756"/>
                  <a:gd name="connsiteX9" fmla="*/ 343753 w 687502"/>
                  <a:gd name="connsiteY9" fmla="*/ 695757 h 695756"/>
                  <a:gd name="connsiteX10" fmla="*/ 343732 w 687502"/>
                  <a:gd name="connsiteY10" fmla="*/ 12152 h 695756"/>
                  <a:gd name="connsiteX11" fmla="*/ 329045 w 687502"/>
                  <a:gd name="connsiteY11" fmla="*/ 15053 h 695756"/>
                  <a:gd name="connsiteX12" fmla="*/ 36002 w 687502"/>
                  <a:gd name="connsiteY12" fmla="*/ 136916 h 695756"/>
                  <a:gd name="connsiteX13" fmla="*/ 12449 w 687502"/>
                  <a:gd name="connsiteY13" fmla="*/ 171180 h 695756"/>
                  <a:gd name="connsiteX14" fmla="*/ 337119 w 687502"/>
                  <a:gd name="connsiteY14" fmla="*/ 682996 h 695756"/>
                  <a:gd name="connsiteX15" fmla="*/ 337119 w 687502"/>
                  <a:gd name="connsiteY15" fmla="*/ 682996 h 695756"/>
                  <a:gd name="connsiteX16" fmla="*/ 350326 w 687502"/>
                  <a:gd name="connsiteY16" fmla="*/ 682996 h 695756"/>
                  <a:gd name="connsiteX17" fmla="*/ 675016 w 687502"/>
                  <a:gd name="connsiteY17" fmla="*/ 171180 h 695756"/>
                  <a:gd name="connsiteX18" fmla="*/ 651463 w 687502"/>
                  <a:gd name="connsiteY18" fmla="*/ 136895 h 695756"/>
                  <a:gd name="connsiteX19" fmla="*/ 358400 w 687502"/>
                  <a:gd name="connsiteY19" fmla="*/ 15033 h 695756"/>
                  <a:gd name="connsiteX20" fmla="*/ 343712 w 687502"/>
                  <a:gd name="connsiteY20" fmla="*/ 12132 h 695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7502" h="695756">
                    <a:moveTo>
                      <a:pt x="343732" y="695757"/>
                    </a:moveTo>
                    <a:cubicBezTo>
                      <a:pt x="340831" y="695757"/>
                      <a:pt x="337930" y="695513"/>
                      <a:pt x="335070" y="695006"/>
                    </a:cubicBezTo>
                    <a:cubicBezTo>
                      <a:pt x="12286" y="639562"/>
                      <a:pt x="-2787" y="279796"/>
                      <a:pt x="297" y="170856"/>
                    </a:cubicBezTo>
                    <a:cubicBezTo>
                      <a:pt x="865" y="151035"/>
                      <a:pt x="13037" y="133305"/>
                      <a:pt x="31336" y="125697"/>
                    </a:cubicBezTo>
                    <a:lnTo>
                      <a:pt x="324379" y="3834"/>
                    </a:lnTo>
                    <a:cubicBezTo>
                      <a:pt x="336673" y="-1278"/>
                      <a:pt x="350792" y="-1278"/>
                      <a:pt x="363106" y="3834"/>
                    </a:cubicBezTo>
                    <a:lnTo>
                      <a:pt x="656170" y="125697"/>
                    </a:lnTo>
                    <a:cubicBezTo>
                      <a:pt x="674468" y="133305"/>
                      <a:pt x="686661" y="151035"/>
                      <a:pt x="687209" y="170876"/>
                    </a:cubicBezTo>
                    <a:cubicBezTo>
                      <a:pt x="690272" y="279816"/>
                      <a:pt x="675199" y="639603"/>
                      <a:pt x="352415" y="695026"/>
                    </a:cubicBezTo>
                    <a:cubicBezTo>
                      <a:pt x="349534" y="695513"/>
                      <a:pt x="346654" y="695757"/>
                      <a:pt x="343753" y="695757"/>
                    </a:cubicBezTo>
                    <a:close/>
                    <a:moveTo>
                      <a:pt x="343732" y="12152"/>
                    </a:moveTo>
                    <a:cubicBezTo>
                      <a:pt x="338722" y="12152"/>
                      <a:pt x="333711" y="13126"/>
                      <a:pt x="329045" y="15053"/>
                    </a:cubicBezTo>
                    <a:lnTo>
                      <a:pt x="36002" y="136916"/>
                    </a:lnTo>
                    <a:cubicBezTo>
                      <a:pt x="22125" y="142698"/>
                      <a:pt x="12875" y="156148"/>
                      <a:pt x="12449" y="171180"/>
                    </a:cubicBezTo>
                    <a:cubicBezTo>
                      <a:pt x="9446" y="277645"/>
                      <a:pt x="23992" y="629216"/>
                      <a:pt x="337119" y="682996"/>
                    </a:cubicBezTo>
                    <a:lnTo>
                      <a:pt x="337119" y="682996"/>
                    </a:lnTo>
                    <a:cubicBezTo>
                      <a:pt x="341501" y="683747"/>
                      <a:pt x="345944" y="683747"/>
                      <a:pt x="350326" y="682996"/>
                    </a:cubicBezTo>
                    <a:cubicBezTo>
                      <a:pt x="663453" y="629216"/>
                      <a:pt x="678019" y="277645"/>
                      <a:pt x="675016" y="171180"/>
                    </a:cubicBezTo>
                    <a:cubicBezTo>
                      <a:pt x="674590" y="156127"/>
                      <a:pt x="665339" y="142677"/>
                      <a:pt x="651463" y="136895"/>
                    </a:cubicBezTo>
                    <a:lnTo>
                      <a:pt x="358400" y="15033"/>
                    </a:lnTo>
                    <a:cubicBezTo>
                      <a:pt x="353734" y="13085"/>
                      <a:pt x="348723" y="12132"/>
                      <a:pt x="343712" y="1213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4" name="Freeform: Shape 793">
                <a:extLst>
                  <a:ext uri="{FF2B5EF4-FFF2-40B4-BE49-F238E27FC236}">
                    <a16:creationId xmlns:a16="http://schemas.microsoft.com/office/drawing/2014/main" id="{B65EE0EE-57A8-6144-498C-75F4443301F4}"/>
                  </a:ext>
                </a:extLst>
              </p:cNvPr>
              <p:cNvSpPr/>
              <p:nvPr/>
            </p:nvSpPr>
            <p:spPr>
              <a:xfrm>
                <a:off x="9921378" y="401414"/>
                <a:ext cx="613693" cy="622054"/>
              </a:xfrm>
              <a:custGeom>
                <a:avLst/>
                <a:gdLst>
                  <a:gd name="connsiteX0" fmla="*/ 306854 w 613693"/>
                  <a:gd name="connsiteY0" fmla="*/ 622014 h 622054"/>
                  <a:gd name="connsiteX1" fmla="*/ 304440 w 613693"/>
                  <a:gd name="connsiteY1" fmla="*/ 621811 h 622054"/>
                  <a:gd name="connsiteX2" fmla="*/ 42294 w 613693"/>
                  <a:gd name="connsiteY2" fmla="*/ 400827 h 622054"/>
                  <a:gd name="connsiteX3" fmla="*/ 259 w 613693"/>
                  <a:gd name="connsiteY3" fmla="*/ 135049 h 622054"/>
                  <a:gd name="connsiteX4" fmla="*/ 8597 w 613693"/>
                  <a:gd name="connsiteY4" fmla="*/ 122898 h 622054"/>
                  <a:gd name="connsiteX5" fmla="*/ 301640 w 613693"/>
                  <a:gd name="connsiteY5" fmla="*/ 1035 h 622054"/>
                  <a:gd name="connsiteX6" fmla="*/ 312027 w 613693"/>
                  <a:gd name="connsiteY6" fmla="*/ 1035 h 622054"/>
                  <a:gd name="connsiteX7" fmla="*/ 605091 w 613693"/>
                  <a:gd name="connsiteY7" fmla="*/ 122918 h 622054"/>
                  <a:gd name="connsiteX8" fmla="*/ 613429 w 613693"/>
                  <a:gd name="connsiteY8" fmla="*/ 135070 h 622054"/>
                  <a:gd name="connsiteX9" fmla="*/ 571394 w 613693"/>
                  <a:gd name="connsiteY9" fmla="*/ 400868 h 622054"/>
                  <a:gd name="connsiteX10" fmla="*/ 309248 w 613693"/>
                  <a:gd name="connsiteY10" fmla="*/ 621852 h 622054"/>
                  <a:gd name="connsiteX11" fmla="*/ 306813 w 613693"/>
                  <a:gd name="connsiteY11" fmla="*/ 622055 h 622054"/>
                  <a:gd name="connsiteX12" fmla="*/ 306854 w 613693"/>
                  <a:gd name="connsiteY12" fmla="*/ 12152 h 622054"/>
                  <a:gd name="connsiteX13" fmla="*/ 306327 w 613693"/>
                  <a:gd name="connsiteY13" fmla="*/ 12253 h 622054"/>
                  <a:gd name="connsiteX14" fmla="*/ 13283 w 613693"/>
                  <a:gd name="connsiteY14" fmla="*/ 134116 h 622054"/>
                  <a:gd name="connsiteX15" fmla="*/ 12431 w 613693"/>
                  <a:gd name="connsiteY15" fmla="*/ 135374 h 622054"/>
                  <a:gd name="connsiteX16" fmla="*/ 53614 w 613693"/>
                  <a:gd name="connsiteY16" fmla="*/ 396384 h 622054"/>
                  <a:gd name="connsiteX17" fmla="*/ 306489 w 613693"/>
                  <a:gd name="connsiteY17" fmla="*/ 609822 h 622054"/>
                  <a:gd name="connsiteX18" fmla="*/ 307239 w 613693"/>
                  <a:gd name="connsiteY18" fmla="*/ 609822 h 622054"/>
                  <a:gd name="connsiteX19" fmla="*/ 560094 w 613693"/>
                  <a:gd name="connsiteY19" fmla="*/ 396384 h 622054"/>
                  <a:gd name="connsiteX20" fmla="*/ 601297 w 613693"/>
                  <a:gd name="connsiteY20" fmla="*/ 135374 h 622054"/>
                  <a:gd name="connsiteX21" fmla="*/ 600445 w 613693"/>
                  <a:gd name="connsiteY21" fmla="*/ 134116 h 622054"/>
                  <a:gd name="connsiteX22" fmla="*/ 307381 w 613693"/>
                  <a:gd name="connsiteY22" fmla="*/ 12253 h 622054"/>
                  <a:gd name="connsiteX23" fmla="*/ 306854 w 613693"/>
                  <a:gd name="connsiteY23" fmla="*/ 12152 h 622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13693" h="622054">
                    <a:moveTo>
                      <a:pt x="306854" y="622014"/>
                    </a:moveTo>
                    <a:cubicBezTo>
                      <a:pt x="306043" y="622014"/>
                      <a:pt x="305231" y="621953"/>
                      <a:pt x="304440" y="621811"/>
                    </a:cubicBezTo>
                    <a:cubicBezTo>
                      <a:pt x="179575" y="600368"/>
                      <a:pt x="91367" y="526017"/>
                      <a:pt x="42294" y="400827"/>
                    </a:cubicBezTo>
                    <a:cubicBezTo>
                      <a:pt x="604" y="294483"/>
                      <a:pt x="-978" y="179538"/>
                      <a:pt x="259" y="135049"/>
                    </a:cubicBezTo>
                    <a:cubicBezTo>
                      <a:pt x="401" y="129714"/>
                      <a:pt x="3688" y="124926"/>
                      <a:pt x="8597" y="122898"/>
                    </a:cubicBezTo>
                    <a:lnTo>
                      <a:pt x="301640" y="1035"/>
                    </a:lnTo>
                    <a:cubicBezTo>
                      <a:pt x="304947" y="-345"/>
                      <a:pt x="308720" y="-345"/>
                      <a:pt x="312027" y="1035"/>
                    </a:cubicBezTo>
                    <a:lnTo>
                      <a:pt x="605091" y="122918"/>
                    </a:lnTo>
                    <a:cubicBezTo>
                      <a:pt x="610000" y="124967"/>
                      <a:pt x="613286" y="129734"/>
                      <a:pt x="613429" y="135070"/>
                    </a:cubicBezTo>
                    <a:cubicBezTo>
                      <a:pt x="614686" y="179559"/>
                      <a:pt x="613084" y="294524"/>
                      <a:pt x="571394" y="400868"/>
                    </a:cubicBezTo>
                    <a:cubicBezTo>
                      <a:pt x="522300" y="526058"/>
                      <a:pt x="434113" y="600409"/>
                      <a:pt x="309248" y="621852"/>
                    </a:cubicBezTo>
                    <a:cubicBezTo>
                      <a:pt x="308436" y="621994"/>
                      <a:pt x="307625" y="622055"/>
                      <a:pt x="306813" y="622055"/>
                    </a:cubicBezTo>
                    <a:close/>
                    <a:moveTo>
                      <a:pt x="306854" y="12152"/>
                    </a:moveTo>
                    <a:cubicBezTo>
                      <a:pt x="306671" y="12152"/>
                      <a:pt x="306489" y="12192"/>
                      <a:pt x="306327" y="12253"/>
                    </a:cubicBezTo>
                    <a:lnTo>
                      <a:pt x="13283" y="134116"/>
                    </a:lnTo>
                    <a:cubicBezTo>
                      <a:pt x="12776" y="134319"/>
                      <a:pt x="12452" y="134826"/>
                      <a:pt x="12431" y="135374"/>
                    </a:cubicBezTo>
                    <a:cubicBezTo>
                      <a:pt x="11194" y="179112"/>
                      <a:pt x="12736" y="292110"/>
                      <a:pt x="53614" y="396384"/>
                    </a:cubicBezTo>
                    <a:cubicBezTo>
                      <a:pt x="101024" y="517334"/>
                      <a:pt x="186107" y="589150"/>
                      <a:pt x="306489" y="609822"/>
                    </a:cubicBezTo>
                    <a:cubicBezTo>
                      <a:pt x="306712" y="609862"/>
                      <a:pt x="306976" y="609862"/>
                      <a:pt x="307239" y="609822"/>
                    </a:cubicBezTo>
                    <a:cubicBezTo>
                      <a:pt x="427601" y="589150"/>
                      <a:pt x="512664" y="517334"/>
                      <a:pt x="560094" y="396384"/>
                    </a:cubicBezTo>
                    <a:cubicBezTo>
                      <a:pt x="600972" y="292130"/>
                      <a:pt x="602534" y="179133"/>
                      <a:pt x="601297" y="135374"/>
                    </a:cubicBezTo>
                    <a:cubicBezTo>
                      <a:pt x="601297" y="134826"/>
                      <a:pt x="600952" y="134319"/>
                      <a:pt x="600445" y="134116"/>
                    </a:cubicBezTo>
                    <a:lnTo>
                      <a:pt x="307381" y="12253"/>
                    </a:lnTo>
                    <a:cubicBezTo>
                      <a:pt x="307219" y="12172"/>
                      <a:pt x="307037" y="12152"/>
                      <a:pt x="306854" y="121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95" name="Graphic 221">
                <a:extLst>
                  <a:ext uri="{FF2B5EF4-FFF2-40B4-BE49-F238E27FC236}">
                    <a16:creationId xmlns:a16="http://schemas.microsoft.com/office/drawing/2014/main" id="{8D2B540C-D942-EE02-A90C-357272B3F9BB}"/>
                  </a:ext>
                </a:extLst>
              </p:cNvPr>
              <p:cNvGrpSpPr/>
              <p:nvPr/>
            </p:nvGrpSpPr>
            <p:grpSpPr>
              <a:xfrm>
                <a:off x="10117953" y="486436"/>
                <a:ext cx="219077" cy="329356"/>
                <a:chOff x="10117953" y="486436"/>
                <a:chExt cx="219077" cy="329356"/>
              </a:xfrm>
            </p:grpSpPr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F7EB5523-4F21-7A32-57B0-B1E90354D625}"/>
                    </a:ext>
                  </a:extLst>
                </p:cNvPr>
                <p:cNvSpPr/>
                <p:nvPr/>
              </p:nvSpPr>
              <p:spPr>
                <a:xfrm>
                  <a:off x="10155524" y="486436"/>
                  <a:ext cx="143914" cy="136002"/>
                </a:xfrm>
                <a:custGeom>
                  <a:avLst/>
                  <a:gdLst>
                    <a:gd name="connsiteX0" fmla="*/ 137829 w 143914"/>
                    <a:gd name="connsiteY0" fmla="*/ 136003 h 136002"/>
                    <a:gd name="connsiteX1" fmla="*/ 131743 w 143914"/>
                    <a:gd name="connsiteY1" fmla="*/ 129917 h 136002"/>
                    <a:gd name="connsiteX2" fmla="*/ 131743 w 143914"/>
                    <a:gd name="connsiteY2" fmla="*/ 71957 h 136002"/>
                    <a:gd name="connsiteX3" fmla="*/ 71957 w 143914"/>
                    <a:gd name="connsiteY3" fmla="*/ 12172 h 136002"/>
                    <a:gd name="connsiteX4" fmla="*/ 12172 w 143914"/>
                    <a:gd name="connsiteY4" fmla="*/ 71957 h 136002"/>
                    <a:gd name="connsiteX5" fmla="*/ 12172 w 143914"/>
                    <a:gd name="connsiteY5" fmla="*/ 129917 h 136002"/>
                    <a:gd name="connsiteX6" fmla="*/ 6086 w 143914"/>
                    <a:gd name="connsiteY6" fmla="*/ 136003 h 136002"/>
                    <a:gd name="connsiteX7" fmla="*/ 0 w 143914"/>
                    <a:gd name="connsiteY7" fmla="*/ 129917 h 136002"/>
                    <a:gd name="connsiteX8" fmla="*/ 0 w 143914"/>
                    <a:gd name="connsiteY8" fmla="*/ 71957 h 136002"/>
                    <a:gd name="connsiteX9" fmla="*/ 71957 w 143914"/>
                    <a:gd name="connsiteY9" fmla="*/ 0 h 136002"/>
                    <a:gd name="connsiteX10" fmla="*/ 143915 w 143914"/>
                    <a:gd name="connsiteY10" fmla="*/ 71957 h 136002"/>
                    <a:gd name="connsiteX11" fmla="*/ 143915 w 143914"/>
                    <a:gd name="connsiteY11" fmla="*/ 129917 h 136002"/>
                    <a:gd name="connsiteX12" fmla="*/ 137829 w 143914"/>
                    <a:gd name="connsiteY12" fmla="*/ 136003 h 136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3914" h="136002">
                      <a:moveTo>
                        <a:pt x="137829" y="136003"/>
                      </a:moveTo>
                      <a:cubicBezTo>
                        <a:pt x="134461" y="136003"/>
                        <a:pt x="131743" y="133284"/>
                        <a:pt x="131743" y="129917"/>
                      </a:cubicBezTo>
                      <a:lnTo>
                        <a:pt x="131743" y="71957"/>
                      </a:lnTo>
                      <a:cubicBezTo>
                        <a:pt x="131743" y="38991"/>
                        <a:pt x="104923" y="12172"/>
                        <a:pt x="71957" y="12172"/>
                      </a:cubicBezTo>
                      <a:cubicBezTo>
                        <a:pt x="38991" y="12172"/>
                        <a:pt x="12172" y="38991"/>
                        <a:pt x="12172" y="71957"/>
                      </a:cubicBezTo>
                      <a:lnTo>
                        <a:pt x="12172" y="129917"/>
                      </a:lnTo>
                      <a:cubicBezTo>
                        <a:pt x="12172" y="133284"/>
                        <a:pt x="9454" y="136003"/>
                        <a:pt x="6086" y="136003"/>
                      </a:cubicBezTo>
                      <a:cubicBezTo>
                        <a:pt x="2718" y="136003"/>
                        <a:pt x="0" y="133284"/>
                        <a:pt x="0" y="129917"/>
                      </a:cubicBezTo>
                      <a:lnTo>
                        <a:pt x="0" y="71957"/>
                      </a:lnTo>
                      <a:cubicBezTo>
                        <a:pt x="0" y="32276"/>
                        <a:pt x="32276" y="0"/>
                        <a:pt x="71957" y="0"/>
                      </a:cubicBezTo>
                      <a:cubicBezTo>
                        <a:pt x="111638" y="0"/>
                        <a:pt x="143915" y="32276"/>
                        <a:pt x="143915" y="71957"/>
                      </a:cubicBezTo>
                      <a:lnTo>
                        <a:pt x="143915" y="129917"/>
                      </a:lnTo>
                      <a:cubicBezTo>
                        <a:pt x="143915" y="133284"/>
                        <a:pt x="141196" y="136003"/>
                        <a:pt x="137829" y="13600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67D3551C-284F-ED2F-5368-9D610695BE79}"/>
                    </a:ext>
                  </a:extLst>
                </p:cNvPr>
                <p:cNvSpPr/>
                <p:nvPr/>
              </p:nvSpPr>
              <p:spPr>
                <a:xfrm>
                  <a:off x="10117953" y="616352"/>
                  <a:ext cx="219077" cy="199439"/>
                </a:xfrm>
                <a:custGeom>
                  <a:avLst/>
                  <a:gdLst>
                    <a:gd name="connsiteX0" fmla="*/ 189722 w 219077"/>
                    <a:gd name="connsiteY0" fmla="*/ 0 h 199439"/>
                    <a:gd name="connsiteX1" fmla="*/ 219077 w 219077"/>
                    <a:gd name="connsiteY1" fmla="*/ 29355 h 199439"/>
                    <a:gd name="connsiteX2" fmla="*/ 219077 w 219077"/>
                    <a:gd name="connsiteY2" fmla="*/ 170085 h 199439"/>
                    <a:gd name="connsiteX3" fmla="*/ 189722 w 219077"/>
                    <a:gd name="connsiteY3" fmla="*/ 199440 h 199439"/>
                    <a:gd name="connsiteX4" fmla="*/ 29355 w 219077"/>
                    <a:gd name="connsiteY4" fmla="*/ 199440 h 199439"/>
                    <a:gd name="connsiteX5" fmla="*/ 0 w 219077"/>
                    <a:gd name="connsiteY5" fmla="*/ 170085 h 199439"/>
                    <a:gd name="connsiteX6" fmla="*/ 0 w 219077"/>
                    <a:gd name="connsiteY6" fmla="*/ 29355 h 199439"/>
                    <a:gd name="connsiteX7" fmla="*/ 29355 w 219077"/>
                    <a:gd name="connsiteY7" fmla="*/ 0 h 199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9077" h="199439">
                      <a:moveTo>
                        <a:pt x="189722" y="0"/>
                      </a:moveTo>
                      <a:cubicBezTo>
                        <a:pt x="205935" y="0"/>
                        <a:pt x="219077" y="13143"/>
                        <a:pt x="219077" y="29355"/>
                      </a:cubicBezTo>
                      <a:lnTo>
                        <a:pt x="219077" y="170085"/>
                      </a:lnTo>
                      <a:cubicBezTo>
                        <a:pt x="219077" y="186297"/>
                        <a:pt x="205935" y="199440"/>
                        <a:pt x="189722" y="199440"/>
                      </a:cubicBezTo>
                      <a:lnTo>
                        <a:pt x="29355" y="199440"/>
                      </a:lnTo>
                      <a:cubicBezTo>
                        <a:pt x="13143" y="199440"/>
                        <a:pt x="0" y="186297"/>
                        <a:pt x="0" y="170085"/>
                      </a:cubicBezTo>
                      <a:lnTo>
                        <a:pt x="0" y="29355"/>
                      </a:lnTo>
                      <a:cubicBezTo>
                        <a:pt x="0" y="13143"/>
                        <a:pt x="13143" y="0"/>
                        <a:pt x="293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8" name="Freeform: Shape 797">
                  <a:extLst>
                    <a:ext uri="{FF2B5EF4-FFF2-40B4-BE49-F238E27FC236}">
                      <a16:creationId xmlns:a16="http://schemas.microsoft.com/office/drawing/2014/main" id="{8E704EC9-A9CC-3006-48EE-532CA7A0E93D}"/>
                    </a:ext>
                  </a:extLst>
                </p:cNvPr>
                <p:cNvSpPr/>
                <p:nvPr/>
              </p:nvSpPr>
              <p:spPr>
                <a:xfrm>
                  <a:off x="10192750" y="657474"/>
                  <a:ext cx="69502" cy="117176"/>
                </a:xfrm>
                <a:custGeom>
                  <a:avLst/>
                  <a:gdLst>
                    <a:gd name="connsiteX0" fmla="*/ 69503 w 69502"/>
                    <a:gd name="connsiteY0" fmla="*/ 34751 h 117176"/>
                    <a:gd name="connsiteX1" fmla="*/ 34751 w 69502"/>
                    <a:gd name="connsiteY1" fmla="*/ 0 h 117176"/>
                    <a:gd name="connsiteX2" fmla="*/ 0 w 69502"/>
                    <a:gd name="connsiteY2" fmla="*/ 34751 h 117176"/>
                    <a:gd name="connsiteX3" fmla="*/ 23472 w 69502"/>
                    <a:gd name="connsiteY3" fmla="*/ 67596 h 117176"/>
                    <a:gd name="connsiteX4" fmla="*/ 23472 w 69502"/>
                    <a:gd name="connsiteY4" fmla="*/ 105897 h 117176"/>
                    <a:gd name="connsiteX5" fmla="*/ 34751 w 69502"/>
                    <a:gd name="connsiteY5" fmla="*/ 117177 h 117176"/>
                    <a:gd name="connsiteX6" fmla="*/ 46031 w 69502"/>
                    <a:gd name="connsiteY6" fmla="*/ 105897 h 117176"/>
                    <a:gd name="connsiteX7" fmla="*/ 46031 w 69502"/>
                    <a:gd name="connsiteY7" fmla="*/ 67596 h 117176"/>
                    <a:gd name="connsiteX8" fmla="*/ 69503 w 69502"/>
                    <a:gd name="connsiteY8" fmla="*/ 34751 h 117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502" h="117176">
                      <a:moveTo>
                        <a:pt x="69503" y="34751"/>
                      </a:moveTo>
                      <a:cubicBezTo>
                        <a:pt x="69503" y="15560"/>
                        <a:pt x="53943" y="0"/>
                        <a:pt x="34751" y="0"/>
                      </a:cubicBezTo>
                      <a:cubicBezTo>
                        <a:pt x="15560" y="0"/>
                        <a:pt x="0" y="15560"/>
                        <a:pt x="0" y="34751"/>
                      </a:cubicBezTo>
                      <a:cubicBezTo>
                        <a:pt x="0" y="49987"/>
                        <a:pt x="9819" y="62909"/>
                        <a:pt x="23472" y="67596"/>
                      </a:cubicBezTo>
                      <a:lnTo>
                        <a:pt x="23472" y="105897"/>
                      </a:lnTo>
                      <a:cubicBezTo>
                        <a:pt x="23472" y="112125"/>
                        <a:pt x="28523" y="117177"/>
                        <a:pt x="34751" y="117177"/>
                      </a:cubicBezTo>
                      <a:cubicBezTo>
                        <a:pt x="40979" y="117177"/>
                        <a:pt x="46031" y="112125"/>
                        <a:pt x="46031" y="105897"/>
                      </a:cubicBezTo>
                      <a:lnTo>
                        <a:pt x="46031" y="67596"/>
                      </a:lnTo>
                      <a:cubicBezTo>
                        <a:pt x="59684" y="62909"/>
                        <a:pt x="69503" y="49987"/>
                        <a:pt x="69503" y="3475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99" name="Graphic 221">
              <a:extLst>
                <a:ext uri="{FF2B5EF4-FFF2-40B4-BE49-F238E27FC236}">
                  <a16:creationId xmlns:a16="http://schemas.microsoft.com/office/drawing/2014/main" id="{650A5080-396C-B80B-6FA3-AE32DE089EC3}"/>
                </a:ext>
              </a:extLst>
            </p:cNvPr>
            <p:cNvGrpSpPr/>
            <p:nvPr/>
          </p:nvGrpSpPr>
          <p:grpSpPr>
            <a:xfrm>
              <a:off x="10391177" y="532834"/>
              <a:ext cx="1173760" cy="1539057"/>
              <a:chOff x="10391177" y="532834"/>
              <a:chExt cx="1173760" cy="1539057"/>
            </a:xfrm>
          </p:grpSpPr>
          <p:grpSp>
            <p:nvGrpSpPr>
              <p:cNvPr id="800" name="Graphic 221">
                <a:extLst>
                  <a:ext uri="{FF2B5EF4-FFF2-40B4-BE49-F238E27FC236}">
                    <a16:creationId xmlns:a16="http://schemas.microsoft.com/office/drawing/2014/main" id="{A7057ADB-4F53-78D2-3694-59B0C612CEE7}"/>
                  </a:ext>
                </a:extLst>
              </p:cNvPr>
              <p:cNvGrpSpPr/>
              <p:nvPr/>
            </p:nvGrpSpPr>
            <p:grpSpPr>
              <a:xfrm>
                <a:off x="10391177" y="863314"/>
                <a:ext cx="1173760" cy="1202491"/>
                <a:chOff x="10391177" y="863314"/>
                <a:chExt cx="1173760" cy="1202491"/>
              </a:xfrm>
            </p:grpSpPr>
            <p:sp>
              <p:nvSpPr>
                <p:cNvPr id="801" name="Freeform: Shape 800">
                  <a:extLst>
                    <a:ext uri="{FF2B5EF4-FFF2-40B4-BE49-F238E27FC236}">
                      <a16:creationId xmlns:a16="http://schemas.microsoft.com/office/drawing/2014/main" id="{62AB8CA7-6BD8-CF1F-6AD2-6071C274276B}"/>
                    </a:ext>
                  </a:extLst>
                </p:cNvPr>
                <p:cNvSpPr/>
                <p:nvPr/>
              </p:nvSpPr>
              <p:spPr>
                <a:xfrm>
                  <a:off x="10908916" y="1078364"/>
                  <a:ext cx="28137" cy="25987"/>
                </a:xfrm>
                <a:custGeom>
                  <a:avLst/>
                  <a:gdLst>
                    <a:gd name="connsiteX0" fmla="*/ 18157 w 28137"/>
                    <a:gd name="connsiteY0" fmla="*/ 25987 h 25987"/>
                    <a:gd name="connsiteX1" fmla="*/ 0 w 28137"/>
                    <a:gd name="connsiteY1" fmla="*/ 0 h 25987"/>
                    <a:gd name="connsiteX2" fmla="*/ 14850 w 28137"/>
                    <a:gd name="connsiteY2" fmla="*/ 0 h 25987"/>
                    <a:gd name="connsiteX3" fmla="*/ 16716 w 28137"/>
                    <a:gd name="connsiteY3" fmla="*/ 2597 h 25987"/>
                    <a:gd name="connsiteX4" fmla="*/ 28138 w 28137"/>
                    <a:gd name="connsiteY4" fmla="*/ 19009 h 25987"/>
                    <a:gd name="connsiteX5" fmla="*/ 18157 w 28137"/>
                    <a:gd name="connsiteY5" fmla="*/ 25987 h 25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37" h="25987">
                      <a:moveTo>
                        <a:pt x="18157" y="25987"/>
                      </a:moveTo>
                      <a:lnTo>
                        <a:pt x="0" y="0"/>
                      </a:lnTo>
                      <a:lnTo>
                        <a:pt x="14850" y="0"/>
                      </a:lnTo>
                      <a:lnTo>
                        <a:pt x="16716" y="2597"/>
                      </a:lnTo>
                      <a:lnTo>
                        <a:pt x="28138" y="19009"/>
                      </a:lnTo>
                      <a:lnTo>
                        <a:pt x="18157" y="25987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D7F0219F-7B73-5E7A-55D8-E457A4348725}"/>
                    </a:ext>
                  </a:extLst>
                </p:cNvPr>
                <p:cNvSpPr/>
                <p:nvPr/>
              </p:nvSpPr>
              <p:spPr>
                <a:xfrm>
                  <a:off x="10391177" y="1027100"/>
                  <a:ext cx="1173760" cy="1038705"/>
                </a:xfrm>
                <a:custGeom>
                  <a:avLst/>
                  <a:gdLst>
                    <a:gd name="connsiteX0" fmla="*/ 1173571 w 1173760"/>
                    <a:gd name="connsiteY0" fmla="*/ 562351 h 1038705"/>
                    <a:gd name="connsiteX1" fmla="*/ 958064 w 1173760"/>
                    <a:gd name="connsiteY1" fmla="*/ 167245 h 1038705"/>
                    <a:gd name="connsiteX2" fmla="*/ 805548 w 1173760"/>
                    <a:gd name="connsiteY2" fmla="*/ 69442 h 1038705"/>
                    <a:gd name="connsiteX3" fmla="*/ 795141 w 1173760"/>
                    <a:gd name="connsiteY3" fmla="*/ 18968 h 1038705"/>
                    <a:gd name="connsiteX4" fmla="*/ 629459 w 1173760"/>
                    <a:gd name="connsiteY4" fmla="*/ 0 h 1038705"/>
                    <a:gd name="connsiteX5" fmla="*/ 540886 w 1173760"/>
                    <a:gd name="connsiteY5" fmla="*/ 73763 h 1038705"/>
                    <a:gd name="connsiteX6" fmla="*/ 489500 w 1173760"/>
                    <a:gd name="connsiteY6" fmla="*/ 111922 h 1038705"/>
                    <a:gd name="connsiteX7" fmla="*/ 361510 w 1173760"/>
                    <a:gd name="connsiteY7" fmla="*/ 40736 h 1038705"/>
                    <a:gd name="connsiteX8" fmla="*/ 19474 w 1173760"/>
                    <a:gd name="connsiteY8" fmla="*/ 490475 h 1038705"/>
                    <a:gd name="connsiteX9" fmla="*/ 67899 w 1173760"/>
                    <a:gd name="connsiteY9" fmla="*/ 676383 h 1038705"/>
                    <a:gd name="connsiteX10" fmla="*/ 205342 w 1173760"/>
                    <a:gd name="connsiteY10" fmla="*/ 663907 h 1038705"/>
                    <a:gd name="connsiteX11" fmla="*/ 158459 w 1173760"/>
                    <a:gd name="connsiteY11" fmla="*/ 1038706 h 1038705"/>
                    <a:gd name="connsiteX12" fmla="*/ 624914 w 1173760"/>
                    <a:gd name="connsiteY12" fmla="*/ 1038706 h 1038705"/>
                    <a:gd name="connsiteX13" fmla="*/ 701578 w 1173760"/>
                    <a:gd name="connsiteY13" fmla="*/ 915220 h 1038705"/>
                    <a:gd name="connsiteX14" fmla="*/ 794350 w 1173760"/>
                    <a:gd name="connsiteY14" fmla="*/ 986954 h 1038705"/>
                    <a:gd name="connsiteX15" fmla="*/ 787615 w 1173760"/>
                    <a:gd name="connsiteY15" fmla="*/ 1038706 h 1038705"/>
                    <a:gd name="connsiteX16" fmla="*/ 950274 w 1173760"/>
                    <a:gd name="connsiteY16" fmla="*/ 1038706 h 1038705"/>
                    <a:gd name="connsiteX17" fmla="*/ 944026 w 1173760"/>
                    <a:gd name="connsiteY17" fmla="*/ 876289 h 1038705"/>
                    <a:gd name="connsiteX18" fmla="*/ 1173571 w 1173760"/>
                    <a:gd name="connsiteY18" fmla="*/ 562351 h 1038705"/>
                    <a:gd name="connsiteX19" fmla="*/ 765299 w 1173760"/>
                    <a:gd name="connsiteY19" fmla="*/ 497737 h 1038705"/>
                    <a:gd name="connsiteX20" fmla="*/ 743673 w 1173760"/>
                    <a:gd name="connsiteY20" fmla="*/ 519363 h 1038705"/>
                    <a:gd name="connsiteX21" fmla="*/ 656257 w 1173760"/>
                    <a:gd name="connsiteY21" fmla="*/ 519363 h 1038705"/>
                    <a:gd name="connsiteX22" fmla="*/ 634632 w 1173760"/>
                    <a:gd name="connsiteY22" fmla="*/ 497737 h 1038705"/>
                    <a:gd name="connsiteX23" fmla="*/ 634632 w 1173760"/>
                    <a:gd name="connsiteY23" fmla="*/ 385024 h 1038705"/>
                    <a:gd name="connsiteX24" fmla="*/ 656257 w 1173760"/>
                    <a:gd name="connsiteY24" fmla="*/ 363398 h 1038705"/>
                    <a:gd name="connsiteX25" fmla="*/ 743673 w 1173760"/>
                    <a:gd name="connsiteY25" fmla="*/ 363398 h 1038705"/>
                    <a:gd name="connsiteX26" fmla="*/ 765299 w 1173760"/>
                    <a:gd name="connsiteY26" fmla="*/ 385024 h 1038705"/>
                    <a:gd name="connsiteX27" fmla="*/ 765299 w 1173760"/>
                    <a:gd name="connsiteY27" fmla="*/ 497737 h 1038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173760" h="1038705">
                      <a:moveTo>
                        <a:pt x="1173571" y="562351"/>
                      </a:moveTo>
                      <a:cubicBezTo>
                        <a:pt x="1165781" y="538940"/>
                        <a:pt x="1004947" y="226604"/>
                        <a:pt x="958064" y="167245"/>
                      </a:cubicBezTo>
                      <a:cubicBezTo>
                        <a:pt x="911182" y="107885"/>
                        <a:pt x="805548" y="69442"/>
                        <a:pt x="805548" y="69442"/>
                      </a:cubicBezTo>
                      <a:cubicBezTo>
                        <a:pt x="805548" y="69442"/>
                        <a:pt x="808327" y="34569"/>
                        <a:pt x="795141" y="18968"/>
                      </a:cubicBezTo>
                      <a:cubicBezTo>
                        <a:pt x="783922" y="5863"/>
                        <a:pt x="677660" y="791"/>
                        <a:pt x="629459" y="0"/>
                      </a:cubicBezTo>
                      <a:lnTo>
                        <a:pt x="540886" y="73763"/>
                      </a:lnTo>
                      <a:lnTo>
                        <a:pt x="489500" y="111922"/>
                      </a:lnTo>
                      <a:lnTo>
                        <a:pt x="361510" y="40736"/>
                      </a:lnTo>
                      <a:cubicBezTo>
                        <a:pt x="361510" y="40736"/>
                        <a:pt x="67899" y="376544"/>
                        <a:pt x="19474" y="490475"/>
                      </a:cubicBezTo>
                      <a:cubicBezTo>
                        <a:pt x="-28889" y="604527"/>
                        <a:pt x="22599" y="629500"/>
                        <a:pt x="67899" y="676383"/>
                      </a:cubicBezTo>
                      <a:cubicBezTo>
                        <a:pt x="113220" y="723245"/>
                        <a:pt x="205342" y="663907"/>
                        <a:pt x="205342" y="663907"/>
                      </a:cubicBezTo>
                      <a:lnTo>
                        <a:pt x="158459" y="1038706"/>
                      </a:lnTo>
                      <a:lnTo>
                        <a:pt x="624914" y="1038706"/>
                      </a:lnTo>
                      <a:lnTo>
                        <a:pt x="701578" y="915220"/>
                      </a:lnTo>
                      <a:cubicBezTo>
                        <a:pt x="722920" y="943844"/>
                        <a:pt x="794350" y="986954"/>
                        <a:pt x="794350" y="986954"/>
                      </a:cubicBezTo>
                      <a:lnTo>
                        <a:pt x="787615" y="1038706"/>
                      </a:lnTo>
                      <a:lnTo>
                        <a:pt x="950274" y="1038706"/>
                      </a:lnTo>
                      <a:lnTo>
                        <a:pt x="944026" y="876289"/>
                      </a:lnTo>
                      <a:cubicBezTo>
                        <a:pt x="944026" y="876289"/>
                        <a:pt x="1181402" y="585823"/>
                        <a:pt x="1173571" y="562351"/>
                      </a:cubicBezTo>
                      <a:close/>
                      <a:moveTo>
                        <a:pt x="765299" y="497737"/>
                      </a:moveTo>
                      <a:cubicBezTo>
                        <a:pt x="765299" y="509686"/>
                        <a:pt x="755602" y="519363"/>
                        <a:pt x="743673" y="519363"/>
                      </a:cubicBezTo>
                      <a:lnTo>
                        <a:pt x="656257" y="519363"/>
                      </a:lnTo>
                      <a:cubicBezTo>
                        <a:pt x="644329" y="519363"/>
                        <a:pt x="634632" y="509686"/>
                        <a:pt x="634632" y="497737"/>
                      </a:cubicBezTo>
                      <a:lnTo>
                        <a:pt x="634632" y="385024"/>
                      </a:lnTo>
                      <a:cubicBezTo>
                        <a:pt x="634632" y="373095"/>
                        <a:pt x="644329" y="363398"/>
                        <a:pt x="656257" y="363398"/>
                      </a:cubicBezTo>
                      <a:lnTo>
                        <a:pt x="743673" y="363398"/>
                      </a:lnTo>
                      <a:cubicBezTo>
                        <a:pt x="755602" y="363398"/>
                        <a:pt x="765299" y="373095"/>
                        <a:pt x="765299" y="385024"/>
                      </a:cubicBezTo>
                      <a:lnTo>
                        <a:pt x="765299" y="4977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84D16DAA-1F7D-D591-4BCF-3B79B7D3278D}"/>
                    </a:ext>
                  </a:extLst>
                </p:cNvPr>
                <p:cNvSpPr/>
                <p:nvPr/>
              </p:nvSpPr>
              <p:spPr>
                <a:xfrm>
                  <a:off x="10638797" y="1132958"/>
                  <a:ext cx="262110" cy="490736"/>
                </a:xfrm>
                <a:custGeom>
                  <a:avLst/>
                  <a:gdLst>
                    <a:gd name="connsiteX0" fmla="*/ 6086 w 262110"/>
                    <a:gd name="connsiteY0" fmla="*/ 490736 h 490736"/>
                    <a:gd name="connsiteX1" fmla="*/ 2434 w 262110"/>
                    <a:gd name="connsiteY1" fmla="*/ 489519 h 490736"/>
                    <a:gd name="connsiteX2" fmla="*/ 1217 w 262110"/>
                    <a:gd name="connsiteY2" fmla="*/ 480999 h 490736"/>
                    <a:gd name="connsiteX3" fmla="*/ 248817 w 262110"/>
                    <a:gd name="connsiteY3" fmla="*/ 29515 h 490736"/>
                    <a:gd name="connsiteX4" fmla="*/ 245247 w 262110"/>
                    <a:gd name="connsiteY4" fmla="*/ 15822 h 490736"/>
                    <a:gd name="connsiteX5" fmla="*/ 238410 w 262110"/>
                    <a:gd name="connsiteY5" fmla="*/ 11075 h 490736"/>
                    <a:gd name="connsiteX6" fmla="*/ 236889 w 262110"/>
                    <a:gd name="connsiteY6" fmla="*/ 2615 h 490736"/>
                    <a:gd name="connsiteX7" fmla="*/ 245348 w 262110"/>
                    <a:gd name="connsiteY7" fmla="*/ 1094 h 490736"/>
                    <a:gd name="connsiteX8" fmla="*/ 252225 w 262110"/>
                    <a:gd name="connsiteY8" fmla="*/ 5861 h 490736"/>
                    <a:gd name="connsiteX9" fmla="*/ 259711 w 262110"/>
                    <a:gd name="connsiteY9" fmla="*/ 34932 h 490736"/>
                    <a:gd name="connsiteX10" fmla="*/ 10934 w 262110"/>
                    <a:gd name="connsiteY10" fmla="*/ 488302 h 490736"/>
                    <a:gd name="connsiteX11" fmla="*/ 6065 w 262110"/>
                    <a:gd name="connsiteY11" fmla="*/ 490736 h 49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2110" h="490736">
                      <a:moveTo>
                        <a:pt x="6086" y="490736"/>
                      </a:moveTo>
                      <a:cubicBezTo>
                        <a:pt x="4807" y="490736"/>
                        <a:pt x="3529" y="490330"/>
                        <a:pt x="2434" y="489519"/>
                      </a:cubicBezTo>
                      <a:cubicBezTo>
                        <a:pt x="-264" y="487511"/>
                        <a:pt x="-792" y="483697"/>
                        <a:pt x="1217" y="480999"/>
                      </a:cubicBezTo>
                      <a:cubicBezTo>
                        <a:pt x="67960" y="391980"/>
                        <a:pt x="219178" y="89301"/>
                        <a:pt x="248817" y="29515"/>
                      </a:cubicBezTo>
                      <a:cubicBezTo>
                        <a:pt x="251191" y="24707"/>
                        <a:pt x="249690" y="18946"/>
                        <a:pt x="245247" y="15822"/>
                      </a:cubicBezTo>
                      <a:lnTo>
                        <a:pt x="238410" y="11075"/>
                      </a:lnTo>
                      <a:cubicBezTo>
                        <a:pt x="235651" y="9168"/>
                        <a:pt x="234962" y="5374"/>
                        <a:pt x="236889" y="2615"/>
                      </a:cubicBezTo>
                      <a:cubicBezTo>
                        <a:pt x="238796" y="-144"/>
                        <a:pt x="242589" y="-834"/>
                        <a:pt x="245348" y="1094"/>
                      </a:cubicBezTo>
                      <a:lnTo>
                        <a:pt x="252225" y="5861"/>
                      </a:lnTo>
                      <a:cubicBezTo>
                        <a:pt x="261639" y="12495"/>
                        <a:pt x="264763" y="24728"/>
                        <a:pt x="259711" y="34932"/>
                      </a:cubicBezTo>
                      <a:cubicBezTo>
                        <a:pt x="229991" y="94879"/>
                        <a:pt x="78327" y="398431"/>
                        <a:pt x="10934" y="488302"/>
                      </a:cubicBezTo>
                      <a:cubicBezTo>
                        <a:pt x="9737" y="489904"/>
                        <a:pt x="7911" y="490736"/>
                        <a:pt x="6065" y="49073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4EEB62F1-B435-9F0F-AD15-C5E5501A774E}"/>
                    </a:ext>
                  </a:extLst>
                </p:cNvPr>
                <p:cNvSpPr/>
                <p:nvPr/>
              </p:nvSpPr>
              <p:spPr>
                <a:xfrm>
                  <a:off x="10745566" y="863314"/>
                  <a:ext cx="194834" cy="282950"/>
                </a:xfrm>
                <a:custGeom>
                  <a:avLst/>
                  <a:gdLst>
                    <a:gd name="connsiteX0" fmla="*/ 135577 w 194834"/>
                    <a:gd name="connsiteY0" fmla="*/ 282951 h 282950"/>
                    <a:gd name="connsiteX1" fmla="*/ 0 w 194834"/>
                    <a:gd name="connsiteY1" fmla="*/ 207524 h 282950"/>
                    <a:gd name="connsiteX2" fmla="*/ 1237 w 194834"/>
                    <a:gd name="connsiteY2" fmla="*/ 202940 h 282950"/>
                    <a:gd name="connsiteX3" fmla="*/ 31911 w 194834"/>
                    <a:gd name="connsiteY3" fmla="*/ 91808 h 282950"/>
                    <a:gd name="connsiteX4" fmla="*/ 36902 w 194834"/>
                    <a:gd name="connsiteY4" fmla="*/ 73956 h 282950"/>
                    <a:gd name="connsiteX5" fmla="*/ 61347 w 194834"/>
                    <a:gd name="connsiteY5" fmla="*/ 11655 h 282950"/>
                    <a:gd name="connsiteX6" fmla="*/ 80457 w 194834"/>
                    <a:gd name="connsiteY6" fmla="*/ 457 h 282950"/>
                    <a:gd name="connsiteX7" fmla="*/ 97133 w 194834"/>
                    <a:gd name="connsiteY7" fmla="*/ 39996 h 282950"/>
                    <a:gd name="connsiteX8" fmla="*/ 97153 w 194834"/>
                    <a:gd name="connsiteY8" fmla="*/ 98584 h 282950"/>
                    <a:gd name="connsiteX9" fmla="*/ 179985 w 194834"/>
                    <a:gd name="connsiteY9" fmla="*/ 217627 h 282950"/>
                    <a:gd name="connsiteX10" fmla="*/ 194835 w 194834"/>
                    <a:gd name="connsiteY10" fmla="*/ 238888 h 282950"/>
                    <a:gd name="connsiteX11" fmla="*/ 135556 w 194834"/>
                    <a:gd name="connsiteY11" fmla="*/ 282930 h 282950"/>
                    <a:gd name="connsiteX12" fmla="*/ 14241 w 194834"/>
                    <a:gd name="connsiteY12" fmla="*/ 201519 h 282950"/>
                    <a:gd name="connsiteX13" fmla="*/ 134644 w 194834"/>
                    <a:gd name="connsiteY13" fmla="*/ 268486 h 282950"/>
                    <a:gd name="connsiteX14" fmla="*/ 178118 w 194834"/>
                    <a:gd name="connsiteY14" fmla="*/ 236190 h 282950"/>
                    <a:gd name="connsiteX15" fmla="*/ 170024 w 194834"/>
                    <a:gd name="connsiteY15" fmla="*/ 224606 h 282950"/>
                    <a:gd name="connsiteX16" fmla="*/ 84961 w 194834"/>
                    <a:gd name="connsiteY16" fmla="*/ 102337 h 282950"/>
                    <a:gd name="connsiteX17" fmla="*/ 84961 w 194834"/>
                    <a:gd name="connsiteY17" fmla="*/ 100390 h 282950"/>
                    <a:gd name="connsiteX18" fmla="*/ 84981 w 194834"/>
                    <a:gd name="connsiteY18" fmla="*/ 40361 h 282950"/>
                    <a:gd name="connsiteX19" fmla="*/ 77191 w 194834"/>
                    <a:gd name="connsiteY19" fmla="*/ 12183 h 282950"/>
                    <a:gd name="connsiteX20" fmla="*/ 71572 w 194834"/>
                    <a:gd name="connsiteY20" fmla="*/ 18289 h 282950"/>
                    <a:gd name="connsiteX21" fmla="*/ 48648 w 194834"/>
                    <a:gd name="connsiteY21" fmla="*/ 77181 h 282950"/>
                    <a:gd name="connsiteX22" fmla="*/ 43596 w 194834"/>
                    <a:gd name="connsiteY22" fmla="*/ 95196 h 282950"/>
                    <a:gd name="connsiteX23" fmla="*/ 14221 w 194834"/>
                    <a:gd name="connsiteY23" fmla="*/ 201519 h 28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94834" h="282950">
                      <a:moveTo>
                        <a:pt x="135577" y="282951"/>
                      </a:moveTo>
                      <a:lnTo>
                        <a:pt x="0" y="207524"/>
                      </a:lnTo>
                      <a:lnTo>
                        <a:pt x="1237" y="202940"/>
                      </a:lnTo>
                      <a:cubicBezTo>
                        <a:pt x="1461" y="202148"/>
                        <a:pt x="22640" y="123699"/>
                        <a:pt x="31911" y="91808"/>
                      </a:cubicBezTo>
                      <a:cubicBezTo>
                        <a:pt x="33737" y="85540"/>
                        <a:pt x="35340" y="79656"/>
                        <a:pt x="36902" y="73956"/>
                      </a:cubicBezTo>
                      <a:cubicBezTo>
                        <a:pt x="43434" y="50139"/>
                        <a:pt x="48607" y="31333"/>
                        <a:pt x="61347" y="11655"/>
                      </a:cubicBezTo>
                      <a:cubicBezTo>
                        <a:pt x="67393" y="2364"/>
                        <a:pt x="73824" y="-1389"/>
                        <a:pt x="80457" y="457"/>
                      </a:cubicBezTo>
                      <a:cubicBezTo>
                        <a:pt x="95591" y="4697"/>
                        <a:pt x="97032" y="36405"/>
                        <a:pt x="97133" y="39996"/>
                      </a:cubicBezTo>
                      <a:cubicBezTo>
                        <a:pt x="97620" y="57767"/>
                        <a:pt x="97255" y="90307"/>
                        <a:pt x="97153" y="98584"/>
                      </a:cubicBezTo>
                      <a:lnTo>
                        <a:pt x="179985" y="217627"/>
                      </a:lnTo>
                      <a:lnTo>
                        <a:pt x="194835" y="238888"/>
                      </a:lnTo>
                      <a:lnTo>
                        <a:pt x="135556" y="282930"/>
                      </a:lnTo>
                      <a:close/>
                      <a:moveTo>
                        <a:pt x="14241" y="201519"/>
                      </a:moveTo>
                      <a:lnTo>
                        <a:pt x="134644" y="268486"/>
                      </a:lnTo>
                      <a:lnTo>
                        <a:pt x="178118" y="236190"/>
                      </a:lnTo>
                      <a:lnTo>
                        <a:pt x="170024" y="224606"/>
                      </a:lnTo>
                      <a:lnTo>
                        <a:pt x="84961" y="102337"/>
                      </a:lnTo>
                      <a:lnTo>
                        <a:pt x="84961" y="100390"/>
                      </a:lnTo>
                      <a:cubicBezTo>
                        <a:pt x="85002" y="99984"/>
                        <a:pt x="85529" y="60465"/>
                        <a:pt x="84981" y="40361"/>
                      </a:cubicBezTo>
                      <a:cubicBezTo>
                        <a:pt x="84495" y="24497"/>
                        <a:pt x="79666" y="13095"/>
                        <a:pt x="77191" y="12183"/>
                      </a:cubicBezTo>
                      <a:cubicBezTo>
                        <a:pt x="77212" y="12223"/>
                        <a:pt x="75183" y="12771"/>
                        <a:pt x="71572" y="18289"/>
                      </a:cubicBezTo>
                      <a:cubicBezTo>
                        <a:pt x="59846" y="36364"/>
                        <a:pt x="54896" y="54379"/>
                        <a:pt x="48648" y="77181"/>
                      </a:cubicBezTo>
                      <a:cubicBezTo>
                        <a:pt x="47065" y="82923"/>
                        <a:pt x="45442" y="88846"/>
                        <a:pt x="43596" y="95196"/>
                      </a:cubicBezTo>
                      <a:cubicBezTo>
                        <a:pt x="35664" y="122502"/>
                        <a:pt x="18907" y="184194"/>
                        <a:pt x="14221" y="20151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5" name="Graphic 221">
                <a:extLst>
                  <a:ext uri="{FF2B5EF4-FFF2-40B4-BE49-F238E27FC236}">
                    <a16:creationId xmlns:a16="http://schemas.microsoft.com/office/drawing/2014/main" id="{36796A87-3126-4EAD-925E-58EB236DAB83}"/>
                  </a:ext>
                </a:extLst>
              </p:cNvPr>
              <p:cNvGrpSpPr/>
              <p:nvPr/>
            </p:nvGrpSpPr>
            <p:grpSpPr>
              <a:xfrm>
                <a:off x="10870037" y="532834"/>
                <a:ext cx="448986" cy="530173"/>
                <a:chOff x="10870037" y="532834"/>
                <a:chExt cx="448986" cy="530173"/>
              </a:xfrm>
              <a:solidFill>
                <a:srgbClr val="363634"/>
              </a:solidFill>
            </p:grpSpPr>
            <p:grpSp>
              <p:nvGrpSpPr>
                <p:cNvPr id="806" name="Graphic 221">
                  <a:extLst>
                    <a:ext uri="{FF2B5EF4-FFF2-40B4-BE49-F238E27FC236}">
                      <a16:creationId xmlns:a16="http://schemas.microsoft.com/office/drawing/2014/main" id="{6641EA46-1AD6-B74E-FE30-DFFF81D841B0}"/>
                    </a:ext>
                  </a:extLst>
                </p:cNvPr>
                <p:cNvGrpSpPr/>
                <p:nvPr/>
              </p:nvGrpSpPr>
              <p:grpSpPr>
                <a:xfrm>
                  <a:off x="10907181" y="742699"/>
                  <a:ext cx="379770" cy="320308"/>
                  <a:chOff x="10907181" y="742699"/>
                  <a:chExt cx="379770" cy="320308"/>
                </a:xfrm>
                <a:solidFill>
                  <a:srgbClr val="363634"/>
                </a:solidFill>
              </p:grpSpPr>
              <p:sp>
                <p:nvSpPr>
                  <p:cNvPr id="807" name="Freeform: Shape 806">
                    <a:extLst>
                      <a:ext uri="{FF2B5EF4-FFF2-40B4-BE49-F238E27FC236}">
                        <a16:creationId xmlns:a16="http://schemas.microsoft.com/office/drawing/2014/main" id="{ACF75958-8259-CDA6-69F7-716E8981A0DC}"/>
                      </a:ext>
                    </a:extLst>
                  </p:cNvPr>
                  <p:cNvSpPr/>
                  <p:nvPr/>
                </p:nvSpPr>
                <p:spPr>
                  <a:xfrm>
                    <a:off x="10907181" y="742699"/>
                    <a:ext cx="263369" cy="289310"/>
                  </a:xfrm>
                  <a:custGeom>
                    <a:avLst/>
                    <a:gdLst>
                      <a:gd name="connsiteX0" fmla="*/ 119967 w 263369"/>
                      <a:gd name="connsiteY0" fmla="*/ 289290 h 289310"/>
                      <a:gd name="connsiteX1" fmla="*/ 10458 w 263369"/>
                      <a:gd name="connsiteY1" fmla="*/ 229890 h 289310"/>
                      <a:gd name="connsiteX2" fmla="*/ 3581 w 263369"/>
                      <a:gd name="connsiteY2" fmla="*/ 114174 h 289310"/>
                      <a:gd name="connsiteX3" fmla="*/ 5285 w 263369"/>
                      <a:gd name="connsiteY3" fmla="*/ 96362 h 289310"/>
                      <a:gd name="connsiteX4" fmla="*/ 14252 w 263369"/>
                      <a:gd name="connsiteY4" fmla="*/ 5416 h 289310"/>
                      <a:gd name="connsiteX5" fmla="*/ 20967 w 263369"/>
                      <a:gd name="connsiteY5" fmla="*/ 40 h 289310"/>
                      <a:gd name="connsiteX6" fmla="*/ 26343 w 263369"/>
                      <a:gd name="connsiteY6" fmla="*/ 6755 h 289310"/>
                      <a:gd name="connsiteX7" fmla="*/ 17396 w 263369"/>
                      <a:gd name="connsiteY7" fmla="*/ 97437 h 289310"/>
                      <a:gd name="connsiteX8" fmla="*/ 15672 w 263369"/>
                      <a:gd name="connsiteY8" fmla="*/ 115391 h 289310"/>
                      <a:gd name="connsiteX9" fmla="*/ 21758 w 263369"/>
                      <a:gd name="connsiteY9" fmla="*/ 225427 h 289310"/>
                      <a:gd name="connsiteX10" fmla="*/ 126702 w 263369"/>
                      <a:gd name="connsiteY10" fmla="*/ 276996 h 289310"/>
                      <a:gd name="connsiteX11" fmla="*/ 252155 w 263369"/>
                      <a:gd name="connsiteY11" fmla="*/ 212748 h 289310"/>
                      <a:gd name="connsiteX12" fmla="*/ 260554 w 263369"/>
                      <a:gd name="connsiteY12" fmla="*/ 210881 h 289310"/>
                      <a:gd name="connsiteX13" fmla="*/ 262421 w 263369"/>
                      <a:gd name="connsiteY13" fmla="*/ 219280 h 289310"/>
                      <a:gd name="connsiteX14" fmla="*/ 127270 w 263369"/>
                      <a:gd name="connsiteY14" fmla="*/ 289148 h 289310"/>
                      <a:gd name="connsiteX15" fmla="*/ 119967 w 263369"/>
                      <a:gd name="connsiteY15" fmla="*/ 289310 h 289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63369" h="289310">
                        <a:moveTo>
                          <a:pt x="119967" y="289290"/>
                        </a:moveTo>
                        <a:cubicBezTo>
                          <a:pt x="76066" y="289290"/>
                          <a:pt x="26931" y="271397"/>
                          <a:pt x="10458" y="229890"/>
                        </a:cubicBezTo>
                        <a:cubicBezTo>
                          <a:pt x="-4270" y="192765"/>
                          <a:pt x="-294" y="152800"/>
                          <a:pt x="3581" y="114174"/>
                        </a:cubicBezTo>
                        <a:cubicBezTo>
                          <a:pt x="4169" y="108189"/>
                          <a:pt x="4778" y="102245"/>
                          <a:pt x="5285" y="96362"/>
                        </a:cubicBezTo>
                        <a:cubicBezTo>
                          <a:pt x="8024" y="65060"/>
                          <a:pt x="11047" y="34467"/>
                          <a:pt x="14252" y="5416"/>
                        </a:cubicBezTo>
                        <a:cubicBezTo>
                          <a:pt x="14617" y="2069"/>
                          <a:pt x="17640" y="-345"/>
                          <a:pt x="20967" y="40"/>
                        </a:cubicBezTo>
                        <a:cubicBezTo>
                          <a:pt x="24314" y="406"/>
                          <a:pt x="26708" y="3408"/>
                          <a:pt x="26343" y="6755"/>
                        </a:cubicBezTo>
                        <a:cubicBezTo>
                          <a:pt x="23138" y="35725"/>
                          <a:pt x="20135" y="66236"/>
                          <a:pt x="17396" y="97437"/>
                        </a:cubicBezTo>
                        <a:cubicBezTo>
                          <a:pt x="16869" y="103361"/>
                          <a:pt x="16281" y="109366"/>
                          <a:pt x="15672" y="115391"/>
                        </a:cubicBezTo>
                        <a:cubicBezTo>
                          <a:pt x="11960" y="152577"/>
                          <a:pt x="8105" y="191041"/>
                          <a:pt x="21758" y="225427"/>
                        </a:cubicBezTo>
                        <a:cubicBezTo>
                          <a:pt x="36933" y="263668"/>
                          <a:pt x="85418" y="278903"/>
                          <a:pt x="126702" y="276996"/>
                        </a:cubicBezTo>
                        <a:cubicBezTo>
                          <a:pt x="212718" y="273060"/>
                          <a:pt x="251770" y="213336"/>
                          <a:pt x="252155" y="212748"/>
                        </a:cubicBezTo>
                        <a:cubicBezTo>
                          <a:pt x="253961" y="209908"/>
                          <a:pt x="257734" y="209076"/>
                          <a:pt x="260554" y="210881"/>
                        </a:cubicBezTo>
                        <a:cubicBezTo>
                          <a:pt x="263374" y="212687"/>
                          <a:pt x="264226" y="216460"/>
                          <a:pt x="262421" y="219280"/>
                        </a:cubicBezTo>
                        <a:cubicBezTo>
                          <a:pt x="260717" y="221958"/>
                          <a:pt x="219514" y="284928"/>
                          <a:pt x="127270" y="289148"/>
                        </a:cubicBezTo>
                        <a:cubicBezTo>
                          <a:pt x="124856" y="289249"/>
                          <a:pt x="122421" y="289310"/>
                          <a:pt x="119967" y="289310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8" name="Freeform: Shape 807">
                    <a:extLst>
                      <a:ext uri="{FF2B5EF4-FFF2-40B4-BE49-F238E27FC236}">
                        <a16:creationId xmlns:a16="http://schemas.microsoft.com/office/drawing/2014/main" id="{28727955-AC11-97E9-7437-6E5A2AA59AFB}"/>
                      </a:ext>
                    </a:extLst>
                  </p:cNvPr>
                  <p:cNvSpPr/>
                  <p:nvPr/>
                </p:nvSpPr>
                <p:spPr>
                  <a:xfrm>
                    <a:off x="11185499" y="798189"/>
                    <a:ext cx="101451" cy="264818"/>
                  </a:xfrm>
                  <a:custGeom>
                    <a:avLst/>
                    <a:gdLst>
                      <a:gd name="connsiteX0" fmla="*/ 6093 w 101451"/>
                      <a:gd name="connsiteY0" fmla="*/ 264798 h 264818"/>
                      <a:gd name="connsiteX1" fmla="*/ 5789 w 101451"/>
                      <a:gd name="connsiteY1" fmla="*/ 264798 h 264818"/>
                      <a:gd name="connsiteX2" fmla="*/ 7 w 101451"/>
                      <a:gd name="connsiteY2" fmla="*/ 258428 h 264818"/>
                      <a:gd name="connsiteX3" fmla="*/ 23195 w 101451"/>
                      <a:gd name="connsiteY3" fmla="*/ 113540 h 264818"/>
                      <a:gd name="connsiteX4" fmla="*/ 25974 w 101451"/>
                      <a:gd name="connsiteY4" fmla="*/ 103112 h 264818"/>
                      <a:gd name="connsiteX5" fmla="*/ 37680 w 101451"/>
                      <a:gd name="connsiteY5" fmla="*/ 95241 h 264818"/>
                      <a:gd name="connsiteX6" fmla="*/ 77848 w 101451"/>
                      <a:gd name="connsiteY6" fmla="*/ 81365 h 264818"/>
                      <a:gd name="connsiteX7" fmla="*/ 86591 w 101451"/>
                      <a:gd name="connsiteY7" fmla="*/ 29146 h 264818"/>
                      <a:gd name="connsiteX8" fmla="*/ 69692 w 101451"/>
                      <a:gd name="connsiteY8" fmla="*/ 12775 h 264818"/>
                      <a:gd name="connsiteX9" fmla="*/ 14999 w 101451"/>
                      <a:gd name="connsiteY9" fmla="*/ 37038 h 264818"/>
                      <a:gd name="connsiteX10" fmla="*/ 6398 w 101451"/>
                      <a:gd name="connsiteY10" fmla="*/ 37180 h 264818"/>
                      <a:gd name="connsiteX11" fmla="*/ 6235 w 101451"/>
                      <a:gd name="connsiteY11" fmla="*/ 28578 h 264818"/>
                      <a:gd name="connsiteX12" fmla="*/ 72046 w 101451"/>
                      <a:gd name="connsiteY12" fmla="*/ 826 h 264818"/>
                      <a:gd name="connsiteX13" fmla="*/ 98054 w 101451"/>
                      <a:gd name="connsiteY13" fmla="*/ 25069 h 264818"/>
                      <a:gd name="connsiteX14" fmla="*/ 87220 w 101451"/>
                      <a:gd name="connsiteY14" fmla="*/ 89135 h 264818"/>
                      <a:gd name="connsiteX15" fmla="*/ 37436 w 101451"/>
                      <a:gd name="connsiteY15" fmla="*/ 107494 h 264818"/>
                      <a:gd name="connsiteX16" fmla="*/ 34941 w 101451"/>
                      <a:gd name="connsiteY16" fmla="*/ 116785 h 264818"/>
                      <a:gd name="connsiteX17" fmla="*/ 12179 w 101451"/>
                      <a:gd name="connsiteY17" fmla="*/ 259037 h 264818"/>
                      <a:gd name="connsiteX18" fmla="*/ 6114 w 101451"/>
                      <a:gd name="connsiteY18" fmla="*/ 264818 h 264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01451" h="264818">
                        <a:moveTo>
                          <a:pt x="6093" y="264798"/>
                        </a:moveTo>
                        <a:cubicBezTo>
                          <a:pt x="6093" y="264798"/>
                          <a:pt x="5890" y="264798"/>
                          <a:pt x="5789" y="264798"/>
                        </a:cubicBezTo>
                        <a:cubicBezTo>
                          <a:pt x="2421" y="264636"/>
                          <a:pt x="-155" y="261775"/>
                          <a:pt x="7" y="258428"/>
                        </a:cubicBezTo>
                        <a:cubicBezTo>
                          <a:pt x="3578" y="185051"/>
                          <a:pt x="16338" y="138533"/>
                          <a:pt x="23195" y="113540"/>
                        </a:cubicBezTo>
                        <a:cubicBezTo>
                          <a:pt x="24331" y="109421"/>
                          <a:pt x="25305" y="105871"/>
                          <a:pt x="25974" y="103112"/>
                        </a:cubicBezTo>
                        <a:cubicBezTo>
                          <a:pt x="27252" y="97838"/>
                          <a:pt x="32263" y="94450"/>
                          <a:pt x="37680" y="95241"/>
                        </a:cubicBezTo>
                        <a:cubicBezTo>
                          <a:pt x="45369" y="96357"/>
                          <a:pt x="64682" y="97249"/>
                          <a:pt x="77848" y="81365"/>
                        </a:cubicBezTo>
                        <a:cubicBezTo>
                          <a:pt x="88559" y="68422"/>
                          <a:pt x="92414" y="45498"/>
                          <a:pt x="86591" y="29146"/>
                        </a:cubicBezTo>
                        <a:cubicBezTo>
                          <a:pt x="84319" y="22756"/>
                          <a:pt x="79532" y="14722"/>
                          <a:pt x="69692" y="12775"/>
                        </a:cubicBezTo>
                        <a:cubicBezTo>
                          <a:pt x="43766" y="7642"/>
                          <a:pt x="15283" y="36754"/>
                          <a:pt x="14999" y="37038"/>
                        </a:cubicBezTo>
                        <a:cubicBezTo>
                          <a:pt x="12666" y="39452"/>
                          <a:pt x="8812" y="39513"/>
                          <a:pt x="6398" y="37180"/>
                        </a:cubicBezTo>
                        <a:cubicBezTo>
                          <a:pt x="3983" y="34847"/>
                          <a:pt x="3902" y="30992"/>
                          <a:pt x="6235" y="28578"/>
                        </a:cubicBezTo>
                        <a:cubicBezTo>
                          <a:pt x="7574" y="27179"/>
                          <a:pt x="39607" y="-5564"/>
                          <a:pt x="72046" y="826"/>
                        </a:cubicBezTo>
                        <a:cubicBezTo>
                          <a:pt x="84116" y="3200"/>
                          <a:pt x="93347" y="11821"/>
                          <a:pt x="98054" y="25069"/>
                        </a:cubicBezTo>
                        <a:cubicBezTo>
                          <a:pt x="105296" y="45396"/>
                          <a:pt x="100630" y="72946"/>
                          <a:pt x="87220" y="89135"/>
                        </a:cubicBezTo>
                        <a:cubicBezTo>
                          <a:pt x="70950" y="108792"/>
                          <a:pt x="47986" y="108752"/>
                          <a:pt x="37436" y="107494"/>
                        </a:cubicBezTo>
                        <a:cubicBezTo>
                          <a:pt x="36767" y="110131"/>
                          <a:pt x="35915" y="113256"/>
                          <a:pt x="34941" y="116785"/>
                        </a:cubicBezTo>
                        <a:cubicBezTo>
                          <a:pt x="28206" y="141312"/>
                          <a:pt x="15669" y="186998"/>
                          <a:pt x="12179" y="259037"/>
                        </a:cubicBezTo>
                        <a:cubicBezTo>
                          <a:pt x="12017" y="262303"/>
                          <a:pt x="9339" y="264818"/>
                          <a:pt x="6114" y="26481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09" name="Graphic 221">
                  <a:extLst>
                    <a:ext uri="{FF2B5EF4-FFF2-40B4-BE49-F238E27FC236}">
                      <a16:creationId xmlns:a16="http://schemas.microsoft.com/office/drawing/2014/main" id="{74B4DC33-7C27-8307-AA42-DB58AA47717D}"/>
                    </a:ext>
                  </a:extLst>
                </p:cNvPr>
                <p:cNvGrpSpPr/>
                <p:nvPr/>
              </p:nvGrpSpPr>
              <p:grpSpPr>
                <a:xfrm>
                  <a:off x="10957838" y="811421"/>
                  <a:ext cx="129354" cy="46897"/>
                  <a:chOff x="10957838" y="811421"/>
                  <a:chExt cx="129354" cy="46897"/>
                </a:xfrm>
                <a:solidFill>
                  <a:srgbClr val="363634"/>
                </a:solidFill>
              </p:grpSpPr>
              <p:sp>
                <p:nvSpPr>
                  <p:cNvPr id="810" name="Freeform: Shape 809">
                    <a:extLst>
                      <a:ext uri="{FF2B5EF4-FFF2-40B4-BE49-F238E27FC236}">
                        <a16:creationId xmlns:a16="http://schemas.microsoft.com/office/drawing/2014/main" id="{74F8C080-3E50-7F49-A824-04EFB5F04982}"/>
                      </a:ext>
                    </a:extLst>
                  </p:cNvPr>
                  <p:cNvSpPr/>
                  <p:nvPr/>
                </p:nvSpPr>
                <p:spPr>
                  <a:xfrm rot="-4910400">
                    <a:off x="11062500" y="834616"/>
                    <a:ext cx="29213" cy="16188"/>
                  </a:xfrm>
                  <a:custGeom>
                    <a:avLst/>
                    <a:gdLst>
                      <a:gd name="connsiteX0" fmla="*/ 29213 w 29213"/>
                      <a:gd name="connsiteY0" fmla="*/ 8094 h 16188"/>
                      <a:gd name="connsiteX1" fmla="*/ 14606 w 29213"/>
                      <a:gd name="connsiteY1" fmla="*/ 16189 h 16188"/>
                      <a:gd name="connsiteX2" fmla="*/ 0 w 29213"/>
                      <a:gd name="connsiteY2" fmla="*/ 8094 h 16188"/>
                      <a:gd name="connsiteX3" fmla="*/ 14606 w 29213"/>
                      <a:gd name="connsiteY3" fmla="*/ 0 h 16188"/>
                      <a:gd name="connsiteX4" fmla="*/ 29213 w 29213"/>
                      <a:gd name="connsiteY4" fmla="*/ 8094 h 16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213" h="16188">
                        <a:moveTo>
                          <a:pt x="29213" y="8094"/>
                        </a:moveTo>
                        <a:cubicBezTo>
                          <a:pt x="29213" y="12565"/>
                          <a:pt x="22673" y="16189"/>
                          <a:pt x="14606" y="16189"/>
                        </a:cubicBezTo>
                        <a:cubicBezTo>
                          <a:pt x="6540" y="16189"/>
                          <a:pt x="0" y="12565"/>
                          <a:pt x="0" y="8094"/>
                        </a:cubicBezTo>
                        <a:cubicBezTo>
                          <a:pt x="0" y="3624"/>
                          <a:pt x="6540" y="0"/>
                          <a:pt x="14606" y="0"/>
                        </a:cubicBezTo>
                        <a:cubicBezTo>
                          <a:pt x="22673" y="0"/>
                          <a:pt x="29213" y="3624"/>
                          <a:pt x="29213" y="809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1" name="Freeform: Shape 810">
                    <a:extLst>
                      <a:ext uri="{FF2B5EF4-FFF2-40B4-BE49-F238E27FC236}">
                        <a16:creationId xmlns:a16="http://schemas.microsoft.com/office/drawing/2014/main" id="{584BA8D1-59CD-8627-0E56-34547E37D325}"/>
                      </a:ext>
                    </a:extLst>
                  </p:cNvPr>
                  <p:cNvSpPr/>
                  <p:nvPr/>
                </p:nvSpPr>
                <p:spPr>
                  <a:xfrm rot="-4910400">
                    <a:off x="10953317" y="818934"/>
                    <a:ext cx="29213" cy="16188"/>
                  </a:xfrm>
                  <a:custGeom>
                    <a:avLst/>
                    <a:gdLst>
                      <a:gd name="connsiteX0" fmla="*/ 29213 w 29213"/>
                      <a:gd name="connsiteY0" fmla="*/ 8094 h 16188"/>
                      <a:gd name="connsiteX1" fmla="*/ 14606 w 29213"/>
                      <a:gd name="connsiteY1" fmla="*/ 16189 h 16188"/>
                      <a:gd name="connsiteX2" fmla="*/ 0 w 29213"/>
                      <a:gd name="connsiteY2" fmla="*/ 8094 h 16188"/>
                      <a:gd name="connsiteX3" fmla="*/ 14606 w 29213"/>
                      <a:gd name="connsiteY3" fmla="*/ 0 h 16188"/>
                      <a:gd name="connsiteX4" fmla="*/ 29213 w 29213"/>
                      <a:gd name="connsiteY4" fmla="*/ 8094 h 16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213" h="16188">
                        <a:moveTo>
                          <a:pt x="29213" y="8094"/>
                        </a:moveTo>
                        <a:cubicBezTo>
                          <a:pt x="29213" y="12565"/>
                          <a:pt x="22673" y="16189"/>
                          <a:pt x="14606" y="16189"/>
                        </a:cubicBezTo>
                        <a:cubicBezTo>
                          <a:pt x="6539" y="16189"/>
                          <a:pt x="0" y="12565"/>
                          <a:pt x="0" y="8094"/>
                        </a:cubicBezTo>
                        <a:cubicBezTo>
                          <a:pt x="0" y="3624"/>
                          <a:pt x="6539" y="0"/>
                          <a:pt x="14606" y="0"/>
                        </a:cubicBezTo>
                        <a:cubicBezTo>
                          <a:pt x="22673" y="0"/>
                          <a:pt x="29213" y="3624"/>
                          <a:pt x="29213" y="809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2" name="Graphic 221">
                  <a:extLst>
                    <a:ext uri="{FF2B5EF4-FFF2-40B4-BE49-F238E27FC236}">
                      <a16:creationId xmlns:a16="http://schemas.microsoft.com/office/drawing/2014/main" id="{D3846D1A-DBF4-32E5-8188-F4FA7207E456}"/>
                    </a:ext>
                  </a:extLst>
                </p:cNvPr>
                <p:cNvGrpSpPr/>
                <p:nvPr/>
              </p:nvGrpSpPr>
              <p:grpSpPr>
                <a:xfrm>
                  <a:off x="10944208" y="786137"/>
                  <a:ext cx="166271" cy="131616"/>
                  <a:chOff x="10944208" y="786137"/>
                  <a:chExt cx="166271" cy="131616"/>
                </a:xfrm>
                <a:solidFill>
                  <a:srgbClr val="363634"/>
                </a:solidFill>
              </p:grpSpPr>
              <p:sp>
                <p:nvSpPr>
                  <p:cNvPr id="813" name="Freeform: Shape 812">
                    <a:extLst>
                      <a:ext uri="{FF2B5EF4-FFF2-40B4-BE49-F238E27FC236}">
                        <a16:creationId xmlns:a16="http://schemas.microsoft.com/office/drawing/2014/main" id="{AD353EF3-1AA0-B1E3-C930-4DD5C0E7F572}"/>
                      </a:ext>
                    </a:extLst>
                  </p:cNvPr>
                  <p:cNvSpPr/>
                  <p:nvPr/>
                </p:nvSpPr>
                <p:spPr>
                  <a:xfrm>
                    <a:off x="10944208" y="786137"/>
                    <a:ext cx="75848" cy="131616"/>
                  </a:xfrm>
                  <a:custGeom>
                    <a:avLst/>
                    <a:gdLst>
                      <a:gd name="connsiteX0" fmla="*/ 69733 w 75848"/>
                      <a:gd name="connsiteY0" fmla="*/ 131617 h 131616"/>
                      <a:gd name="connsiteX1" fmla="*/ 68942 w 75848"/>
                      <a:gd name="connsiteY1" fmla="*/ 131556 h 131616"/>
                      <a:gd name="connsiteX2" fmla="*/ 28652 w 75848"/>
                      <a:gd name="connsiteY2" fmla="*/ 113176 h 131616"/>
                      <a:gd name="connsiteX3" fmla="*/ 24676 w 75848"/>
                      <a:gd name="connsiteY3" fmla="*/ 104067 h 131616"/>
                      <a:gd name="connsiteX4" fmla="*/ 29078 w 75848"/>
                      <a:gd name="connsiteY4" fmla="*/ 95121 h 131616"/>
                      <a:gd name="connsiteX5" fmla="*/ 51110 w 75848"/>
                      <a:gd name="connsiteY5" fmla="*/ 27687 h 131616"/>
                      <a:gd name="connsiteX6" fmla="*/ 8345 w 75848"/>
                      <a:gd name="connsiteY6" fmla="*/ 15069 h 131616"/>
                      <a:gd name="connsiteX7" fmla="*/ 433 w 75848"/>
                      <a:gd name="connsiteY7" fmla="*/ 11681 h 131616"/>
                      <a:gd name="connsiteX8" fmla="*/ 3821 w 75848"/>
                      <a:gd name="connsiteY8" fmla="*/ 3769 h 131616"/>
                      <a:gd name="connsiteX9" fmla="*/ 61841 w 75848"/>
                      <a:gd name="connsiteY9" fmla="*/ 21946 h 131616"/>
                      <a:gd name="connsiteX10" fmla="*/ 37051 w 75848"/>
                      <a:gd name="connsiteY10" fmla="*/ 104351 h 131616"/>
                      <a:gd name="connsiteX11" fmla="*/ 70545 w 75848"/>
                      <a:gd name="connsiteY11" fmla="*/ 119505 h 131616"/>
                      <a:gd name="connsiteX12" fmla="*/ 75799 w 75848"/>
                      <a:gd name="connsiteY12" fmla="*/ 126322 h 131616"/>
                      <a:gd name="connsiteX13" fmla="*/ 69774 w 75848"/>
                      <a:gd name="connsiteY13" fmla="*/ 131617 h 1316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75848" h="131616">
                        <a:moveTo>
                          <a:pt x="69733" y="131617"/>
                        </a:moveTo>
                        <a:cubicBezTo>
                          <a:pt x="69469" y="131617"/>
                          <a:pt x="69206" y="131617"/>
                          <a:pt x="68942" y="131556"/>
                        </a:cubicBezTo>
                        <a:cubicBezTo>
                          <a:pt x="48980" y="128959"/>
                          <a:pt x="35124" y="118917"/>
                          <a:pt x="28652" y="113176"/>
                        </a:cubicBezTo>
                        <a:cubicBezTo>
                          <a:pt x="26055" y="110863"/>
                          <a:pt x="24595" y="107556"/>
                          <a:pt x="24676" y="104067"/>
                        </a:cubicBezTo>
                        <a:cubicBezTo>
                          <a:pt x="24757" y="100578"/>
                          <a:pt x="26360" y="97311"/>
                          <a:pt x="29078" y="95121"/>
                        </a:cubicBezTo>
                        <a:cubicBezTo>
                          <a:pt x="44760" y="82401"/>
                          <a:pt x="64600" y="52843"/>
                          <a:pt x="51110" y="27687"/>
                        </a:cubicBezTo>
                        <a:cubicBezTo>
                          <a:pt x="38126" y="3485"/>
                          <a:pt x="9542" y="14582"/>
                          <a:pt x="8345" y="15069"/>
                        </a:cubicBezTo>
                        <a:cubicBezTo>
                          <a:pt x="5221" y="16306"/>
                          <a:pt x="1691" y="14805"/>
                          <a:pt x="433" y="11681"/>
                        </a:cubicBezTo>
                        <a:cubicBezTo>
                          <a:pt x="-804" y="8557"/>
                          <a:pt x="697" y="5027"/>
                          <a:pt x="3821" y="3769"/>
                        </a:cubicBezTo>
                        <a:cubicBezTo>
                          <a:pt x="17555" y="-1729"/>
                          <a:pt x="47377" y="-4995"/>
                          <a:pt x="61841" y="21946"/>
                        </a:cubicBezTo>
                        <a:cubicBezTo>
                          <a:pt x="76915" y="50023"/>
                          <a:pt x="60340" y="85261"/>
                          <a:pt x="37051" y="104351"/>
                        </a:cubicBezTo>
                        <a:cubicBezTo>
                          <a:pt x="42610" y="109220"/>
                          <a:pt x="54112" y="117375"/>
                          <a:pt x="70545" y="119505"/>
                        </a:cubicBezTo>
                        <a:cubicBezTo>
                          <a:pt x="73872" y="119931"/>
                          <a:pt x="76225" y="122995"/>
                          <a:pt x="75799" y="126322"/>
                        </a:cubicBezTo>
                        <a:cubicBezTo>
                          <a:pt x="75393" y="129385"/>
                          <a:pt x="72776" y="131617"/>
                          <a:pt x="69774" y="13161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4" name="Freeform: Shape 813">
                    <a:extLst>
                      <a:ext uri="{FF2B5EF4-FFF2-40B4-BE49-F238E27FC236}">
                        <a16:creationId xmlns:a16="http://schemas.microsoft.com/office/drawing/2014/main" id="{49849EC6-A5C7-819A-E3E4-FBDC0F46EC88}"/>
                      </a:ext>
                    </a:extLst>
                  </p:cNvPr>
                  <p:cNvSpPr/>
                  <p:nvPr/>
                </p:nvSpPr>
                <p:spPr>
                  <a:xfrm>
                    <a:off x="11050473" y="802731"/>
                    <a:ext cx="60006" cy="28925"/>
                  </a:xfrm>
                  <a:custGeom>
                    <a:avLst/>
                    <a:gdLst>
                      <a:gd name="connsiteX0" fmla="*/ 53927 w 60006"/>
                      <a:gd name="connsiteY0" fmla="*/ 28925 h 28925"/>
                      <a:gd name="connsiteX1" fmla="*/ 49322 w 60006"/>
                      <a:gd name="connsiteY1" fmla="*/ 26836 h 28925"/>
                      <a:gd name="connsiteX2" fmla="*/ 8342 w 60006"/>
                      <a:gd name="connsiteY2" fmla="*/ 14441 h 28925"/>
                      <a:gd name="connsiteX3" fmla="*/ 430 w 60006"/>
                      <a:gd name="connsiteY3" fmla="*/ 11032 h 28925"/>
                      <a:gd name="connsiteX4" fmla="*/ 3839 w 60006"/>
                      <a:gd name="connsiteY4" fmla="*/ 3121 h 28925"/>
                      <a:gd name="connsiteX5" fmla="*/ 58532 w 60006"/>
                      <a:gd name="connsiteY5" fmla="*/ 18863 h 28925"/>
                      <a:gd name="connsiteX6" fmla="*/ 57903 w 60006"/>
                      <a:gd name="connsiteY6" fmla="*/ 27444 h 28925"/>
                      <a:gd name="connsiteX7" fmla="*/ 53927 w 60006"/>
                      <a:gd name="connsiteY7" fmla="*/ 28925 h 28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0006" h="28925">
                        <a:moveTo>
                          <a:pt x="53927" y="28925"/>
                        </a:moveTo>
                        <a:cubicBezTo>
                          <a:pt x="52223" y="28925"/>
                          <a:pt x="50539" y="28215"/>
                          <a:pt x="49322" y="26836"/>
                        </a:cubicBezTo>
                        <a:cubicBezTo>
                          <a:pt x="48551" y="25943"/>
                          <a:pt x="30475" y="5636"/>
                          <a:pt x="8342" y="14441"/>
                        </a:cubicBezTo>
                        <a:cubicBezTo>
                          <a:pt x="5218" y="15678"/>
                          <a:pt x="1668" y="14157"/>
                          <a:pt x="430" y="11032"/>
                        </a:cubicBezTo>
                        <a:cubicBezTo>
                          <a:pt x="-807" y="7908"/>
                          <a:pt x="714" y="4378"/>
                          <a:pt x="3839" y="3121"/>
                        </a:cubicBezTo>
                        <a:cubicBezTo>
                          <a:pt x="34107" y="-8930"/>
                          <a:pt x="57538" y="17727"/>
                          <a:pt x="58532" y="18863"/>
                        </a:cubicBezTo>
                        <a:cubicBezTo>
                          <a:pt x="60723" y="21399"/>
                          <a:pt x="60439" y="25253"/>
                          <a:pt x="57903" y="27444"/>
                        </a:cubicBezTo>
                        <a:cubicBezTo>
                          <a:pt x="56747" y="28438"/>
                          <a:pt x="55347" y="28925"/>
                          <a:pt x="53927" y="28925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5" name="Freeform: Shape 814">
                  <a:extLst>
                    <a:ext uri="{FF2B5EF4-FFF2-40B4-BE49-F238E27FC236}">
                      <a16:creationId xmlns:a16="http://schemas.microsoft.com/office/drawing/2014/main" id="{9B8EF3E9-C32E-08CB-8467-10ED6A70FEB1}"/>
                    </a:ext>
                  </a:extLst>
                </p:cNvPr>
                <p:cNvSpPr/>
                <p:nvPr/>
              </p:nvSpPr>
              <p:spPr>
                <a:xfrm>
                  <a:off x="10870037" y="532834"/>
                  <a:ext cx="448986" cy="472071"/>
                </a:xfrm>
                <a:custGeom>
                  <a:avLst/>
                  <a:gdLst>
                    <a:gd name="connsiteX0" fmla="*/ 55919 w 448986"/>
                    <a:gd name="connsiteY0" fmla="*/ 230010 h 472071"/>
                    <a:gd name="connsiteX1" fmla="*/ 536 w 448986"/>
                    <a:gd name="connsiteY1" fmla="*/ 168398 h 472071"/>
                    <a:gd name="connsiteX2" fmla="*/ 54682 w 448986"/>
                    <a:gd name="connsiteY2" fmla="*/ 113807 h 472071"/>
                    <a:gd name="connsiteX3" fmla="*/ 143660 w 448986"/>
                    <a:gd name="connsiteY3" fmla="*/ 890 h 472071"/>
                    <a:gd name="connsiteX4" fmla="*/ 252357 w 448986"/>
                    <a:gd name="connsiteY4" fmla="*/ 46799 h 472071"/>
                    <a:gd name="connsiteX5" fmla="*/ 384992 w 448986"/>
                    <a:gd name="connsiteY5" fmla="*/ 74633 h 472071"/>
                    <a:gd name="connsiteX6" fmla="*/ 404224 w 448986"/>
                    <a:gd name="connsiteY6" fmla="*/ 171097 h 472071"/>
                    <a:gd name="connsiteX7" fmla="*/ 448084 w 448986"/>
                    <a:gd name="connsiteY7" fmla="*/ 257904 h 472071"/>
                    <a:gd name="connsiteX8" fmla="*/ 409742 w 448986"/>
                    <a:gd name="connsiteY8" fmla="*/ 369279 h 472071"/>
                    <a:gd name="connsiteX9" fmla="*/ 375944 w 448986"/>
                    <a:gd name="connsiteY9" fmla="*/ 415837 h 472071"/>
                    <a:gd name="connsiteX10" fmla="*/ 326525 w 448986"/>
                    <a:gd name="connsiteY10" fmla="*/ 472072 h 472071"/>
                    <a:gd name="connsiteX11" fmla="*/ 347380 w 448986"/>
                    <a:gd name="connsiteY11" fmla="*/ 369907 h 472071"/>
                    <a:gd name="connsiteX12" fmla="*/ 401485 w 448986"/>
                    <a:gd name="connsiteY12" fmla="*/ 348363 h 472071"/>
                    <a:gd name="connsiteX13" fmla="*/ 392315 w 448986"/>
                    <a:gd name="connsiteY13" fmla="*/ 274073 h 472071"/>
                    <a:gd name="connsiteX14" fmla="*/ 334396 w 448986"/>
                    <a:gd name="connsiteY14" fmla="*/ 286630 h 472071"/>
                    <a:gd name="connsiteX15" fmla="*/ 318654 w 448986"/>
                    <a:gd name="connsiteY15" fmla="*/ 316736 h 472071"/>
                    <a:gd name="connsiteX16" fmla="*/ 311087 w 448986"/>
                    <a:gd name="connsiteY16" fmla="*/ 365262 h 472071"/>
                    <a:gd name="connsiteX17" fmla="*/ 290009 w 448986"/>
                    <a:gd name="connsiteY17" fmla="*/ 360028 h 472071"/>
                    <a:gd name="connsiteX18" fmla="*/ 293052 w 448986"/>
                    <a:gd name="connsiteY18" fmla="*/ 277805 h 472071"/>
                    <a:gd name="connsiteX19" fmla="*/ 227160 w 448986"/>
                    <a:gd name="connsiteY19" fmla="*/ 263767 h 472071"/>
                    <a:gd name="connsiteX20" fmla="*/ 198637 w 448986"/>
                    <a:gd name="connsiteY20" fmla="*/ 235122 h 472071"/>
                    <a:gd name="connsiteX21" fmla="*/ 123535 w 448986"/>
                    <a:gd name="connsiteY21" fmla="*/ 239849 h 472071"/>
                    <a:gd name="connsiteX22" fmla="*/ 95316 w 448986"/>
                    <a:gd name="connsiteY22" fmla="*/ 216620 h 472071"/>
                    <a:gd name="connsiteX23" fmla="*/ 55960 w 448986"/>
                    <a:gd name="connsiteY23" fmla="*/ 229989 h 472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48986" h="472071">
                      <a:moveTo>
                        <a:pt x="55919" y="230010"/>
                      </a:moveTo>
                      <a:cubicBezTo>
                        <a:pt x="55919" y="230010"/>
                        <a:pt x="-6382" y="221367"/>
                        <a:pt x="536" y="168398"/>
                      </a:cubicBezTo>
                      <a:cubicBezTo>
                        <a:pt x="7454" y="115430"/>
                        <a:pt x="54682" y="113807"/>
                        <a:pt x="54682" y="113807"/>
                      </a:cubicBezTo>
                      <a:cubicBezTo>
                        <a:pt x="54682" y="113807"/>
                        <a:pt x="55838" y="9309"/>
                        <a:pt x="143660" y="890"/>
                      </a:cubicBezTo>
                      <a:cubicBezTo>
                        <a:pt x="231481" y="-7549"/>
                        <a:pt x="252357" y="46799"/>
                        <a:pt x="252357" y="46799"/>
                      </a:cubicBezTo>
                      <a:cubicBezTo>
                        <a:pt x="252357" y="46799"/>
                        <a:pt x="337318" y="12190"/>
                        <a:pt x="384992" y="74633"/>
                      </a:cubicBezTo>
                      <a:cubicBezTo>
                        <a:pt x="432686" y="137076"/>
                        <a:pt x="404224" y="171097"/>
                        <a:pt x="404224" y="171097"/>
                      </a:cubicBezTo>
                      <a:cubicBezTo>
                        <a:pt x="404224" y="171097"/>
                        <a:pt x="440192" y="185277"/>
                        <a:pt x="448084" y="257904"/>
                      </a:cubicBezTo>
                      <a:cubicBezTo>
                        <a:pt x="455955" y="330551"/>
                        <a:pt x="409742" y="369279"/>
                        <a:pt x="409742" y="369279"/>
                      </a:cubicBezTo>
                      <a:cubicBezTo>
                        <a:pt x="409742" y="369279"/>
                        <a:pt x="402398" y="399486"/>
                        <a:pt x="375944" y="415837"/>
                      </a:cubicBezTo>
                      <a:cubicBezTo>
                        <a:pt x="349510" y="432188"/>
                        <a:pt x="326525" y="472072"/>
                        <a:pt x="326525" y="472072"/>
                      </a:cubicBezTo>
                      <a:cubicBezTo>
                        <a:pt x="326525" y="472072"/>
                        <a:pt x="342450" y="373194"/>
                        <a:pt x="347380" y="369907"/>
                      </a:cubicBezTo>
                      <a:cubicBezTo>
                        <a:pt x="352310" y="366621"/>
                        <a:pt x="385174" y="375223"/>
                        <a:pt x="401485" y="348363"/>
                      </a:cubicBezTo>
                      <a:cubicBezTo>
                        <a:pt x="417796" y="321483"/>
                        <a:pt x="414408" y="284155"/>
                        <a:pt x="392315" y="274073"/>
                      </a:cubicBezTo>
                      <a:cubicBezTo>
                        <a:pt x="370223" y="263990"/>
                        <a:pt x="343059" y="279773"/>
                        <a:pt x="334396" y="286630"/>
                      </a:cubicBezTo>
                      <a:cubicBezTo>
                        <a:pt x="325734" y="293487"/>
                        <a:pt x="318613" y="301561"/>
                        <a:pt x="318654" y="316736"/>
                      </a:cubicBezTo>
                      <a:cubicBezTo>
                        <a:pt x="318674" y="331910"/>
                        <a:pt x="316787" y="364430"/>
                        <a:pt x="311087" y="365262"/>
                      </a:cubicBezTo>
                      <a:cubicBezTo>
                        <a:pt x="305386" y="366093"/>
                        <a:pt x="289603" y="364978"/>
                        <a:pt x="290009" y="360028"/>
                      </a:cubicBezTo>
                      <a:cubicBezTo>
                        <a:pt x="290415" y="355078"/>
                        <a:pt x="293052" y="277805"/>
                        <a:pt x="293052" y="277805"/>
                      </a:cubicBezTo>
                      <a:cubicBezTo>
                        <a:pt x="293052" y="277805"/>
                        <a:pt x="250409" y="281923"/>
                        <a:pt x="227160" y="263767"/>
                      </a:cubicBezTo>
                      <a:cubicBezTo>
                        <a:pt x="203912" y="245610"/>
                        <a:pt x="198637" y="235122"/>
                        <a:pt x="198637" y="235122"/>
                      </a:cubicBezTo>
                      <a:cubicBezTo>
                        <a:pt x="198637" y="235122"/>
                        <a:pt x="147778" y="250438"/>
                        <a:pt x="123535" y="239849"/>
                      </a:cubicBezTo>
                      <a:cubicBezTo>
                        <a:pt x="99292" y="229279"/>
                        <a:pt x="95316" y="216620"/>
                        <a:pt x="95316" y="216620"/>
                      </a:cubicBezTo>
                      <a:cubicBezTo>
                        <a:pt x="95316" y="216620"/>
                        <a:pt x="78377" y="230699"/>
                        <a:pt x="55960" y="22998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6" name="Freeform: Shape 815">
                  <a:extLst>
                    <a:ext uri="{FF2B5EF4-FFF2-40B4-BE49-F238E27FC236}">
                      <a16:creationId xmlns:a16="http://schemas.microsoft.com/office/drawing/2014/main" id="{7F53C4C7-F280-2C7C-D576-47DFA7E42AEE}"/>
                    </a:ext>
                  </a:extLst>
                </p:cNvPr>
                <p:cNvSpPr/>
                <p:nvPr/>
              </p:nvSpPr>
              <p:spPr>
                <a:xfrm>
                  <a:off x="10985162" y="925138"/>
                  <a:ext cx="81319" cy="53009"/>
                </a:xfrm>
                <a:custGeom>
                  <a:avLst/>
                  <a:gdLst>
                    <a:gd name="connsiteX0" fmla="*/ 40667 w 81319"/>
                    <a:gd name="connsiteY0" fmla="*/ 53009 h 53009"/>
                    <a:gd name="connsiteX1" fmla="*/ 986 w 81319"/>
                    <a:gd name="connsiteY1" fmla="*/ 22762 h 53009"/>
                    <a:gd name="connsiteX2" fmla="*/ 3278 w 81319"/>
                    <a:gd name="connsiteY2" fmla="*/ 6593 h 53009"/>
                    <a:gd name="connsiteX3" fmla="*/ 15755 w 81319"/>
                    <a:gd name="connsiteY3" fmla="*/ 0 h 53009"/>
                    <a:gd name="connsiteX4" fmla="*/ 65579 w 81319"/>
                    <a:gd name="connsiteY4" fmla="*/ 0 h 53009"/>
                    <a:gd name="connsiteX5" fmla="*/ 78055 w 81319"/>
                    <a:gd name="connsiteY5" fmla="*/ 6593 h 53009"/>
                    <a:gd name="connsiteX6" fmla="*/ 80348 w 81319"/>
                    <a:gd name="connsiteY6" fmla="*/ 22762 h 53009"/>
                    <a:gd name="connsiteX7" fmla="*/ 40687 w 81319"/>
                    <a:gd name="connsiteY7" fmla="*/ 53009 h 53009"/>
                    <a:gd name="connsiteX8" fmla="*/ 15755 w 81319"/>
                    <a:gd name="connsiteY8" fmla="*/ 12172 h 53009"/>
                    <a:gd name="connsiteX9" fmla="*/ 13199 w 81319"/>
                    <a:gd name="connsiteY9" fmla="*/ 13673 h 53009"/>
                    <a:gd name="connsiteX10" fmla="*/ 12509 w 81319"/>
                    <a:gd name="connsiteY10" fmla="*/ 18826 h 53009"/>
                    <a:gd name="connsiteX11" fmla="*/ 40667 w 81319"/>
                    <a:gd name="connsiteY11" fmla="*/ 40858 h 53009"/>
                    <a:gd name="connsiteX12" fmla="*/ 68825 w 81319"/>
                    <a:gd name="connsiteY12" fmla="*/ 18826 h 53009"/>
                    <a:gd name="connsiteX13" fmla="*/ 68135 w 81319"/>
                    <a:gd name="connsiteY13" fmla="*/ 13673 h 53009"/>
                    <a:gd name="connsiteX14" fmla="*/ 65579 w 81319"/>
                    <a:gd name="connsiteY14" fmla="*/ 12172 h 53009"/>
                    <a:gd name="connsiteX15" fmla="*/ 15755 w 81319"/>
                    <a:gd name="connsiteY15" fmla="*/ 12172 h 53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1319" h="53009">
                      <a:moveTo>
                        <a:pt x="40667" y="53009"/>
                      </a:moveTo>
                      <a:cubicBezTo>
                        <a:pt x="23159" y="53009"/>
                        <a:pt x="7214" y="40858"/>
                        <a:pt x="986" y="22762"/>
                      </a:cubicBezTo>
                      <a:cubicBezTo>
                        <a:pt x="-901" y="17284"/>
                        <a:pt x="-49" y="11239"/>
                        <a:pt x="3278" y="6593"/>
                      </a:cubicBezTo>
                      <a:cubicBezTo>
                        <a:pt x="6281" y="2394"/>
                        <a:pt x="10825" y="0"/>
                        <a:pt x="15755" y="0"/>
                      </a:cubicBezTo>
                      <a:lnTo>
                        <a:pt x="65579" y="0"/>
                      </a:lnTo>
                      <a:cubicBezTo>
                        <a:pt x="70509" y="0"/>
                        <a:pt x="75053" y="2414"/>
                        <a:pt x="78055" y="6593"/>
                      </a:cubicBezTo>
                      <a:cubicBezTo>
                        <a:pt x="81362" y="11239"/>
                        <a:pt x="82214" y="17284"/>
                        <a:pt x="80348" y="22762"/>
                      </a:cubicBezTo>
                      <a:cubicBezTo>
                        <a:pt x="74140" y="40858"/>
                        <a:pt x="58195" y="53009"/>
                        <a:pt x="40687" y="53009"/>
                      </a:cubicBezTo>
                      <a:close/>
                      <a:moveTo>
                        <a:pt x="15755" y="12172"/>
                      </a:moveTo>
                      <a:cubicBezTo>
                        <a:pt x="14456" y="12172"/>
                        <a:pt x="13584" y="13105"/>
                        <a:pt x="13199" y="13673"/>
                      </a:cubicBezTo>
                      <a:cubicBezTo>
                        <a:pt x="12407" y="14789"/>
                        <a:pt x="11799" y="16737"/>
                        <a:pt x="12509" y="18826"/>
                      </a:cubicBezTo>
                      <a:cubicBezTo>
                        <a:pt x="17114" y="32215"/>
                        <a:pt x="28170" y="40858"/>
                        <a:pt x="40667" y="40858"/>
                      </a:cubicBezTo>
                      <a:cubicBezTo>
                        <a:pt x="53164" y="40858"/>
                        <a:pt x="64220" y="32215"/>
                        <a:pt x="68825" y="18826"/>
                      </a:cubicBezTo>
                      <a:cubicBezTo>
                        <a:pt x="69535" y="16737"/>
                        <a:pt x="68947" y="14809"/>
                        <a:pt x="68135" y="13673"/>
                      </a:cubicBezTo>
                      <a:cubicBezTo>
                        <a:pt x="67730" y="13105"/>
                        <a:pt x="66877" y="12172"/>
                        <a:pt x="65579" y="12172"/>
                      </a:cubicBezTo>
                      <a:lnTo>
                        <a:pt x="15755" y="12172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7" name="Freeform: Shape 816">
                  <a:extLst>
                    <a:ext uri="{FF2B5EF4-FFF2-40B4-BE49-F238E27FC236}">
                      <a16:creationId xmlns:a16="http://schemas.microsoft.com/office/drawing/2014/main" id="{603A3163-73D2-135B-22E4-A70425123CFB}"/>
                    </a:ext>
                  </a:extLst>
                </p:cNvPr>
                <p:cNvSpPr/>
                <p:nvPr/>
              </p:nvSpPr>
              <p:spPr>
                <a:xfrm>
                  <a:off x="10911736" y="772662"/>
                  <a:ext cx="91655" cy="105816"/>
                </a:xfrm>
                <a:custGeom>
                  <a:avLst/>
                  <a:gdLst>
                    <a:gd name="connsiteX0" fmla="*/ 91656 w 91655"/>
                    <a:gd name="connsiteY0" fmla="*/ 52908 h 105816"/>
                    <a:gd name="connsiteX1" fmla="*/ 45828 w 91655"/>
                    <a:gd name="connsiteY1" fmla="*/ 105816 h 105816"/>
                    <a:gd name="connsiteX2" fmla="*/ 0 w 91655"/>
                    <a:gd name="connsiteY2" fmla="*/ 52908 h 105816"/>
                    <a:gd name="connsiteX3" fmla="*/ 45828 w 91655"/>
                    <a:gd name="connsiteY3" fmla="*/ 0 h 105816"/>
                    <a:gd name="connsiteX4" fmla="*/ 91656 w 91655"/>
                    <a:gd name="connsiteY4" fmla="*/ 52908 h 105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655" h="105816">
                      <a:moveTo>
                        <a:pt x="91656" y="52908"/>
                      </a:moveTo>
                      <a:cubicBezTo>
                        <a:pt x="91656" y="82128"/>
                        <a:pt x="71138" y="105816"/>
                        <a:pt x="45828" y="105816"/>
                      </a:cubicBezTo>
                      <a:cubicBezTo>
                        <a:pt x="20518" y="105816"/>
                        <a:pt x="0" y="82128"/>
                        <a:pt x="0" y="52908"/>
                      </a:cubicBezTo>
                      <a:cubicBezTo>
                        <a:pt x="0" y="23688"/>
                        <a:pt x="20518" y="0"/>
                        <a:pt x="45828" y="0"/>
                      </a:cubicBezTo>
                      <a:cubicBezTo>
                        <a:pt x="71138" y="0"/>
                        <a:pt x="91656" y="23688"/>
                        <a:pt x="91656" y="529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8" name="Freeform: Shape 817">
                  <a:extLst>
                    <a:ext uri="{FF2B5EF4-FFF2-40B4-BE49-F238E27FC236}">
                      <a16:creationId xmlns:a16="http://schemas.microsoft.com/office/drawing/2014/main" id="{55EB4141-C9FC-9ACB-E40C-D847D4AAF4E1}"/>
                    </a:ext>
                  </a:extLst>
                </p:cNvPr>
                <p:cNvSpPr/>
                <p:nvPr/>
              </p:nvSpPr>
              <p:spPr>
                <a:xfrm>
                  <a:off x="11025829" y="785768"/>
                  <a:ext cx="91655" cy="105816"/>
                </a:xfrm>
                <a:custGeom>
                  <a:avLst/>
                  <a:gdLst>
                    <a:gd name="connsiteX0" fmla="*/ 91656 w 91655"/>
                    <a:gd name="connsiteY0" fmla="*/ 52908 h 105816"/>
                    <a:gd name="connsiteX1" fmla="*/ 45828 w 91655"/>
                    <a:gd name="connsiteY1" fmla="*/ 105816 h 105816"/>
                    <a:gd name="connsiteX2" fmla="*/ 0 w 91655"/>
                    <a:gd name="connsiteY2" fmla="*/ 52908 h 105816"/>
                    <a:gd name="connsiteX3" fmla="*/ 45828 w 91655"/>
                    <a:gd name="connsiteY3" fmla="*/ 0 h 105816"/>
                    <a:gd name="connsiteX4" fmla="*/ 91656 w 91655"/>
                    <a:gd name="connsiteY4" fmla="*/ 52908 h 105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655" h="105816">
                      <a:moveTo>
                        <a:pt x="91656" y="52908"/>
                      </a:moveTo>
                      <a:cubicBezTo>
                        <a:pt x="91656" y="82128"/>
                        <a:pt x="71138" y="105816"/>
                        <a:pt x="45828" y="105816"/>
                      </a:cubicBezTo>
                      <a:cubicBezTo>
                        <a:pt x="20518" y="105816"/>
                        <a:pt x="0" y="82128"/>
                        <a:pt x="0" y="52908"/>
                      </a:cubicBezTo>
                      <a:cubicBezTo>
                        <a:pt x="0" y="23688"/>
                        <a:pt x="20518" y="0"/>
                        <a:pt x="45828" y="0"/>
                      </a:cubicBezTo>
                      <a:cubicBezTo>
                        <a:pt x="71138" y="0"/>
                        <a:pt x="91656" y="23688"/>
                        <a:pt x="91656" y="529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9" name="Freeform: Shape 818">
                  <a:extLst>
                    <a:ext uri="{FF2B5EF4-FFF2-40B4-BE49-F238E27FC236}">
                      <a16:creationId xmlns:a16="http://schemas.microsoft.com/office/drawing/2014/main" id="{E2F71AFC-CEEF-3D85-5A8D-FB02A1AB2D44}"/>
                    </a:ext>
                  </a:extLst>
                </p:cNvPr>
                <p:cNvSpPr/>
                <p:nvPr/>
              </p:nvSpPr>
              <p:spPr>
                <a:xfrm>
                  <a:off x="10979806" y="801172"/>
                  <a:ext cx="69802" cy="24539"/>
                </a:xfrm>
                <a:custGeom>
                  <a:avLst/>
                  <a:gdLst>
                    <a:gd name="connsiteX0" fmla="*/ 63693 w 69802"/>
                    <a:gd name="connsiteY0" fmla="*/ 24540 h 24539"/>
                    <a:gd name="connsiteX1" fmla="*/ 59737 w 69802"/>
                    <a:gd name="connsiteY1" fmla="*/ 23079 h 24539"/>
                    <a:gd name="connsiteX2" fmla="*/ 8533 w 69802"/>
                    <a:gd name="connsiteY2" fmla="*/ 16162 h 24539"/>
                    <a:gd name="connsiteX3" fmla="*/ 520 w 69802"/>
                    <a:gd name="connsiteY3" fmla="*/ 13037 h 24539"/>
                    <a:gd name="connsiteX4" fmla="*/ 3644 w 69802"/>
                    <a:gd name="connsiteY4" fmla="*/ 5024 h 24539"/>
                    <a:gd name="connsiteX5" fmla="*/ 67669 w 69802"/>
                    <a:gd name="connsiteY5" fmla="*/ 13829 h 24539"/>
                    <a:gd name="connsiteX6" fmla="*/ 68338 w 69802"/>
                    <a:gd name="connsiteY6" fmla="*/ 22410 h 24539"/>
                    <a:gd name="connsiteX7" fmla="*/ 63713 w 69802"/>
                    <a:gd name="connsiteY7" fmla="*/ 24540 h 2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802" h="24539">
                      <a:moveTo>
                        <a:pt x="63693" y="24540"/>
                      </a:moveTo>
                      <a:cubicBezTo>
                        <a:pt x="62293" y="24540"/>
                        <a:pt x="60893" y="24053"/>
                        <a:pt x="59737" y="23079"/>
                      </a:cubicBezTo>
                      <a:cubicBezTo>
                        <a:pt x="37279" y="3847"/>
                        <a:pt x="8817" y="16040"/>
                        <a:pt x="8533" y="16162"/>
                      </a:cubicBezTo>
                      <a:cubicBezTo>
                        <a:pt x="5470" y="17521"/>
                        <a:pt x="1858" y="16121"/>
                        <a:pt x="520" y="13037"/>
                      </a:cubicBezTo>
                      <a:cubicBezTo>
                        <a:pt x="-840" y="9954"/>
                        <a:pt x="560" y="6363"/>
                        <a:pt x="3644" y="5024"/>
                      </a:cubicBezTo>
                      <a:cubicBezTo>
                        <a:pt x="5084" y="4375"/>
                        <a:pt x="39450" y="-10333"/>
                        <a:pt x="67669" y="13829"/>
                      </a:cubicBezTo>
                      <a:cubicBezTo>
                        <a:pt x="70225" y="16019"/>
                        <a:pt x="70529" y="19854"/>
                        <a:pt x="68338" y="22410"/>
                      </a:cubicBezTo>
                      <a:cubicBezTo>
                        <a:pt x="67142" y="23810"/>
                        <a:pt x="65437" y="24540"/>
                        <a:pt x="63713" y="2454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0" name="Freeform: Shape 819">
                  <a:extLst>
                    <a:ext uri="{FF2B5EF4-FFF2-40B4-BE49-F238E27FC236}">
                      <a16:creationId xmlns:a16="http://schemas.microsoft.com/office/drawing/2014/main" id="{FB1264EE-F0DF-DDBC-B98B-49EA1E1DEB3B}"/>
                    </a:ext>
                  </a:extLst>
                </p:cNvPr>
                <p:cNvSpPr/>
                <p:nvPr/>
              </p:nvSpPr>
              <p:spPr>
                <a:xfrm>
                  <a:off x="11098284" y="811131"/>
                  <a:ext cx="104231" cy="17218"/>
                </a:xfrm>
                <a:custGeom>
                  <a:avLst/>
                  <a:gdLst>
                    <a:gd name="connsiteX0" fmla="*/ 98157 w 104231"/>
                    <a:gd name="connsiteY0" fmla="*/ 17199 h 17218"/>
                    <a:gd name="connsiteX1" fmla="*/ 97812 w 104231"/>
                    <a:gd name="connsiteY1" fmla="*/ 17199 h 17218"/>
                    <a:gd name="connsiteX2" fmla="*/ 5750 w 104231"/>
                    <a:gd name="connsiteY2" fmla="*/ 12167 h 17218"/>
                    <a:gd name="connsiteX3" fmla="*/ 9 w 104231"/>
                    <a:gd name="connsiteY3" fmla="*/ 5757 h 17218"/>
                    <a:gd name="connsiteX4" fmla="*/ 6420 w 104231"/>
                    <a:gd name="connsiteY4" fmla="*/ 16 h 17218"/>
                    <a:gd name="connsiteX5" fmla="*/ 98481 w 104231"/>
                    <a:gd name="connsiteY5" fmla="*/ 5047 h 17218"/>
                    <a:gd name="connsiteX6" fmla="*/ 104223 w 104231"/>
                    <a:gd name="connsiteY6" fmla="*/ 11457 h 17218"/>
                    <a:gd name="connsiteX7" fmla="*/ 98157 w 104231"/>
                    <a:gd name="connsiteY7" fmla="*/ 17219 h 17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4231" h="17218">
                      <a:moveTo>
                        <a:pt x="98157" y="17199"/>
                      </a:moveTo>
                      <a:cubicBezTo>
                        <a:pt x="98035" y="17199"/>
                        <a:pt x="97934" y="17199"/>
                        <a:pt x="97812" y="17199"/>
                      </a:cubicBezTo>
                      <a:lnTo>
                        <a:pt x="5750" y="12167"/>
                      </a:lnTo>
                      <a:cubicBezTo>
                        <a:pt x="2383" y="11985"/>
                        <a:pt x="-173" y="9124"/>
                        <a:pt x="9" y="5757"/>
                      </a:cubicBezTo>
                      <a:cubicBezTo>
                        <a:pt x="192" y="2389"/>
                        <a:pt x="3113" y="-228"/>
                        <a:pt x="6420" y="16"/>
                      </a:cubicBezTo>
                      <a:lnTo>
                        <a:pt x="98481" y="5047"/>
                      </a:lnTo>
                      <a:cubicBezTo>
                        <a:pt x="101849" y="5229"/>
                        <a:pt x="104405" y="8090"/>
                        <a:pt x="104223" y="11457"/>
                      </a:cubicBezTo>
                      <a:cubicBezTo>
                        <a:pt x="104040" y="14703"/>
                        <a:pt x="101362" y="17219"/>
                        <a:pt x="98157" y="1721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21" name="Freeform: Shape 820">
                <a:extLst>
                  <a:ext uri="{FF2B5EF4-FFF2-40B4-BE49-F238E27FC236}">
                    <a16:creationId xmlns:a16="http://schemas.microsoft.com/office/drawing/2014/main" id="{9F4EBCAE-4D62-2D0C-AE17-74DB3E5B96C3}"/>
                  </a:ext>
                </a:extLst>
              </p:cNvPr>
              <p:cNvSpPr/>
              <p:nvPr/>
            </p:nvSpPr>
            <p:spPr>
              <a:xfrm>
                <a:off x="10707459" y="736125"/>
                <a:ext cx="331393" cy="373663"/>
              </a:xfrm>
              <a:custGeom>
                <a:avLst/>
                <a:gdLst>
                  <a:gd name="connsiteX0" fmla="*/ 223407 w 331393"/>
                  <a:gd name="connsiteY0" fmla="*/ 373663 h 373663"/>
                  <a:gd name="connsiteX1" fmla="*/ 122947 w 331393"/>
                  <a:gd name="connsiteY1" fmla="*/ 229363 h 373663"/>
                  <a:gd name="connsiteX2" fmla="*/ 123109 w 331393"/>
                  <a:gd name="connsiteY2" fmla="*/ 227193 h 373663"/>
                  <a:gd name="connsiteX3" fmla="*/ 119964 w 331393"/>
                  <a:gd name="connsiteY3" fmla="*/ 147749 h 373663"/>
                  <a:gd name="connsiteX4" fmla="*/ 112560 w 331393"/>
                  <a:gd name="connsiteY4" fmla="*/ 134908 h 373663"/>
                  <a:gd name="connsiteX5" fmla="*/ 110693 w 331393"/>
                  <a:gd name="connsiteY5" fmla="*/ 137058 h 373663"/>
                  <a:gd name="connsiteX6" fmla="*/ 82961 w 331393"/>
                  <a:gd name="connsiteY6" fmla="*/ 217982 h 373663"/>
                  <a:gd name="connsiteX7" fmla="*/ 79817 w 331393"/>
                  <a:gd name="connsiteY7" fmla="*/ 228897 h 373663"/>
                  <a:gd name="connsiteX8" fmla="*/ 6277 w 331393"/>
                  <a:gd name="connsiteY8" fmla="*/ 142130 h 373663"/>
                  <a:gd name="connsiteX9" fmla="*/ 7413 w 331393"/>
                  <a:gd name="connsiteY9" fmla="*/ 106750 h 373663"/>
                  <a:gd name="connsiteX10" fmla="*/ 7697 w 331393"/>
                  <a:gd name="connsiteY10" fmla="*/ 106466 h 373663"/>
                  <a:gd name="connsiteX11" fmla="*/ 116008 w 331393"/>
                  <a:gd name="connsiteY11" fmla="*/ 7912 h 373663"/>
                  <a:gd name="connsiteX12" fmla="*/ 134936 w 331393"/>
                  <a:gd name="connsiteY12" fmla="*/ 0 h 373663"/>
                  <a:gd name="connsiteX13" fmla="*/ 153945 w 331393"/>
                  <a:gd name="connsiteY13" fmla="*/ 8176 h 373663"/>
                  <a:gd name="connsiteX14" fmla="*/ 154574 w 331393"/>
                  <a:gd name="connsiteY14" fmla="*/ 8967 h 373663"/>
                  <a:gd name="connsiteX15" fmla="*/ 217524 w 331393"/>
                  <a:gd name="connsiteY15" fmla="*/ 102165 h 373663"/>
                  <a:gd name="connsiteX16" fmla="*/ 216996 w 331393"/>
                  <a:gd name="connsiteY16" fmla="*/ 104701 h 373663"/>
                  <a:gd name="connsiteX17" fmla="*/ 221114 w 331393"/>
                  <a:gd name="connsiteY17" fmla="*/ 231250 h 373663"/>
                  <a:gd name="connsiteX18" fmla="*/ 291875 w 331393"/>
                  <a:gd name="connsiteY18" fmla="*/ 281115 h 373663"/>
                  <a:gd name="connsiteX19" fmla="*/ 314718 w 331393"/>
                  <a:gd name="connsiteY19" fmla="*/ 283610 h 373663"/>
                  <a:gd name="connsiteX20" fmla="*/ 331394 w 331393"/>
                  <a:gd name="connsiteY20" fmla="*/ 283752 h 373663"/>
                  <a:gd name="connsiteX21" fmla="*/ 317031 w 331393"/>
                  <a:gd name="connsiteY21" fmla="*/ 295681 h 373663"/>
                  <a:gd name="connsiteX22" fmla="*/ 223387 w 331393"/>
                  <a:gd name="connsiteY22" fmla="*/ 373663 h 373663"/>
                  <a:gd name="connsiteX23" fmla="*/ 135423 w 331393"/>
                  <a:gd name="connsiteY23" fmla="*/ 225975 h 373663"/>
                  <a:gd name="connsiteX24" fmla="*/ 225801 w 331393"/>
                  <a:gd name="connsiteY24" fmla="*/ 355811 h 373663"/>
                  <a:gd name="connsiteX25" fmla="*/ 299564 w 331393"/>
                  <a:gd name="connsiteY25" fmla="*/ 294383 h 373663"/>
                  <a:gd name="connsiteX26" fmla="*/ 290232 w 331393"/>
                  <a:gd name="connsiteY26" fmla="*/ 293186 h 373663"/>
                  <a:gd name="connsiteX27" fmla="*/ 210484 w 331393"/>
                  <a:gd name="connsiteY27" fmla="*/ 237194 h 373663"/>
                  <a:gd name="connsiteX28" fmla="*/ 204581 w 331393"/>
                  <a:gd name="connsiteY28" fmla="*/ 104762 h 373663"/>
                  <a:gd name="connsiteX29" fmla="*/ 144816 w 331393"/>
                  <a:gd name="connsiteY29" fmla="*/ 16270 h 373663"/>
                  <a:gd name="connsiteX30" fmla="*/ 134916 w 331393"/>
                  <a:gd name="connsiteY30" fmla="*/ 12193 h 373663"/>
                  <a:gd name="connsiteX31" fmla="*/ 134875 w 331393"/>
                  <a:gd name="connsiteY31" fmla="*/ 12193 h 373663"/>
                  <a:gd name="connsiteX32" fmla="*/ 124651 w 331393"/>
                  <a:gd name="connsiteY32" fmla="*/ 16534 h 373663"/>
                  <a:gd name="connsiteX33" fmla="*/ 124367 w 331393"/>
                  <a:gd name="connsiteY33" fmla="*/ 16798 h 373663"/>
                  <a:gd name="connsiteX34" fmla="*/ 16076 w 331393"/>
                  <a:gd name="connsiteY34" fmla="*/ 115331 h 373663"/>
                  <a:gd name="connsiteX35" fmla="*/ 15589 w 331393"/>
                  <a:gd name="connsiteY35" fmla="*/ 134259 h 373663"/>
                  <a:gd name="connsiteX36" fmla="*/ 74461 w 331393"/>
                  <a:gd name="connsiteY36" fmla="*/ 203741 h 373663"/>
                  <a:gd name="connsiteX37" fmla="*/ 101159 w 331393"/>
                  <a:gd name="connsiteY37" fmla="*/ 129532 h 373663"/>
                  <a:gd name="connsiteX38" fmla="*/ 113635 w 331393"/>
                  <a:gd name="connsiteY38" fmla="*/ 122087 h 373663"/>
                  <a:gd name="connsiteX39" fmla="*/ 130777 w 331393"/>
                  <a:gd name="connsiteY39" fmla="*/ 142130 h 373663"/>
                  <a:gd name="connsiteX40" fmla="*/ 135423 w 331393"/>
                  <a:gd name="connsiteY40" fmla="*/ 225975 h 37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31393" h="373663">
                    <a:moveTo>
                      <a:pt x="223407" y="373663"/>
                    </a:moveTo>
                    <a:lnTo>
                      <a:pt x="122947" y="229363"/>
                    </a:lnTo>
                    <a:lnTo>
                      <a:pt x="123109" y="227193"/>
                    </a:lnTo>
                    <a:cubicBezTo>
                      <a:pt x="125056" y="202544"/>
                      <a:pt x="125929" y="159191"/>
                      <a:pt x="119964" y="147749"/>
                    </a:cubicBezTo>
                    <a:cubicBezTo>
                      <a:pt x="117875" y="143733"/>
                      <a:pt x="114588" y="137444"/>
                      <a:pt x="112560" y="134908"/>
                    </a:cubicBezTo>
                    <a:cubicBezTo>
                      <a:pt x="112113" y="135354"/>
                      <a:pt x="111485" y="136044"/>
                      <a:pt x="110693" y="137058"/>
                    </a:cubicBezTo>
                    <a:cubicBezTo>
                      <a:pt x="105885" y="143144"/>
                      <a:pt x="91583" y="188039"/>
                      <a:pt x="82961" y="217982"/>
                    </a:cubicBezTo>
                    <a:lnTo>
                      <a:pt x="79817" y="228897"/>
                    </a:lnTo>
                    <a:lnTo>
                      <a:pt x="6277" y="142130"/>
                    </a:lnTo>
                    <a:cubicBezTo>
                      <a:pt x="-2507" y="131763"/>
                      <a:pt x="-2020" y="116548"/>
                      <a:pt x="7413" y="106750"/>
                    </a:cubicBezTo>
                    <a:lnTo>
                      <a:pt x="7697" y="106466"/>
                    </a:lnTo>
                    <a:lnTo>
                      <a:pt x="116008" y="7912"/>
                    </a:lnTo>
                    <a:cubicBezTo>
                      <a:pt x="121040" y="2780"/>
                      <a:pt x="127836" y="-40"/>
                      <a:pt x="134936" y="0"/>
                    </a:cubicBezTo>
                    <a:cubicBezTo>
                      <a:pt x="142179" y="21"/>
                      <a:pt x="148934" y="2922"/>
                      <a:pt x="153945" y="8176"/>
                    </a:cubicBezTo>
                    <a:lnTo>
                      <a:pt x="154574" y="8967"/>
                    </a:lnTo>
                    <a:lnTo>
                      <a:pt x="217524" y="102165"/>
                    </a:lnTo>
                    <a:lnTo>
                      <a:pt x="216996" y="104701"/>
                    </a:lnTo>
                    <a:cubicBezTo>
                      <a:pt x="216814" y="105573"/>
                      <a:pt x="199042" y="191508"/>
                      <a:pt x="221114" y="231250"/>
                    </a:cubicBezTo>
                    <a:cubicBezTo>
                      <a:pt x="245276" y="274684"/>
                      <a:pt x="280352" y="279512"/>
                      <a:pt x="291875" y="281115"/>
                    </a:cubicBezTo>
                    <a:cubicBezTo>
                      <a:pt x="309585" y="283529"/>
                      <a:pt x="314515" y="283590"/>
                      <a:pt x="314718" y="283610"/>
                    </a:cubicBezTo>
                    <a:lnTo>
                      <a:pt x="331394" y="283752"/>
                    </a:lnTo>
                    <a:lnTo>
                      <a:pt x="317031" y="295681"/>
                    </a:lnTo>
                    <a:lnTo>
                      <a:pt x="223387" y="373663"/>
                    </a:lnTo>
                    <a:close/>
                    <a:moveTo>
                      <a:pt x="135423" y="225975"/>
                    </a:moveTo>
                    <a:lnTo>
                      <a:pt x="225801" y="355811"/>
                    </a:lnTo>
                    <a:lnTo>
                      <a:pt x="299564" y="294383"/>
                    </a:lnTo>
                    <a:cubicBezTo>
                      <a:pt x="296906" y="294058"/>
                      <a:pt x="293823" y="293672"/>
                      <a:pt x="290232" y="293186"/>
                    </a:cubicBezTo>
                    <a:cubicBezTo>
                      <a:pt x="254831" y="288317"/>
                      <a:pt x="228742" y="269998"/>
                      <a:pt x="210484" y="237194"/>
                    </a:cubicBezTo>
                    <a:cubicBezTo>
                      <a:pt x="188189" y="197067"/>
                      <a:pt x="201599" y="120058"/>
                      <a:pt x="204581" y="104762"/>
                    </a:cubicBezTo>
                    <a:lnTo>
                      <a:pt x="144816" y="16270"/>
                    </a:lnTo>
                    <a:cubicBezTo>
                      <a:pt x="142158" y="13653"/>
                      <a:pt x="138669" y="12213"/>
                      <a:pt x="134916" y="12193"/>
                    </a:cubicBezTo>
                    <a:lnTo>
                      <a:pt x="134875" y="12193"/>
                    </a:lnTo>
                    <a:cubicBezTo>
                      <a:pt x="130980" y="12193"/>
                      <a:pt x="127349" y="13735"/>
                      <a:pt x="124651" y="16534"/>
                    </a:cubicBezTo>
                    <a:lnTo>
                      <a:pt x="124367" y="16798"/>
                    </a:lnTo>
                    <a:lnTo>
                      <a:pt x="16076" y="115331"/>
                    </a:lnTo>
                    <a:cubicBezTo>
                      <a:pt x="11105" y="120606"/>
                      <a:pt x="10882" y="128720"/>
                      <a:pt x="15589" y="134259"/>
                    </a:cubicBezTo>
                    <a:lnTo>
                      <a:pt x="74461" y="203741"/>
                    </a:lnTo>
                    <a:cubicBezTo>
                      <a:pt x="81054" y="181527"/>
                      <a:pt x="94565" y="137870"/>
                      <a:pt x="101159" y="129532"/>
                    </a:cubicBezTo>
                    <a:cubicBezTo>
                      <a:pt x="104283" y="125576"/>
                      <a:pt x="108178" y="121579"/>
                      <a:pt x="113635" y="122087"/>
                    </a:cubicBezTo>
                    <a:cubicBezTo>
                      <a:pt x="120695" y="122756"/>
                      <a:pt x="124691" y="130445"/>
                      <a:pt x="130777" y="142130"/>
                    </a:cubicBezTo>
                    <a:cubicBezTo>
                      <a:pt x="139663" y="159130"/>
                      <a:pt x="136356" y="213032"/>
                      <a:pt x="135423" y="22597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2" name="Freeform: Shape 821">
                <a:extLst>
                  <a:ext uri="{FF2B5EF4-FFF2-40B4-BE49-F238E27FC236}">
                    <a16:creationId xmlns:a16="http://schemas.microsoft.com/office/drawing/2014/main" id="{78911A6A-61BD-8222-B2F7-A67F8480DE3E}"/>
                  </a:ext>
                </a:extLst>
              </p:cNvPr>
              <p:cNvSpPr/>
              <p:nvPr/>
            </p:nvSpPr>
            <p:spPr>
              <a:xfrm>
                <a:off x="10689328" y="611472"/>
                <a:ext cx="140895" cy="174031"/>
              </a:xfrm>
              <a:custGeom>
                <a:avLst/>
                <a:gdLst>
                  <a:gd name="connsiteX0" fmla="*/ 105211 w 140895"/>
                  <a:gd name="connsiteY0" fmla="*/ 174032 h 174031"/>
                  <a:gd name="connsiteX1" fmla="*/ 101133 w 140895"/>
                  <a:gd name="connsiteY1" fmla="*/ 168676 h 174031"/>
                  <a:gd name="connsiteX2" fmla="*/ 49422 w 140895"/>
                  <a:gd name="connsiteY2" fmla="*/ 99072 h 174031"/>
                  <a:gd name="connsiteX3" fmla="*/ 977 w 140895"/>
                  <a:gd name="connsiteY3" fmla="*/ 16363 h 174031"/>
                  <a:gd name="connsiteX4" fmla="*/ 32057 w 140895"/>
                  <a:gd name="connsiteY4" fmla="*/ 2588 h 174031"/>
                  <a:gd name="connsiteX5" fmla="*/ 137711 w 140895"/>
                  <a:gd name="connsiteY5" fmla="*/ 136278 h 174031"/>
                  <a:gd name="connsiteX6" fmla="*/ 140896 w 140895"/>
                  <a:gd name="connsiteY6" fmla="*/ 140619 h 174031"/>
                  <a:gd name="connsiteX7" fmla="*/ 105252 w 140895"/>
                  <a:gd name="connsiteY7" fmla="*/ 174012 h 174031"/>
                  <a:gd name="connsiteX8" fmla="*/ 12480 w 140895"/>
                  <a:gd name="connsiteY8" fmla="*/ 20684 h 174031"/>
                  <a:gd name="connsiteX9" fmla="*/ 106712 w 140895"/>
                  <a:gd name="connsiteY9" fmla="*/ 155956 h 174031"/>
                  <a:gd name="connsiteX10" fmla="*/ 124666 w 140895"/>
                  <a:gd name="connsiteY10" fmla="*/ 139138 h 174031"/>
                  <a:gd name="connsiteX11" fmla="*/ 26437 w 140895"/>
                  <a:gd name="connsiteY11" fmla="*/ 13421 h 174031"/>
                  <a:gd name="connsiteX12" fmla="*/ 12460 w 140895"/>
                  <a:gd name="connsiteY12" fmla="*/ 20684 h 174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895" h="174031">
                    <a:moveTo>
                      <a:pt x="105211" y="174032"/>
                    </a:moveTo>
                    <a:lnTo>
                      <a:pt x="101133" y="168676"/>
                    </a:lnTo>
                    <a:cubicBezTo>
                      <a:pt x="100870" y="168331"/>
                      <a:pt x="74679" y="134026"/>
                      <a:pt x="49422" y="99072"/>
                    </a:cubicBezTo>
                    <a:cubicBezTo>
                      <a:pt x="-3810" y="25390"/>
                      <a:pt x="-1376" y="20805"/>
                      <a:pt x="977" y="16363"/>
                    </a:cubicBezTo>
                    <a:cubicBezTo>
                      <a:pt x="11121" y="-2768"/>
                      <a:pt x="23475" y="-1693"/>
                      <a:pt x="32057" y="2588"/>
                    </a:cubicBezTo>
                    <a:cubicBezTo>
                      <a:pt x="43641" y="8390"/>
                      <a:pt x="115841" y="106396"/>
                      <a:pt x="137711" y="136278"/>
                    </a:cubicBezTo>
                    <a:lnTo>
                      <a:pt x="140896" y="140619"/>
                    </a:lnTo>
                    <a:lnTo>
                      <a:pt x="105252" y="174012"/>
                    </a:lnTo>
                    <a:close/>
                    <a:moveTo>
                      <a:pt x="12480" y="20684"/>
                    </a:moveTo>
                    <a:cubicBezTo>
                      <a:pt x="16375" y="33038"/>
                      <a:pt x="62041" y="97206"/>
                      <a:pt x="106712" y="155956"/>
                    </a:cubicBezTo>
                    <a:lnTo>
                      <a:pt x="124666" y="139138"/>
                    </a:lnTo>
                    <a:cubicBezTo>
                      <a:pt x="81983" y="80875"/>
                      <a:pt x="33903" y="18128"/>
                      <a:pt x="26437" y="13421"/>
                    </a:cubicBezTo>
                    <a:cubicBezTo>
                      <a:pt x="22623" y="11514"/>
                      <a:pt x="18282" y="10479"/>
                      <a:pt x="12460" y="2068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3" name="Freeform: Shape 822">
                <a:extLst>
                  <a:ext uri="{FF2B5EF4-FFF2-40B4-BE49-F238E27FC236}">
                    <a16:creationId xmlns:a16="http://schemas.microsoft.com/office/drawing/2014/main" id="{B7491EB3-F478-96A6-8CE2-ECE34B963B03}"/>
                  </a:ext>
                </a:extLst>
              </p:cNvPr>
              <p:cNvSpPr/>
              <p:nvPr/>
            </p:nvSpPr>
            <p:spPr>
              <a:xfrm>
                <a:off x="10752722" y="787458"/>
                <a:ext cx="148154" cy="78584"/>
              </a:xfrm>
              <a:custGeom>
                <a:avLst/>
                <a:gdLst>
                  <a:gd name="connsiteX0" fmla="*/ 6092 w 148154"/>
                  <a:gd name="connsiteY0" fmla="*/ 78585 h 78584"/>
                  <a:gd name="connsiteX1" fmla="*/ 1385 w 148154"/>
                  <a:gd name="connsiteY1" fmla="*/ 76353 h 78584"/>
                  <a:gd name="connsiteX2" fmla="*/ 2217 w 148154"/>
                  <a:gd name="connsiteY2" fmla="*/ 67792 h 78584"/>
                  <a:gd name="connsiteX3" fmla="*/ 79712 w 148154"/>
                  <a:gd name="connsiteY3" fmla="*/ 4112 h 78584"/>
                  <a:gd name="connsiteX4" fmla="*/ 105112 w 148154"/>
                  <a:gd name="connsiteY4" fmla="*/ 6364 h 78584"/>
                  <a:gd name="connsiteX5" fmla="*/ 105436 w 148154"/>
                  <a:gd name="connsiteY5" fmla="*/ 6790 h 78584"/>
                  <a:gd name="connsiteX6" fmla="*/ 147024 w 148154"/>
                  <a:gd name="connsiteY6" fmla="*/ 65135 h 78584"/>
                  <a:gd name="connsiteX7" fmla="*/ 145604 w 148154"/>
                  <a:gd name="connsiteY7" fmla="*/ 73615 h 78584"/>
                  <a:gd name="connsiteX8" fmla="*/ 137124 w 148154"/>
                  <a:gd name="connsiteY8" fmla="*/ 72195 h 78584"/>
                  <a:gd name="connsiteX9" fmla="*/ 95719 w 148154"/>
                  <a:gd name="connsiteY9" fmla="*/ 14113 h 78584"/>
                  <a:gd name="connsiteX10" fmla="*/ 87442 w 148154"/>
                  <a:gd name="connsiteY10" fmla="*/ 13525 h 78584"/>
                  <a:gd name="connsiteX11" fmla="*/ 9946 w 148154"/>
                  <a:gd name="connsiteY11" fmla="*/ 77206 h 78584"/>
                  <a:gd name="connsiteX12" fmla="*/ 6092 w 148154"/>
                  <a:gd name="connsiteY12" fmla="*/ 78585 h 78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154" h="78584">
                    <a:moveTo>
                      <a:pt x="6092" y="78585"/>
                    </a:moveTo>
                    <a:cubicBezTo>
                      <a:pt x="4327" y="78585"/>
                      <a:pt x="2582" y="77834"/>
                      <a:pt x="1385" y="76353"/>
                    </a:cubicBezTo>
                    <a:cubicBezTo>
                      <a:pt x="-745" y="73757"/>
                      <a:pt x="-380" y="69922"/>
                      <a:pt x="2217" y="67792"/>
                    </a:cubicBezTo>
                    <a:lnTo>
                      <a:pt x="79712" y="4112"/>
                    </a:lnTo>
                    <a:cubicBezTo>
                      <a:pt x="87320" y="-2157"/>
                      <a:pt x="98721" y="-1142"/>
                      <a:pt x="105112" y="6364"/>
                    </a:cubicBezTo>
                    <a:lnTo>
                      <a:pt x="105436" y="6790"/>
                    </a:lnTo>
                    <a:lnTo>
                      <a:pt x="147024" y="65135"/>
                    </a:lnTo>
                    <a:cubicBezTo>
                      <a:pt x="148972" y="67874"/>
                      <a:pt x="148343" y="71667"/>
                      <a:pt x="145604" y="73615"/>
                    </a:cubicBezTo>
                    <a:cubicBezTo>
                      <a:pt x="142865" y="75562"/>
                      <a:pt x="139072" y="74933"/>
                      <a:pt x="137124" y="72195"/>
                    </a:cubicBezTo>
                    <a:lnTo>
                      <a:pt x="95719" y="14113"/>
                    </a:lnTo>
                    <a:cubicBezTo>
                      <a:pt x="93589" y="11781"/>
                      <a:pt x="89917" y="11496"/>
                      <a:pt x="87442" y="13525"/>
                    </a:cubicBezTo>
                    <a:lnTo>
                      <a:pt x="9946" y="77206"/>
                    </a:lnTo>
                    <a:cubicBezTo>
                      <a:pt x="8810" y="78139"/>
                      <a:pt x="7451" y="78585"/>
                      <a:pt x="6092" y="7858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4" name="Freeform: Shape 823">
                <a:extLst>
                  <a:ext uri="{FF2B5EF4-FFF2-40B4-BE49-F238E27FC236}">
                    <a16:creationId xmlns:a16="http://schemas.microsoft.com/office/drawing/2014/main" id="{4120020E-4AB4-E05B-65A0-76BDA7A908DB}"/>
                  </a:ext>
                </a:extLst>
              </p:cNvPr>
              <p:cNvSpPr/>
              <p:nvPr/>
            </p:nvSpPr>
            <p:spPr>
              <a:xfrm>
                <a:off x="11078877" y="1207391"/>
                <a:ext cx="262402" cy="823439"/>
              </a:xfrm>
              <a:custGeom>
                <a:avLst/>
                <a:gdLst>
                  <a:gd name="connsiteX0" fmla="*/ 139291 w 262402"/>
                  <a:gd name="connsiteY0" fmla="*/ 823399 h 823439"/>
                  <a:gd name="connsiteX1" fmla="*/ 1990 w 262402"/>
                  <a:gd name="connsiteY1" fmla="*/ 730688 h 823439"/>
                  <a:gd name="connsiteX2" fmla="*/ 102531 w 262402"/>
                  <a:gd name="connsiteY2" fmla="*/ 552123 h 823439"/>
                  <a:gd name="connsiteX3" fmla="*/ 212080 w 262402"/>
                  <a:gd name="connsiteY3" fmla="*/ 397639 h 823439"/>
                  <a:gd name="connsiteX4" fmla="*/ 120931 w 262402"/>
                  <a:gd name="connsiteY4" fmla="*/ 182396 h 823439"/>
                  <a:gd name="connsiteX5" fmla="*/ 177613 w 262402"/>
                  <a:gd name="connsiteY5" fmla="*/ 2229 h 823439"/>
                  <a:gd name="connsiteX6" fmla="*/ 186174 w 262402"/>
                  <a:gd name="connsiteY6" fmla="*/ 1377 h 823439"/>
                  <a:gd name="connsiteX7" fmla="*/ 187026 w 262402"/>
                  <a:gd name="connsiteY7" fmla="*/ 9938 h 823439"/>
                  <a:gd name="connsiteX8" fmla="*/ 132048 w 262402"/>
                  <a:gd name="connsiteY8" fmla="*/ 177487 h 823439"/>
                  <a:gd name="connsiteX9" fmla="*/ 224617 w 262402"/>
                  <a:gd name="connsiteY9" fmla="*/ 396138 h 823439"/>
                  <a:gd name="connsiteX10" fmla="*/ 225936 w 262402"/>
                  <a:gd name="connsiteY10" fmla="*/ 399303 h 823439"/>
                  <a:gd name="connsiteX11" fmla="*/ 223907 w 262402"/>
                  <a:gd name="connsiteY11" fmla="*/ 402062 h 823439"/>
                  <a:gd name="connsiteX12" fmla="*/ 116326 w 262402"/>
                  <a:gd name="connsiteY12" fmla="*/ 553543 h 823439"/>
                  <a:gd name="connsiteX13" fmla="*/ 12275 w 262402"/>
                  <a:gd name="connsiteY13" fmla="*/ 724115 h 823439"/>
                  <a:gd name="connsiteX14" fmla="*/ 76625 w 262402"/>
                  <a:gd name="connsiteY14" fmla="*/ 780350 h 823439"/>
                  <a:gd name="connsiteX15" fmla="*/ 145316 w 262402"/>
                  <a:gd name="connsiteY15" fmla="*/ 809827 h 823439"/>
                  <a:gd name="connsiteX16" fmla="*/ 251578 w 262402"/>
                  <a:gd name="connsiteY16" fmla="*/ 692224 h 823439"/>
                  <a:gd name="connsiteX17" fmla="*/ 260139 w 262402"/>
                  <a:gd name="connsiteY17" fmla="*/ 691311 h 823439"/>
                  <a:gd name="connsiteX18" fmla="*/ 261052 w 262402"/>
                  <a:gd name="connsiteY18" fmla="*/ 699872 h 823439"/>
                  <a:gd name="connsiteX19" fmla="*/ 152335 w 262402"/>
                  <a:gd name="connsiteY19" fmla="*/ 819767 h 823439"/>
                  <a:gd name="connsiteX20" fmla="*/ 139291 w 262402"/>
                  <a:gd name="connsiteY20" fmla="*/ 823439 h 823439"/>
                  <a:gd name="connsiteX21" fmla="*/ 12295 w 262402"/>
                  <a:gd name="connsiteY21" fmla="*/ 724582 h 823439"/>
                  <a:gd name="connsiteX22" fmla="*/ 12295 w 262402"/>
                  <a:gd name="connsiteY22" fmla="*/ 724582 h 823439"/>
                  <a:gd name="connsiteX23" fmla="*/ 12295 w 262402"/>
                  <a:gd name="connsiteY23" fmla="*/ 724582 h 82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62402" h="823439">
                    <a:moveTo>
                      <a:pt x="139291" y="823399"/>
                    </a:moveTo>
                    <a:cubicBezTo>
                      <a:pt x="97581" y="823399"/>
                      <a:pt x="13026" y="745396"/>
                      <a:pt x="1990" y="730688"/>
                    </a:cubicBezTo>
                    <a:cubicBezTo>
                      <a:pt x="-2352" y="724906"/>
                      <a:pt x="-9614" y="715229"/>
                      <a:pt x="102531" y="552123"/>
                    </a:cubicBezTo>
                    <a:cubicBezTo>
                      <a:pt x="151017" y="481606"/>
                      <a:pt x="201470" y="412185"/>
                      <a:pt x="212080" y="397639"/>
                    </a:cubicBezTo>
                    <a:cubicBezTo>
                      <a:pt x="202931" y="375628"/>
                      <a:pt x="148440" y="244636"/>
                      <a:pt x="120931" y="182396"/>
                    </a:cubicBezTo>
                    <a:cubicBezTo>
                      <a:pt x="89466" y="111210"/>
                      <a:pt x="174002" y="6631"/>
                      <a:pt x="177613" y="2229"/>
                    </a:cubicBezTo>
                    <a:cubicBezTo>
                      <a:pt x="179743" y="-368"/>
                      <a:pt x="183577" y="-753"/>
                      <a:pt x="186174" y="1377"/>
                    </a:cubicBezTo>
                    <a:cubicBezTo>
                      <a:pt x="188770" y="3507"/>
                      <a:pt x="189156" y="7341"/>
                      <a:pt x="187026" y="9938"/>
                    </a:cubicBezTo>
                    <a:cubicBezTo>
                      <a:pt x="186194" y="10952"/>
                      <a:pt x="103606" y="113117"/>
                      <a:pt x="132048" y="177487"/>
                    </a:cubicBezTo>
                    <a:cubicBezTo>
                      <a:pt x="162032" y="245346"/>
                      <a:pt x="223988" y="394637"/>
                      <a:pt x="224617" y="396138"/>
                    </a:cubicBezTo>
                    <a:lnTo>
                      <a:pt x="225936" y="399303"/>
                    </a:lnTo>
                    <a:lnTo>
                      <a:pt x="223907" y="402062"/>
                    </a:lnTo>
                    <a:cubicBezTo>
                      <a:pt x="223359" y="402792"/>
                      <a:pt x="169295" y="476738"/>
                      <a:pt x="116326" y="553543"/>
                    </a:cubicBezTo>
                    <a:cubicBezTo>
                      <a:pt x="21465" y="691149"/>
                      <a:pt x="12376" y="718678"/>
                      <a:pt x="12275" y="724115"/>
                    </a:cubicBezTo>
                    <a:cubicBezTo>
                      <a:pt x="19842" y="733650"/>
                      <a:pt x="47757" y="759455"/>
                      <a:pt x="76625" y="780350"/>
                    </a:cubicBezTo>
                    <a:cubicBezTo>
                      <a:pt x="116833" y="809441"/>
                      <a:pt x="138459" y="814655"/>
                      <a:pt x="145316" y="809827"/>
                    </a:cubicBezTo>
                    <a:cubicBezTo>
                      <a:pt x="171425" y="791386"/>
                      <a:pt x="250787" y="693218"/>
                      <a:pt x="251578" y="692224"/>
                    </a:cubicBezTo>
                    <a:cubicBezTo>
                      <a:pt x="253688" y="689607"/>
                      <a:pt x="257522" y="689202"/>
                      <a:pt x="260139" y="691311"/>
                    </a:cubicBezTo>
                    <a:cubicBezTo>
                      <a:pt x="262756" y="693421"/>
                      <a:pt x="263162" y="697255"/>
                      <a:pt x="261052" y="699872"/>
                    </a:cubicBezTo>
                    <a:cubicBezTo>
                      <a:pt x="257746" y="703970"/>
                      <a:pt x="179824" y="800353"/>
                      <a:pt x="152335" y="819767"/>
                    </a:cubicBezTo>
                    <a:cubicBezTo>
                      <a:pt x="148745" y="822303"/>
                      <a:pt x="144342" y="823439"/>
                      <a:pt x="139291" y="823439"/>
                    </a:cubicBezTo>
                    <a:close/>
                    <a:moveTo>
                      <a:pt x="12295" y="724582"/>
                    </a:moveTo>
                    <a:lnTo>
                      <a:pt x="12295" y="724582"/>
                    </a:lnTo>
                    <a:lnTo>
                      <a:pt x="12295" y="72458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5" name="Freeform: Shape 824">
                <a:extLst>
                  <a:ext uri="{FF2B5EF4-FFF2-40B4-BE49-F238E27FC236}">
                    <a16:creationId xmlns:a16="http://schemas.microsoft.com/office/drawing/2014/main" id="{DAB49B08-651A-D566-E5D9-59EF8C024745}"/>
                  </a:ext>
                </a:extLst>
              </p:cNvPr>
              <p:cNvSpPr/>
              <p:nvPr/>
            </p:nvSpPr>
            <p:spPr>
              <a:xfrm>
                <a:off x="11005136" y="1931527"/>
                <a:ext cx="186922" cy="140364"/>
              </a:xfrm>
              <a:custGeom>
                <a:avLst/>
                <a:gdLst>
                  <a:gd name="connsiteX0" fmla="*/ 178991 w 186922"/>
                  <a:gd name="connsiteY0" fmla="*/ 140365 h 140364"/>
                  <a:gd name="connsiteX1" fmla="*/ 0 w 186922"/>
                  <a:gd name="connsiteY1" fmla="*/ 140365 h 140364"/>
                  <a:gd name="connsiteX2" fmla="*/ 87152 w 186922"/>
                  <a:gd name="connsiteY2" fmla="*/ 0 h 140364"/>
                  <a:gd name="connsiteX3" fmla="*/ 92488 w 186922"/>
                  <a:gd name="connsiteY3" fmla="*/ 7161 h 140364"/>
                  <a:gd name="connsiteX4" fmla="*/ 183515 w 186922"/>
                  <a:gd name="connsiteY4" fmla="*/ 77313 h 140364"/>
                  <a:gd name="connsiteX5" fmla="*/ 186923 w 186922"/>
                  <a:gd name="connsiteY5" fmla="*/ 79362 h 140364"/>
                  <a:gd name="connsiteX6" fmla="*/ 178991 w 186922"/>
                  <a:gd name="connsiteY6" fmla="*/ 140365 h 140364"/>
                  <a:gd name="connsiteX7" fmla="*/ 21890 w 186922"/>
                  <a:gd name="connsiteY7" fmla="*/ 128192 h 140364"/>
                  <a:gd name="connsiteX8" fmla="*/ 168300 w 186922"/>
                  <a:gd name="connsiteY8" fmla="*/ 128192 h 140364"/>
                  <a:gd name="connsiteX9" fmla="*/ 173838 w 186922"/>
                  <a:gd name="connsiteY9" fmla="*/ 85651 h 140364"/>
                  <a:gd name="connsiteX10" fmla="*/ 88349 w 186922"/>
                  <a:gd name="connsiteY10" fmla="*/ 21139 h 140364"/>
                  <a:gd name="connsiteX11" fmla="*/ 21890 w 186922"/>
                  <a:gd name="connsiteY11" fmla="*/ 128172 h 140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6922" h="140364">
                    <a:moveTo>
                      <a:pt x="178991" y="140365"/>
                    </a:moveTo>
                    <a:lnTo>
                      <a:pt x="0" y="140365"/>
                    </a:lnTo>
                    <a:lnTo>
                      <a:pt x="87152" y="0"/>
                    </a:lnTo>
                    <a:lnTo>
                      <a:pt x="92488" y="7161"/>
                    </a:lnTo>
                    <a:cubicBezTo>
                      <a:pt x="112876" y="34508"/>
                      <a:pt x="182825" y="76907"/>
                      <a:pt x="183515" y="77313"/>
                    </a:cubicBezTo>
                    <a:lnTo>
                      <a:pt x="186923" y="79362"/>
                    </a:lnTo>
                    <a:lnTo>
                      <a:pt x="178991" y="140365"/>
                    </a:lnTo>
                    <a:close/>
                    <a:moveTo>
                      <a:pt x="21890" y="128192"/>
                    </a:moveTo>
                    <a:lnTo>
                      <a:pt x="168300" y="128192"/>
                    </a:lnTo>
                    <a:lnTo>
                      <a:pt x="173838" y="85651"/>
                    </a:lnTo>
                    <a:cubicBezTo>
                      <a:pt x="160347" y="77313"/>
                      <a:pt x="111334" y="46234"/>
                      <a:pt x="88349" y="21139"/>
                    </a:cubicBezTo>
                    <a:lnTo>
                      <a:pt x="21890" y="12817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6" name="Freeform: Shape 825">
                <a:extLst>
                  <a:ext uri="{FF2B5EF4-FFF2-40B4-BE49-F238E27FC236}">
                    <a16:creationId xmlns:a16="http://schemas.microsoft.com/office/drawing/2014/main" id="{8E2D456F-E384-D3DA-EABD-080986479621}"/>
                  </a:ext>
                </a:extLst>
              </p:cNvPr>
              <p:cNvSpPr/>
              <p:nvPr/>
            </p:nvSpPr>
            <p:spPr>
              <a:xfrm>
                <a:off x="11029169" y="1025518"/>
                <a:ext cx="173723" cy="124904"/>
              </a:xfrm>
              <a:custGeom>
                <a:avLst/>
                <a:gdLst>
                  <a:gd name="connsiteX0" fmla="*/ 6073 w 173723"/>
                  <a:gd name="connsiteY0" fmla="*/ 124905 h 124904"/>
                  <a:gd name="connsiteX1" fmla="*/ 88 w 173723"/>
                  <a:gd name="connsiteY1" fmla="*/ 119833 h 124904"/>
                  <a:gd name="connsiteX2" fmla="*/ 5079 w 173723"/>
                  <a:gd name="connsiteY2" fmla="*/ 112814 h 124904"/>
                  <a:gd name="connsiteX3" fmla="*/ 161348 w 173723"/>
                  <a:gd name="connsiteY3" fmla="*/ 66682 h 124904"/>
                  <a:gd name="connsiteX4" fmla="*/ 151144 w 173723"/>
                  <a:gd name="connsiteY4" fmla="*/ 23572 h 124904"/>
                  <a:gd name="connsiteX5" fmla="*/ 98804 w 173723"/>
                  <a:gd name="connsiteY5" fmla="*/ 12110 h 124904"/>
                  <a:gd name="connsiteX6" fmla="*/ 93631 w 173723"/>
                  <a:gd name="connsiteY6" fmla="*/ 5233 h 124904"/>
                  <a:gd name="connsiteX7" fmla="*/ 100508 w 173723"/>
                  <a:gd name="connsiteY7" fmla="*/ 60 h 124904"/>
                  <a:gd name="connsiteX8" fmla="*/ 156337 w 173723"/>
                  <a:gd name="connsiteY8" fmla="*/ 12557 h 124904"/>
                  <a:gd name="connsiteX9" fmla="*/ 173642 w 173723"/>
                  <a:gd name="connsiteY9" fmla="*/ 70901 h 124904"/>
                  <a:gd name="connsiteX10" fmla="*/ 173723 w 173723"/>
                  <a:gd name="connsiteY10" fmla="*/ 75364 h 124904"/>
                  <a:gd name="connsiteX11" fmla="*/ 169483 w 173723"/>
                  <a:gd name="connsiteY11" fmla="*/ 76785 h 124904"/>
                  <a:gd name="connsiteX12" fmla="*/ 7087 w 173723"/>
                  <a:gd name="connsiteY12" fmla="*/ 124804 h 124904"/>
                  <a:gd name="connsiteX13" fmla="*/ 6073 w 173723"/>
                  <a:gd name="connsiteY13" fmla="*/ 124885 h 124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723" h="124904">
                    <a:moveTo>
                      <a:pt x="6073" y="124905"/>
                    </a:moveTo>
                    <a:cubicBezTo>
                      <a:pt x="3152" y="124905"/>
                      <a:pt x="575" y="122795"/>
                      <a:pt x="88" y="119833"/>
                    </a:cubicBezTo>
                    <a:cubicBezTo>
                      <a:pt x="-480" y="116526"/>
                      <a:pt x="1752" y="113382"/>
                      <a:pt x="5079" y="112814"/>
                    </a:cubicBezTo>
                    <a:cubicBezTo>
                      <a:pt x="37984" y="107255"/>
                      <a:pt x="139195" y="74026"/>
                      <a:pt x="161348" y="66682"/>
                    </a:cubicBezTo>
                    <a:cubicBezTo>
                      <a:pt x="160456" y="47328"/>
                      <a:pt x="156337" y="26027"/>
                      <a:pt x="151144" y="23572"/>
                    </a:cubicBezTo>
                    <a:cubicBezTo>
                      <a:pt x="141244" y="18886"/>
                      <a:pt x="110002" y="13713"/>
                      <a:pt x="98804" y="12110"/>
                    </a:cubicBezTo>
                    <a:cubicBezTo>
                      <a:pt x="95477" y="11644"/>
                      <a:pt x="93164" y="8560"/>
                      <a:pt x="93631" y="5233"/>
                    </a:cubicBezTo>
                    <a:cubicBezTo>
                      <a:pt x="94097" y="1906"/>
                      <a:pt x="97201" y="-407"/>
                      <a:pt x="100508" y="60"/>
                    </a:cubicBezTo>
                    <a:cubicBezTo>
                      <a:pt x="104809" y="668"/>
                      <a:pt x="142968" y="6247"/>
                      <a:pt x="156337" y="12557"/>
                    </a:cubicBezTo>
                    <a:cubicBezTo>
                      <a:pt x="171471" y="19718"/>
                      <a:pt x="173419" y="59013"/>
                      <a:pt x="173642" y="70901"/>
                    </a:cubicBezTo>
                    <a:lnTo>
                      <a:pt x="173723" y="75364"/>
                    </a:lnTo>
                    <a:lnTo>
                      <a:pt x="169483" y="76785"/>
                    </a:lnTo>
                    <a:cubicBezTo>
                      <a:pt x="164412" y="78489"/>
                      <a:pt x="44861" y="118413"/>
                      <a:pt x="7087" y="124804"/>
                    </a:cubicBezTo>
                    <a:cubicBezTo>
                      <a:pt x="6742" y="124864"/>
                      <a:pt x="6397" y="124885"/>
                      <a:pt x="6073" y="12488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7" name="Freeform: Shape 826">
                <a:extLst>
                  <a:ext uri="{FF2B5EF4-FFF2-40B4-BE49-F238E27FC236}">
                    <a16:creationId xmlns:a16="http://schemas.microsoft.com/office/drawing/2014/main" id="{37C9F0D7-6253-DB3E-F014-587F476E2A5E}"/>
                  </a:ext>
                </a:extLst>
              </p:cNvPr>
              <p:cNvSpPr/>
              <p:nvPr/>
            </p:nvSpPr>
            <p:spPr>
              <a:xfrm>
                <a:off x="10599536" y="1683221"/>
                <a:ext cx="243977" cy="248245"/>
              </a:xfrm>
              <a:custGeom>
                <a:avLst/>
                <a:gdLst>
                  <a:gd name="connsiteX0" fmla="*/ 237909 w 243977"/>
                  <a:gd name="connsiteY0" fmla="*/ 248245 h 248245"/>
                  <a:gd name="connsiteX1" fmla="*/ 234582 w 243977"/>
                  <a:gd name="connsiteY1" fmla="*/ 247251 h 248245"/>
                  <a:gd name="connsiteX2" fmla="*/ 310 w 243977"/>
                  <a:gd name="connsiteY2" fmla="*/ 8009 h 248245"/>
                  <a:gd name="connsiteX3" fmla="*/ 4164 w 243977"/>
                  <a:gd name="connsiteY3" fmla="*/ 320 h 248245"/>
                  <a:gd name="connsiteX4" fmla="*/ 11853 w 243977"/>
                  <a:gd name="connsiteY4" fmla="*/ 4154 h 248245"/>
                  <a:gd name="connsiteX5" fmla="*/ 241216 w 243977"/>
                  <a:gd name="connsiteY5" fmla="*/ 237047 h 248245"/>
                  <a:gd name="connsiteX6" fmla="*/ 242981 w 243977"/>
                  <a:gd name="connsiteY6" fmla="*/ 245466 h 248245"/>
                  <a:gd name="connsiteX7" fmla="*/ 237869 w 243977"/>
                  <a:gd name="connsiteY7" fmla="*/ 248225 h 2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3977" h="248245">
                    <a:moveTo>
                      <a:pt x="237909" y="248245"/>
                    </a:moveTo>
                    <a:cubicBezTo>
                      <a:pt x="236773" y="248245"/>
                      <a:pt x="235617" y="247921"/>
                      <a:pt x="234582" y="247251"/>
                    </a:cubicBezTo>
                    <a:cubicBezTo>
                      <a:pt x="39382" y="119951"/>
                      <a:pt x="1832" y="12512"/>
                      <a:pt x="310" y="8009"/>
                    </a:cubicBezTo>
                    <a:cubicBezTo>
                      <a:pt x="-745" y="4824"/>
                      <a:pt x="979" y="1375"/>
                      <a:pt x="4164" y="320"/>
                    </a:cubicBezTo>
                    <a:cubicBezTo>
                      <a:pt x="7350" y="-755"/>
                      <a:pt x="10798" y="969"/>
                      <a:pt x="11853" y="4154"/>
                    </a:cubicBezTo>
                    <a:cubicBezTo>
                      <a:pt x="12279" y="5432"/>
                      <a:pt x="50276" y="112526"/>
                      <a:pt x="241216" y="237047"/>
                    </a:cubicBezTo>
                    <a:cubicBezTo>
                      <a:pt x="244036" y="238893"/>
                      <a:pt x="244827" y="242646"/>
                      <a:pt x="242981" y="245466"/>
                    </a:cubicBezTo>
                    <a:cubicBezTo>
                      <a:pt x="241804" y="247251"/>
                      <a:pt x="239857" y="248225"/>
                      <a:pt x="237869" y="24822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8" name="Freeform: Shape 827">
                <a:extLst>
                  <a:ext uri="{FF2B5EF4-FFF2-40B4-BE49-F238E27FC236}">
                    <a16:creationId xmlns:a16="http://schemas.microsoft.com/office/drawing/2014/main" id="{D823A22E-6BE2-4279-61E5-91CD31D7CD63}"/>
                  </a:ext>
                </a:extLst>
              </p:cNvPr>
              <p:cNvSpPr/>
              <p:nvPr/>
            </p:nvSpPr>
            <p:spPr>
              <a:xfrm>
                <a:off x="10622953" y="1761929"/>
                <a:ext cx="96707" cy="186476"/>
              </a:xfrm>
              <a:custGeom>
                <a:avLst/>
                <a:gdLst>
                  <a:gd name="connsiteX0" fmla="*/ 90621 w 96707"/>
                  <a:gd name="connsiteY0" fmla="*/ 186476 h 186476"/>
                  <a:gd name="connsiteX1" fmla="*/ 85144 w 96707"/>
                  <a:gd name="connsiteY1" fmla="*/ 183048 h 186476"/>
                  <a:gd name="connsiteX2" fmla="*/ 609 w 96707"/>
                  <a:gd name="connsiteY2" fmla="*/ 8744 h 186476"/>
                  <a:gd name="connsiteX3" fmla="*/ 3428 w 96707"/>
                  <a:gd name="connsiteY3" fmla="*/ 609 h 186476"/>
                  <a:gd name="connsiteX4" fmla="*/ 11563 w 96707"/>
                  <a:gd name="connsiteY4" fmla="*/ 3428 h 186476"/>
                  <a:gd name="connsiteX5" fmla="*/ 96099 w 96707"/>
                  <a:gd name="connsiteY5" fmla="*/ 177733 h 186476"/>
                  <a:gd name="connsiteX6" fmla="*/ 93279 w 96707"/>
                  <a:gd name="connsiteY6" fmla="*/ 185868 h 186476"/>
                  <a:gd name="connsiteX7" fmla="*/ 90621 w 96707"/>
                  <a:gd name="connsiteY7" fmla="*/ 186476 h 186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707" h="186476">
                    <a:moveTo>
                      <a:pt x="90621" y="186476"/>
                    </a:moveTo>
                    <a:cubicBezTo>
                      <a:pt x="88369" y="186476"/>
                      <a:pt x="86199" y="185219"/>
                      <a:pt x="85144" y="183048"/>
                    </a:cubicBezTo>
                    <a:lnTo>
                      <a:pt x="609" y="8744"/>
                    </a:lnTo>
                    <a:cubicBezTo>
                      <a:pt x="-852" y="5721"/>
                      <a:pt x="406" y="2069"/>
                      <a:pt x="3428" y="609"/>
                    </a:cubicBezTo>
                    <a:cubicBezTo>
                      <a:pt x="6451" y="-852"/>
                      <a:pt x="10103" y="406"/>
                      <a:pt x="11563" y="3428"/>
                    </a:cubicBezTo>
                    <a:lnTo>
                      <a:pt x="96099" y="177733"/>
                    </a:lnTo>
                    <a:cubicBezTo>
                      <a:pt x="97559" y="180756"/>
                      <a:pt x="96301" y="184407"/>
                      <a:pt x="93279" y="185868"/>
                    </a:cubicBezTo>
                    <a:cubicBezTo>
                      <a:pt x="92427" y="186274"/>
                      <a:pt x="91514" y="186476"/>
                      <a:pt x="90621" y="1864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9" name="Freeform: Shape 828">
                <a:extLst>
                  <a:ext uri="{FF2B5EF4-FFF2-40B4-BE49-F238E27FC236}">
                    <a16:creationId xmlns:a16="http://schemas.microsoft.com/office/drawing/2014/main" id="{066A01A3-A338-B821-368B-0A85E82D5CC6}"/>
                  </a:ext>
                </a:extLst>
              </p:cNvPr>
              <p:cNvSpPr/>
              <p:nvPr/>
            </p:nvSpPr>
            <p:spPr>
              <a:xfrm>
                <a:off x="11019722" y="1384411"/>
                <a:ext cx="142839" cy="168137"/>
              </a:xfrm>
              <a:custGeom>
                <a:avLst/>
                <a:gdLst>
                  <a:gd name="connsiteX0" fmla="*/ 115128 w 142839"/>
                  <a:gd name="connsiteY0" fmla="*/ 168137 h 168137"/>
                  <a:gd name="connsiteX1" fmla="*/ 27712 w 142839"/>
                  <a:gd name="connsiteY1" fmla="*/ 168137 h 168137"/>
                  <a:gd name="connsiteX2" fmla="*/ 0 w 142839"/>
                  <a:gd name="connsiteY2" fmla="*/ 140425 h 168137"/>
                  <a:gd name="connsiteX3" fmla="*/ 0 w 142839"/>
                  <a:gd name="connsiteY3" fmla="*/ 27712 h 168137"/>
                  <a:gd name="connsiteX4" fmla="*/ 27712 w 142839"/>
                  <a:gd name="connsiteY4" fmla="*/ 0 h 168137"/>
                  <a:gd name="connsiteX5" fmla="*/ 115128 w 142839"/>
                  <a:gd name="connsiteY5" fmla="*/ 0 h 168137"/>
                  <a:gd name="connsiteX6" fmla="*/ 142840 w 142839"/>
                  <a:gd name="connsiteY6" fmla="*/ 27712 h 168137"/>
                  <a:gd name="connsiteX7" fmla="*/ 142840 w 142839"/>
                  <a:gd name="connsiteY7" fmla="*/ 140425 h 168137"/>
                  <a:gd name="connsiteX8" fmla="*/ 115128 w 142839"/>
                  <a:gd name="connsiteY8" fmla="*/ 168137 h 168137"/>
                  <a:gd name="connsiteX9" fmla="*/ 27712 w 142839"/>
                  <a:gd name="connsiteY9" fmla="*/ 12192 h 168137"/>
                  <a:gd name="connsiteX10" fmla="*/ 12172 w 142839"/>
                  <a:gd name="connsiteY10" fmla="*/ 27732 h 168137"/>
                  <a:gd name="connsiteX11" fmla="*/ 12172 w 142839"/>
                  <a:gd name="connsiteY11" fmla="*/ 140446 h 168137"/>
                  <a:gd name="connsiteX12" fmla="*/ 27712 w 142839"/>
                  <a:gd name="connsiteY12" fmla="*/ 155985 h 168137"/>
                  <a:gd name="connsiteX13" fmla="*/ 115128 w 142839"/>
                  <a:gd name="connsiteY13" fmla="*/ 155985 h 168137"/>
                  <a:gd name="connsiteX14" fmla="*/ 130667 w 142839"/>
                  <a:gd name="connsiteY14" fmla="*/ 140446 h 168137"/>
                  <a:gd name="connsiteX15" fmla="*/ 130667 w 142839"/>
                  <a:gd name="connsiteY15" fmla="*/ 27732 h 168137"/>
                  <a:gd name="connsiteX16" fmla="*/ 115128 w 142839"/>
                  <a:gd name="connsiteY16" fmla="*/ 12192 h 168137"/>
                  <a:gd name="connsiteX17" fmla="*/ 27712 w 142839"/>
                  <a:gd name="connsiteY17" fmla="*/ 12192 h 16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839" h="168137">
                    <a:moveTo>
                      <a:pt x="115128" y="168137"/>
                    </a:moveTo>
                    <a:lnTo>
                      <a:pt x="27712" y="168137"/>
                    </a:lnTo>
                    <a:cubicBezTo>
                      <a:pt x="12436" y="168137"/>
                      <a:pt x="0" y="155701"/>
                      <a:pt x="0" y="140425"/>
                    </a:cubicBezTo>
                    <a:lnTo>
                      <a:pt x="0" y="27712"/>
                    </a:lnTo>
                    <a:cubicBezTo>
                      <a:pt x="0" y="12436"/>
                      <a:pt x="12436" y="0"/>
                      <a:pt x="27712" y="0"/>
                    </a:cubicBezTo>
                    <a:lnTo>
                      <a:pt x="115128" y="0"/>
                    </a:lnTo>
                    <a:cubicBezTo>
                      <a:pt x="130404" y="0"/>
                      <a:pt x="142840" y="12436"/>
                      <a:pt x="142840" y="27712"/>
                    </a:cubicBezTo>
                    <a:lnTo>
                      <a:pt x="142840" y="140425"/>
                    </a:lnTo>
                    <a:cubicBezTo>
                      <a:pt x="142840" y="155701"/>
                      <a:pt x="130404" y="168137"/>
                      <a:pt x="115128" y="168137"/>
                    </a:cubicBezTo>
                    <a:close/>
                    <a:moveTo>
                      <a:pt x="27712" y="12192"/>
                    </a:moveTo>
                    <a:cubicBezTo>
                      <a:pt x="19151" y="12192"/>
                      <a:pt x="12172" y="19151"/>
                      <a:pt x="12172" y="27732"/>
                    </a:cubicBezTo>
                    <a:lnTo>
                      <a:pt x="12172" y="140446"/>
                    </a:lnTo>
                    <a:cubicBezTo>
                      <a:pt x="12172" y="149007"/>
                      <a:pt x="19130" y="155985"/>
                      <a:pt x="27712" y="155985"/>
                    </a:cubicBezTo>
                    <a:lnTo>
                      <a:pt x="115128" y="155985"/>
                    </a:lnTo>
                    <a:cubicBezTo>
                      <a:pt x="123689" y="155985"/>
                      <a:pt x="130667" y="149027"/>
                      <a:pt x="130667" y="140446"/>
                    </a:cubicBezTo>
                    <a:lnTo>
                      <a:pt x="130667" y="27732"/>
                    </a:lnTo>
                    <a:cubicBezTo>
                      <a:pt x="130667" y="19171"/>
                      <a:pt x="123709" y="12192"/>
                      <a:pt x="115128" y="12192"/>
                    </a:cubicBezTo>
                    <a:lnTo>
                      <a:pt x="27712" y="121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9981CC2D-16BE-A351-9820-042C97D50BC1}"/>
                </a:ext>
              </a:extLst>
            </p:cNvPr>
            <p:cNvSpPr/>
            <p:nvPr/>
          </p:nvSpPr>
          <p:spPr>
            <a:xfrm>
              <a:off x="11329867" y="885842"/>
              <a:ext cx="235448" cy="235448"/>
            </a:xfrm>
            <a:custGeom>
              <a:avLst/>
              <a:gdLst>
                <a:gd name="connsiteX0" fmla="*/ 117724 w 235448"/>
                <a:gd name="connsiteY0" fmla="*/ 0 h 235448"/>
                <a:gd name="connsiteX1" fmla="*/ 0 w 235448"/>
                <a:gd name="connsiteY1" fmla="*/ 117724 h 235448"/>
                <a:gd name="connsiteX2" fmla="*/ 117724 w 235448"/>
                <a:gd name="connsiteY2" fmla="*/ 235449 h 235448"/>
                <a:gd name="connsiteX3" fmla="*/ 235449 w 235448"/>
                <a:gd name="connsiteY3" fmla="*/ 117724 h 235448"/>
                <a:gd name="connsiteX4" fmla="*/ 117724 w 235448"/>
                <a:gd name="connsiteY4" fmla="*/ 0 h 235448"/>
                <a:gd name="connsiteX5" fmla="*/ 184204 w 235448"/>
                <a:gd name="connsiteY5" fmla="*/ 82872 h 235448"/>
                <a:gd name="connsiteX6" fmla="*/ 107054 w 235448"/>
                <a:gd name="connsiteY6" fmla="*/ 160022 h 235448"/>
                <a:gd name="connsiteX7" fmla="*/ 91920 w 235448"/>
                <a:gd name="connsiteY7" fmla="*/ 166271 h 235448"/>
                <a:gd name="connsiteX8" fmla="*/ 76786 w 235448"/>
                <a:gd name="connsiteY8" fmla="*/ 160022 h 235448"/>
                <a:gd name="connsiteX9" fmla="*/ 51245 w 235448"/>
                <a:gd name="connsiteY9" fmla="*/ 134481 h 235448"/>
                <a:gd name="connsiteX10" fmla="*/ 51245 w 235448"/>
                <a:gd name="connsiteY10" fmla="*/ 119429 h 235448"/>
                <a:gd name="connsiteX11" fmla="*/ 66297 w 235448"/>
                <a:gd name="connsiteY11" fmla="*/ 119429 h 235448"/>
                <a:gd name="connsiteX12" fmla="*/ 91838 w 235448"/>
                <a:gd name="connsiteY12" fmla="*/ 144970 h 235448"/>
                <a:gd name="connsiteX13" fmla="*/ 169152 w 235448"/>
                <a:gd name="connsiteY13" fmla="*/ 67819 h 235448"/>
                <a:gd name="connsiteX14" fmla="*/ 184204 w 235448"/>
                <a:gd name="connsiteY14" fmla="*/ 67819 h 235448"/>
                <a:gd name="connsiteX15" fmla="*/ 184204 w 235448"/>
                <a:gd name="connsiteY15" fmla="*/ 82872 h 23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448" h="235448">
                  <a:moveTo>
                    <a:pt x="117724" y="0"/>
                  </a:moveTo>
                  <a:cubicBezTo>
                    <a:pt x="52705" y="0"/>
                    <a:pt x="0" y="52705"/>
                    <a:pt x="0" y="117724"/>
                  </a:cubicBezTo>
                  <a:cubicBezTo>
                    <a:pt x="0" y="182744"/>
                    <a:pt x="52705" y="235449"/>
                    <a:pt x="117724" y="235449"/>
                  </a:cubicBezTo>
                  <a:cubicBezTo>
                    <a:pt x="182744" y="235449"/>
                    <a:pt x="235449" y="182744"/>
                    <a:pt x="235449" y="117724"/>
                  </a:cubicBezTo>
                  <a:cubicBezTo>
                    <a:pt x="235449" y="52705"/>
                    <a:pt x="182744" y="0"/>
                    <a:pt x="117724" y="0"/>
                  </a:cubicBezTo>
                  <a:close/>
                  <a:moveTo>
                    <a:pt x="184204" y="82872"/>
                  </a:moveTo>
                  <a:lnTo>
                    <a:pt x="107054" y="160022"/>
                  </a:lnTo>
                  <a:cubicBezTo>
                    <a:pt x="102875" y="164202"/>
                    <a:pt x="97397" y="166271"/>
                    <a:pt x="91920" y="166271"/>
                  </a:cubicBezTo>
                  <a:cubicBezTo>
                    <a:pt x="86442" y="166271"/>
                    <a:pt x="80965" y="164181"/>
                    <a:pt x="76786" y="160022"/>
                  </a:cubicBezTo>
                  <a:lnTo>
                    <a:pt x="51245" y="134481"/>
                  </a:lnTo>
                  <a:cubicBezTo>
                    <a:pt x="47086" y="130323"/>
                    <a:pt x="47086" y="123587"/>
                    <a:pt x="51245" y="119429"/>
                  </a:cubicBezTo>
                  <a:cubicBezTo>
                    <a:pt x="55403" y="115270"/>
                    <a:pt x="62139" y="115270"/>
                    <a:pt x="66297" y="119429"/>
                  </a:cubicBezTo>
                  <a:lnTo>
                    <a:pt x="91838" y="144970"/>
                  </a:lnTo>
                  <a:lnTo>
                    <a:pt x="169152" y="67819"/>
                  </a:lnTo>
                  <a:cubicBezTo>
                    <a:pt x="173310" y="63660"/>
                    <a:pt x="180046" y="63660"/>
                    <a:pt x="184204" y="67819"/>
                  </a:cubicBezTo>
                  <a:cubicBezTo>
                    <a:pt x="188363" y="71978"/>
                    <a:pt x="188363" y="78713"/>
                    <a:pt x="184204" y="82872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D5C89343-4530-FEF6-8C07-59B32B9AB769}"/>
                </a:ext>
              </a:extLst>
            </p:cNvPr>
            <p:cNvSpPr/>
            <p:nvPr/>
          </p:nvSpPr>
          <p:spPr>
            <a:xfrm>
              <a:off x="10028143" y="1870707"/>
              <a:ext cx="376746" cy="109366"/>
            </a:xfrm>
            <a:custGeom>
              <a:avLst/>
              <a:gdLst>
                <a:gd name="connsiteX0" fmla="*/ 356419 w 376746"/>
                <a:gd name="connsiteY0" fmla="*/ 0 h 109366"/>
                <a:gd name="connsiteX1" fmla="*/ 376747 w 376746"/>
                <a:gd name="connsiteY1" fmla="*/ 20327 h 109366"/>
                <a:gd name="connsiteX2" fmla="*/ 376747 w 376746"/>
                <a:gd name="connsiteY2" fmla="*/ 89039 h 109366"/>
                <a:gd name="connsiteX3" fmla="*/ 356419 w 376746"/>
                <a:gd name="connsiteY3" fmla="*/ 109366 h 109366"/>
                <a:gd name="connsiteX4" fmla="*/ 20327 w 376746"/>
                <a:gd name="connsiteY4" fmla="*/ 109366 h 109366"/>
                <a:gd name="connsiteX5" fmla="*/ 0 w 376746"/>
                <a:gd name="connsiteY5" fmla="*/ 89039 h 109366"/>
                <a:gd name="connsiteX6" fmla="*/ 0 w 376746"/>
                <a:gd name="connsiteY6" fmla="*/ 20327 h 109366"/>
                <a:gd name="connsiteX7" fmla="*/ 20327 w 376746"/>
                <a:gd name="connsiteY7" fmla="*/ 0 h 10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6746" h="109366">
                  <a:moveTo>
                    <a:pt x="356419" y="0"/>
                  </a:moveTo>
                  <a:cubicBezTo>
                    <a:pt x="367646" y="0"/>
                    <a:pt x="376747" y="9101"/>
                    <a:pt x="376747" y="20327"/>
                  </a:cubicBezTo>
                  <a:lnTo>
                    <a:pt x="376747" y="89039"/>
                  </a:lnTo>
                  <a:cubicBezTo>
                    <a:pt x="376747" y="100265"/>
                    <a:pt x="367646" y="109366"/>
                    <a:pt x="356419" y="109366"/>
                  </a:cubicBezTo>
                  <a:lnTo>
                    <a:pt x="20327" y="109366"/>
                  </a:lnTo>
                  <a:cubicBezTo>
                    <a:pt x="9101" y="109366"/>
                    <a:pt x="0" y="100266"/>
                    <a:pt x="0" y="89039"/>
                  </a:cubicBezTo>
                  <a:lnTo>
                    <a:pt x="0" y="20327"/>
                  </a:lnTo>
                  <a:cubicBezTo>
                    <a:pt x="0" y="9101"/>
                    <a:pt x="9101" y="0"/>
                    <a:pt x="20327" y="0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32" name="Graphic 221">
              <a:extLst>
                <a:ext uri="{FF2B5EF4-FFF2-40B4-BE49-F238E27FC236}">
                  <a16:creationId xmlns:a16="http://schemas.microsoft.com/office/drawing/2014/main" id="{B08B5A08-9DEF-26DF-2579-19C0E0FD8732}"/>
                </a:ext>
              </a:extLst>
            </p:cNvPr>
            <p:cNvGrpSpPr/>
            <p:nvPr/>
          </p:nvGrpSpPr>
          <p:grpSpPr>
            <a:xfrm>
              <a:off x="10746581" y="401373"/>
              <a:ext cx="751159" cy="342015"/>
              <a:chOff x="10746581" y="401373"/>
              <a:chExt cx="751159" cy="342015"/>
            </a:xfrm>
            <a:solidFill>
              <a:srgbClr val="363634"/>
            </a:solidFill>
          </p:grpSpPr>
          <p:sp>
            <p:nvSpPr>
              <p:cNvPr id="833" name="Freeform: Shape 832">
                <a:extLst>
                  <a:ext uri="{FF2B5EF4-FFF2-40B4-BE49-F238E27FC236}">
                    <a16:creationId xmlns:a16="http://schemas.microsoft.com/office/drawing/2014/main" id="{CBA47B0C-929A-912A-D881-519B809D095A}"/>
                  </a:ext>
                </a:extLst>
              </p:cNvPr>
              <p:cNvSpPr/>
              <p:nvPr/>
            </p:nvSpPr>
            <p:spPr>
              <a:xfrm>
                <a:off x="10746581" y="401373"/>
                <a:ext cx="751159" cy="137544"/>
              </a:xfrm>
              <a:custGeom>
                <a:avLst/>
                <a:gdLst>
                  <a:gd name="connsiteX0" fmla="*/ 689650 w 751159"/>
                  <a:gd name="connsiteY0" fmla="*/ 137545 h 137544"/>
                  <a:gd name="connsiteX1" fmla="*/ 489622 w 751159"/>
                  <a:gd name="connsiteY1" fmla="*/ 137545 h 137544"/>
                  <a:gd name="connsiteX2" fmla="*/ 483536 w 751159"/>
                  <a:gd name="connsiteY2" fmla="*/ 131459 h 137544"/>
                  <a:gd name="connsiteX3" fmla="*/ 489622 w 751159"/>
                  <a:gd name="connsiteY3" fmla="*/ 125373 h 137544"/>
                  <a:gd name="connsiteX4" fmla="*/ 689650 w 751159"/>
                  <a:gd name="connsiteY4" fmla="*/ 125373 h 137544"/>
                  <a:gd name="connsiteX5" fmla="*/ 738988 w 751159"/>
                  <a:gd name="connsiteY5" fmla="*/ 76035 h 137544"/>
                  <a:gd name="connsiteX6" fmla="*/ 738988 w 751159"/>
                  <a:gd name="connsiteY6" fmla="*/ 61510 h 137544"/>
                  <a:gd name="connsiteX7" fmla="*/ 689650 w 751159"/>
                  <a:gd name="connsiteY7" fmla="*/ 12172 h 137544"/>
                  <a:gd name="connsiteX8" fmla="*/ 61510 w 751159"/>
                  <a:gd name="connsiteY8" fmla="*/ 12172 h 137544"/>
                  <a:gd name="connsiteX9" fmla="*/ 12172 w 751159"/>
                  <a:gd name="connsiteY9" fmla="*/ 61510 h 137544"/>
                  <a:gd name="connsiteX10" fmla="*/ 12172 w 751159"/>
                  <a:gd name="connsiteY10" fmla="*/ 131459 h 137544"/>
                  <a:gd name="connsiteX11" fmla="*/ 6086 w 751159"/>
                  <a:gd name="connsiteY11" fmla="*/ 137545 h 137544"/>
                  <a:gd name="connsiteX12" fmla="*/ 0 w 751159"/>
                  <a:gd name="connsiteY12" fmla="*/ 131459 h 137544"/>
                  <a:gd name="connsiteX13" fmla="*/ 0 w 751159"/>
                  <a:gd name="connsiteY13" fmla="*/ 61510 h 137544"/>
                  <a:gd name="connsiteX14" fmla="*/ 61510 w 751159"/>
                  <a:gd name="connsiteY14" fmla="*/ 0 h 137544"/>
                  <a:gd name="connsiteX15" fmla="*/ 689650 w 751159"/>
                  <a:gd name="connsiteY15" fmla="*/ 0 h 137544"/>
                  <a:gd name="connsiteX16" fmla="*/ 751160 w 751159"/>
                  <a:gd name="connsiteY16" fmla="*/ 61510 h 137544"/>
                  <a:gd name="connsiteX17" fmla="*/ 751160 w 751159"/>
                  <a:gd name="connsiteY17" fmla="*/ 76035 h 137544"/>
                  <a:gd name="connsiteX18" fmla="*/ 689650 w 751159"/>
                  <a:gd name="connsiteY18" fmla="*/ 137545 h 13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51159" h="137544">
                    <a:moveTo>
                      <a:pt x="689650" y="137545"/>
                    </a:moveTo>
                    <a:lnTo>
                      <a:pt x="489622" y="137545"/>
                    </a:lnTo>
                    <a:cubicBezTo>
                      <a:pt x="486255" y="137545"/>
                      <a:pt x="483536" y="134826"/>
                      <a:pt x="483536" y="131459"/>
                    </a:cubicBezTo>
                    <a:cubicBezTo>
                      <a:pt x="483536" y="128091"/>
                      <a:pt x="486255" y="125373"/>
                      <a:pt x="489622" y="125373"/>
                    </a:cubicBezTo>
                    <a:lnTo>
                      <a:pt x="689650" y="125373"/>
                    </a:lnTo>
                    <a:cubicBezTo>
                      <a:pt x="716855" y="125373"/>
                      <a:pt x="738988" y="103240"/>
                      <a:pt x="738988" y="76035"/>
                    </a:cubicBezTo>
                    <a:lnTo>
                      <a:pt x="738988" y="61510"/>
                    </a:lnTo>
                    <a:cubicBezTo>
                      <a:pt x="738988" y="34305"/>
                      <a:pt x="716855" y="12172"/>
                      <a:pt x="689650" y="12172"/>
                    </a:cubicBezTo>
                    <a:lnTo>
                      <a:pt x="61510" y="12172"/>
                    </a:lnTo>
                    <a:cubicBezTo>
                      <a:pt x="34305" y="12172"/>
                      <a:pt x="12172" y="34305"/>
                      <a:pt x="12172" y="61510"/>
                    </a:cubicBezTo>
                    <a:lnTo>
                      <a:pt x="12172" y="131459"/>
                    </a:lnTo>
                    <a:cubicBezTo>
                      <a:pt x="12172" y="134826"/>
                      <a:pt x="9454" y="137545"/>
                      <a:pt x="6086" y="137545"/>
                    </a:cubicBezTo>
                    <a:cubicBezTo>
                      <a:pt x="2718" y="137545"/>
                      <a:pt x="0" y="134826"/>
                      <a:pt x="0" y="131459"/>
                    </a:cubicBezTo>
                    <a:lnTo>
                      <a:pt x="0" y="61510"/>
                    </a:lnTo>
                    <a:cubicBezTo>
                      <a:pt x="0" y="27590"/>
                      <a:pt x="27590" y="0"/>
                      <a:pt x="61510" y="0"/>
                    </a:cubicBezTo>
                    <a:lnTo>
                      <a:pt x="689650" y="0"/>
                    </a:lnTo>
                    <a:cubicBezTo>
                      <a:pt x="723570" y="0"/>
                      <a:pt x="751160" y="27590"/>
                      <a:pt x="751160" y="61510"/>
                    </a:cubicBezTo>
                    <a:lnTo>
                      <a:pt x="751160" y="76035"/>
                    </a:lnTo>
                    <a:cubicBezTo>
                      <a:pt x="751160" y="109955"/>
                      <a:pt x="723570" y="137545"/>
                      <a:pt x="689650" y="13754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4" name="Freeform: Shape 833">
                <a:extLst>
                  <a:ext uri="{FF2B5EF4-FFF2-40B4-BE49-F238E27FC236}">
                    <a16:creationId xmlns:a16="http://schemas.microsoft.com/office/drawing/2014/main" id="{11CE270A-4DA4-D314-14E1-A4CD8E726BE8}"/>
                  </a:ext>
                </a:extLst>
              </p:cNvPr>
              <p:cNvSpPr/>
              <p:nvPr/>
            </p:nvSpPr>
            <p:spPr>
              <a:xfrm>
                <a:off x="11312907" y="620369"/>
                <a:ext cx="184833" cy="123019"/>
              </a:xfrm>
              <a:custGeom>
                <a:avLst/>
                <a:gdLst>
                  <a:gd name="connsiteX0" fmla="*/ 123324 w 184833"/>
                  <a:gd name="connsiteY0" fmla="*/ 123019 h 123019"/>
                  <a:gd name="connsiteX1" fmla="*/ 12497 w 184833"/>
                  <a:gd name="connsiteY1" fmla="*/ 123019 h 123019"/>
                  <a:gd name="connsiteX2" fmla="*/ 6411 w 184833"/>
                  <a:gd name="connsiteY2" fmla="*/ 116933 h 123019"/>
                  <a:gd name="connsiteX3" fmla="*/ 12497 w 184833"/>
                  <a:gd name="connsiteY3" fmla="*/ 110847 h 123019"/>
                  <a:gd name="connsiteX4" fmla="*/ 123324 w 184833"/>
                  <a:gd name="connsiteY4" fmla="*/ 110847 h 123019"/>
                  <a:gd name="connsiteX5" fmla="*/ 172661 w 184833"/>
                  <a:gd name="connsiteY5" fmla="*/ 61510 h 123019"/>
                  <a:gd name="connsiteX6" fmla="*/ 123324 w 184833"/>
                  <a:gd name="connsiteY6" fmla="*/ 12172 h 123019"/>
                  <a:gd name="connsiteX7" fmla="*/ 6086 w 184833"/>
                  <a:gd name="connsiteY7" fmla="*/ 12172 h 123019"/>
                  <a:gd name="connsiteX8" fmla="*/ 0 w 184833"/>
                  <a:gd name="connsiteY8" fmla="*/ 6086 h 123019"/>
                  <a:gd name="connsiteX9" fmla="*/ 6086 w 184833"/>
                  <a:gd name="connsiteY9" fmla="*/ 0 h 123019"/>
                  <a:gd name="connsiteX10" fmla="*/ 123324 w 184833"/>
                  <a:gd name="connsiteY10" fmla="*/ 0 h 123019"/>
                  <a:gd name="connsiteX11" fmla="*/ 184833 w 184833"/>
                  <a:gd name="connsiteY11" fmla="*/ 61510 h 123019"/>
                  <a:gd name="connsiteX12" fmla="*/ 123324 w 184833"/>
                  <a:gd name="connsiteY12" fmla="*/ 123019 h 12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4833" h="123019">
                    <a:moveTo>
                      <a:pt x="123324" y="123019"/>
                    </a:moveTo>
                    <a:lnTo>
                      <a:pt x="12497" y="123019"/>
                    </a:lnTo>
                    <a:cubicBezTo>
                      <a:pt x="9129" y="123019"/>
                      <a:pt x="6411" y="120301"/>
                      <a:pt x="6411" y="116933"/>
                    </a:cubicBezTo>
                    <a:cubicBezTo>
                      <a:pt x="6411" y="113566"/>
                      <a:pt x="9129" y="110847"/>
                      <a:pt x="12497" y="110847"/>
                    </a:cubicBezTo>
                    <a:lnTo>
                      <a:pt x="123324" y="110847"/>
                    </a:lnTo>
                    <a:cubicBezTo>
                      <a:pt x="150528" y="110847"/>
                      <a:pt x="172661" y="88714"/>
                      <a:pt x="172661" y="61510"/>
                    </a:cubicBezTo>
                    <a:cubicBezTo>
                      <a:pt x="172661" y="34305"/>
                      <a:pt x="150528" y="12172"/>
                      <a:pt x="123324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23324" y="0"/>
                    </a:lnTo>
                    <a:cubicBezTo>
                      <a:pt x="157243" y="0"/>
                      <a:pt x="184833" y="27590"/>
                      <a:pt x="184833" y="61510"/>
                    </a:cubicBezTo>
                    <a:cubicBezTo>
                      <a:pt x="184833" y="95429"/>
                      <a:pt x="157243" y="123019"/>
                      <a:pt x="123324" y="12301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9A8F88D6-1ABA-A2A6-26C3-63F9E5532B16}"/>
                </a:ext>
              </a:extLst>
            </p:cNvPr>
            <p:cNvSpPr/>
            <p:nvPr/>
          </p:nvSpPr>
          <p:spPr>
            <a:xfrm>
              <a:off x="10831380" y="2059719"/>
              <a:ext cx="520498" cy="12172"/>
            </a:xfrm>
            <a:custGeom>
              <a:avLst/>
              <a:gdLst>
                <a:gd name="connsiteX0" fmla="*/ 514413 w 520498"/>
                <a:gd name="connsiteY0" fmla="*/ 12172 h 12172"/>
                <a:gd name="connsiteX1" fmla="*/ 6086 w 520498"/>
                <a:gd name="connsiteY1" fmla="*/ 12172 h 12172"/>
                <a:gd name="connsiteX2" fmla="*/ 0 w 520498"/>
                <a:gd name="connsiteY2" fmla="*/ 6086 h 12172"/>
                <a:gd name="connsiteX3" fmla="*/ 6086 w 520498"/>
                <a:gd name="connsiteY3" fmla="*/ 0 h 12172"/>
                <a:gd name="connsiteX4" fmla="*/ 514413 w 520498"/>
                <a:gd name="connsiteY4" fmla="*/ 0 h 12172"/>
                <a:gd name="connsiteX5" fmla="*/ 520499 w 520498"/>
                <a:gd name="connsiteY5" fmla="*/ 6086 h 12172"/>
                <a:gd name="connsiteX6" fmla="*/ 514413 w 52049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498" h="12172">
                  <a:moveTo>
                    <a:pt x="514413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514413" y="0"/>
                  </a:lnTo>
                  <a:cubicBezTo>
                    <a:pt x="517780" y="0"/>
                    <a:pt x="520499" y="2718"/>
                    <a:pt x="520499" y="6086"/>
                  </a:cubicBezTo>
                  <a:cubicBezTo>
                    <a:pt x="520499" y="9454"/>
                    <a:pt x="517780" y="12172"/>
                    <a:pt x="514413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97BE9030-0D1A-85B6-582A-1A01DD24CBC8}"/>
              </a:ext>
            </a:extLst>
          </p:cNvPr>
          <p:cNvGrpSpPr/>
          <p:nvPr/>
        </p:nvGrpSpPr>
        <p:grpSpPr>
          <a:xfrm>
            <a:off x="7373482" y="2613136"/>
            <a:ext cx="1847642" cy="1854434"/>
            <a:chOff x="7449682" y="2536936"/>
            <a:chExt cx="1847642" cy="1854434"/>
          </a:xfrm>
        </p:grpSpPr>
        <p:grpSp>
          <p:nvGrpSpPr>
            <p:cNvPr id="837" name="Graphic 223">
              <a:extLst>
                <a:ext uri="{FF2B5EF4-FFF2-40B4-BE49-F238E27FC236}">
                  <a16:creationId xmlns:a16="http://schemas.microsoft.com/office/drawing/2014/main" id="{1C854CC8-37CB-2BEE-5FFE-1BEFD01F9BF8}"/>
                </a:ext>
              </a:extLst>
            </p:cNvPr>
            <p:cNvGrpSpPr/>
            <p:nvPr/>
          </p:nvGrpSpPr>
          <p:grpSpPr>
            <a:xfrm>
              <a:off x="7449682" y="3043131"/>
              <a:ext cx="1640182" cy="1348239"/>
              <a:chOff x="7449682" y="3043131"/>
              <a:chExt cx="1640182" cy="1348239"/>
            </a:xfrm>
          </p:grpSpPr>
          <p:grpSp>
            <p:nvGrpSpPr>
              <p:cNvPr id="838" name="Graphic 223">
                <a:extLst>
                  <a:ext uri="{FF2B5EF4-FFF2-40B4-BE49-F238E27FC236}">
                    <a16:creationId xmlns:a16="http://schemas.microsoft.com/office/drawing/2014/main" id="{ABE086EE-CB4E-D2F0-4471-EE4B121C877C}"/>
                  </a:ext>
                </a:extLst>
              </p:cNvPr>
              <p:cNvGrpSpPr/>
              <p:nvPr/>
            </p:nvGrpSpPr>
            <p:grpSpPr>
              <a:xfrm>
                <a:off x="7959488" y="3183177"/>
                <a:ext cx="1130377" cy="1208194"/>
                <a:chOff x="7959488" y="3183177"/>
                <a:chExt cx="1130377" cy="1208194"/>
              </a:xfrm>
            </p:grpSpPr>
            <p:grpSp>
              <p:nvGrpSpPr>
                <p:cNvPr id="839" name="Graphic 223">
                  <a:extLst>
                    <a:ext uri="{FF2B5EF4-FFF2-40B4-BE49-F238E27FC236}">
                      <a16:creationId xmlns:a16="http://schemas.microsoft.com/office/drawing/2014/main" id="{9B67F01E-1D0A-EEE6-D007-492F262B6F1F}"/>
                    </a:ext>
                  </a:extLst>
                </p:cNvPr>
                <p:cNvGrpSpPr/>
                <p:nvPr/>
              </p:nvGrpSpPr>
              <p:grpSpPr>
                <a:xfrm>
                  <a:off x="7959488" y="3371023"/>
                  <a:ext cx="1130377" cy="835737"/>
                  <a:chOff x="7959488" y="3371023"/>
                  <a:chExt cx="1130377" cy="835737"/>
                </a:xfrm>
                <a:solidFill>
                  <a:srgbClr val="363634"/>
                </a:solidFill>
              </p:grpSpPr>
              <p:sp>
                <p:nvSpPr>
                  <p:cNvPr id="840" name="Freeform: Shape 839">
                    <a:extLst>
                      <a:ext uri="{FF2B5EF4-FFF2-40B4-BE49-F238E27FC236}">
                        <a16:creationId xmlns:a16="http://schemas.microsoft.com/office/drawing/2014/main" id="{793999F6-0464-C540-2C30-5EF75B9712B2}"/>
                      </a:ext>
                    </a:extLst>
                  </p:cNvPr>
                  <p:cNvSpPr/>
                  <p:nvPr/>
                </p:nvSpPr>
                <p:spPr>
                  <a:xfrm>
                    <a:off x="7959488" y="3371023"/>
                    <a:ext cx="1130377" cy="835737"/>
                  </a:xfrm>
                  <a:custGeom>
                    <a:avLst/>
                    <a:gdLst>
                      <a:gd name="connsiteX0" fmla="*/ 1035403 w 1130377"/>
                      <a:gd name="connsiteY0" fmla="*/ 835716 h 835737"/>
                      <a:gd name="connsiteX1" fmla="*/ 94974 w 1130377"/>
                      <a:gd name="connsiteY1" fmla="*/ 835716 h 835737"/>
                      <a:gd name="connsiteX2" fmla="*/ 0 w 1130377"/>
                      <a:gd name="connsiteY2" fmla="*/ 740741 h 835737"/>
                      <a:gd name="connsiteX3" fmla="*/ 0 w 1130377"/>
                      <a:gd name="connsiteY3" fmla="*/ 94974 h 835737"/>
                      <a:gd name="connsiteX4" fmla="*/ 94974 w 1130377"/>
                      <a:gd name="connsiteY4" fmla="*/ 0 h 835737"/>
                      <a:gd name="connsiteX5" fmla="*/ 517311 w 1130377"/>
                      <a:gd name="connsiteY5" fmla="*/ 0 h 835737"/>
                      <a:gd name="connsiteX6" fmla="*/ 524011 w 1130377"/>
                      <a:gd name="connsiteY6" fmla="*/ 6701 h 835737"/>
                      <a:gd name="connsiteX7" fmla="*/ 517311 w 1130377"/>
                      <a:gd name="connsiteY7" fmla="*/ 13402 h 835737"/>
                      <a:gd name="connsiteX8" fmla="*/ 94974 w 1130377"/>
                      <a:gd name="connsiteY8" fmla="*/ 13402 h 835737"/>
                      <a:gd name="connsiteX9" fmla="*/ 13402 w 1130377"/>
                      <a:gd name="connsiteY9" fmla="*/ 94974 h 835737"/>
                      <a:gd name="connsiteX10" fmla="*/ 13402 w 1130377"/>
                      <a:gd name="connsiteY10" fmla="*/ 740741 h 835737"/>
                      <a:gd name="connsiteX11" fmla="*/ 94974 w 1130377"/>
                      <a:gd name="connsiteY11" fmla="*/ 822314 h 835737"/>
                      <a:gd name="connsiteX12" fmla="*/ 1035403 w 1130377"/>
                      <a:gd name="connsiteY12" fmla="*/ 822314 h 835737"/>
                      <a:gd name="connsiteX13" fmla="*/ 1116975 w 1130377"/>
                      <a:gd name="connsiteY13" fmla="*/ 740741 h 835737"/>
                      <a:gd name="connsiteX14" fmla="*/ 1116975 w 1130377"/>
                      <a:gd name="connsiteY14" fmla="*/ 94974 h 835737"/>
                      <a:gd name="connsiteX15" fmla="*/ 1056086 w 1130377"/>
                      <a:gd name="connsiteY15" fmla="*/ 16060 h 835737"/>
                      <a:gd name="connsiteX16" fmla="*/ 1051306 w 1130377"/>
                      <a:gd name="connsiteY16" fmla="*/ 7885 h 835737"/>
                      <a:gd name="connsiteX17" fmla="*/ 1059482 w 1130377"/>
                      <a:gd name="connsiteY17" fmla="*/ 3105 h 835737"/>
                      <a:gd name="connsiteX18" fmla="*/ 1130377 w 1130377"/>
                      <a:gd name="connsiteY18" fmla="*/ 94997 h 835737"/>
                      <a:gd name="connsiteX19" fmla="*/ 1130377 w 1130377"/>
                      <a:gd name="connsiteY19" fmla="*/ 740764 h 835737"/>
                      <a:gd name="connsiteX20" fmla="*/ 1035403 w 1130377"/>
                      <a:gd name="connsiteY20" fmla="*/ 835738 h 835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30377" h="835737">
                        <a:moveTo>
                          <a:pt x="1035403" y="835716"/>
                        </a:moveTo>
                        <a:lnTo>
                          <a:pt x="94974" y="835716"/>
                        </a:lnTo>
                        <a:cubicBezTo>
                          <a:pt x="42595" y="835716"/>
                          <a:pt x="0" y="793120"/>
                          <a:pt x="0" y="740741"/>
                        </a:cubicBezTo>
                        <a:lnTo>
                          <a:pt x="0" y="94974"/>
                        </a:lnTo>
                        <a:cubicBezTo>
                          <a:pt x="0" y="42618"/>
                          <a:pt x="42595" y="0"/>
                          <a:pt x="94974" y="0"/>
                        </a:cubicBezTo>
                        <a:lnTo>
                          <a:pt x="517311" y="0"/>
                        </a:lnTo>
                        <a:cubicBezTo>
                          <a:pt x="521018" y="0"/>
                          <a:pt x="524011" y="2993"/>
                          <a:pt x="524011" y="6701"/>
                        </a:cubicBezTo>
                        <a:cubicBezTo>
                          <a:pt x="524011" y="10409"/>
                          <a:pt x="521018" y="13402"/>
                          <a:pt x="517311" y="13402"/>
                        </a:cubicBezTo>
                        <a:lnTo>
                          <a:pt x="94974" y="13402"/>
                        </a:lnTo>
                        <a:cubicBezTo>
                          <a:pt x="49989" y="13402"/>
                          <a:pt x="13402" y="49989"/>
                          <a:pt x="13402" y="94974"/>
                        </a:cubicBezTo>
                        <a:lnTo>
                          <a:pt x="13402" y="740741"/>
                        </a:lnTo>
                        <a:cubicBezTo>
                          <a:pt x="13402" y="785727"/>
                          <a:pt x="49989" y="822314"/>
                          <a:pt x="94974" y="822314"/>
                        </a:cubicBezTo>
                        <a:lnTo>
                          <a:pt x="1035403" y="822314"/>
                        </a:lnTo>
                        <a:cubicBezTo>
                          <a:pt x="1080388" y="822314"/>
                          <a:pt x="1116975" y="785727"/>
                          <a:pt x="1116975" y="740741"/>
                        </a:cubicBezTo>
                        <a:lnTo>
                          <a:pt x="1116975" y="94974"/>
                        </a:lnTo>
                        <a:cubicBezTo>
                          <a:pt x="1116975" y="57874"/>
                          <a:pt x="1091936" y="25419"/>
                          <a:pt x="1056086" y="16060"/>
                        </a:cubicBezTo>
                        <a:cubicBezTo>
                          <a:pt x="1052513" y="15122"/>
                          <a:pt x="1050368" y="11459"/>
                          <a:pt x="1051306" y="7885"/>
                        </a:cubicBezTo>
                        <a:cubicBezTo>
                          <a:pt x="1052245" y="4311"/>
                          <a:pt x="1055885" y="2167"/>
                          <a:pt x="1059482" y="3105"/>
                        </a:cubicBezTo>
                        <a:cubicBezTo>
                          <a:pt x="1101228" y="14005"/>
                          <a:pt x="1130377" y="51798"/>
                          <a:pt x="1130377" y="94997"/>
                        </a:cubicBezTo>
                        <a:lnTo>
                          <a:pt x="1130377" y="740764"/>
                        </a:lnTo>
                        <a:cubicBezTo>
                          <a:pt x="1130377" y="793142"/>
                          <a:pt x="1087782" y="835738"/>
                          <a:pt x="1035403" y="83573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1" name="Freeform: Shape 840">
                    <a:extLst>
                      <a:ext uri="{FF2B5EF4-FFF2-40B4-BE49-F238E27FC236}">
                        <a16:creationId xmlns:a16="http://schemas.microsoft.com/office/drawing/2014/main" id="{64C7D14B-3240-05AC-A982-41EF6B38428D}"/>
                      </a:ext>
                    </a:extLst>
                  </p:cNvPr>
                  <p:cNvSpPr/>
                  <p:nvPr/>
                </p:nvSpPr>
                <p:spPr>
                  <a:xfrm>
                    <a:off x="8011241" y="3420118"/>
                    <a:ext cx="1026825" cy="725709"/>
                  </a:xfrm>
                  <a:custGeom>
                    <a:avLst/>
                    <a:gdLst>
                      <a:gd name="connsiteX0" fmla="*/ 987402 w 1026825"/>
                      <a:gd name="connsiteY0" fmla="*/ 725709 h 725709"/>
                      <a:gd name="connsiteX1" fmla="*/ 39446 w 1026825"/>
                      <a:gd name="connsiteY1" fmla="*/ 725709 h 725709"/>
                      <a:gd name="connsiteX2" fmla="*/ 0 w 1026825"/>
                      <a:gd name="connsiteY2" fmla="*/ 686263 h 725709"/>
                      <a:gd name="connsiteX3" fmla="*/ 0 w 1026825"/>
                      <a:gd name="connsiteY3" fmla="*/ 39446 h 725709"/>
                      <a:gd name="connsiteX4" fmla="*/ 39446 w 1026825"/>
                      <a:gd name="connsiteY4" fmla="*/ 0 h 725709"/>
                      <a:gd name="connsiteX5" fmla="*/ 468148 w 1026825"/>
                      <a:gd name="connsiteY5" fmla="*/ 0 h 725709"/>
                      <a:gd name="connsiteX6" fmla="*/ 474849 w 1026825"/>
                      <a:gd name="connsiteY6" fmla="*/ 6701 h 725709"/>
                      <a:gd name="connsiteX7" fmla="*/ 468148 w 1026825"/>
                      <a:gd name="connsiteY7" fmla="*/ 13402 h 725709"/>
                      <a:gd name="connsiteX8" fmla="*/ 39446 w 1026825"/>
                      <a:gd name="connsiteY8" fmla="*/ 13402 h 725709"/>
                      <a:gd name="connsiteX9" fmla="*/ 13402 w 1026825"/>
                      <a:gd name="connsiteY9" fmla="*/ 39446 h 725709"/>
                      <a:gd name="connsiteX10" fmla="*/ 13402 w 1026825"/>
                      <a:gd name="connsiteY10" fmla="*/ 686263 h 725709"/>
                      <a:gd name="connsiteX11" fmla="*/ 39446 w 1026825"/>
                      <a:gd name="connsiteY11" fmla="*/ 712307 h 725709"/>
                      <a:gd name="connsiteX12" fmla="*/ 987402 w 1026825"/>
                      <a:gd name="connsiteY12" fmla="*/ 712307 h 725709"/>
                      <a:gd name="connsiteX13" fmla="*/ 1013424 w 1026825"/>
                      <a:gd name="connsiteY13" fmla="*/ 686263 h 725709"/>
                      <a:gd name="connsiteX14" fmla="*/ 1013424 w 1026825"/>
                      <a:gd name="connsiteY14" fmla="*/ 39446 h 725709"/>
                      <a:gd name="connsiteX15" fmla="*/ 987402 w 1026825"/>
                      <a:gd name="connsiteY15" fmla="*/ 13402 h 725709"/>
                      <a:gd name="connsiteX16" fmla="*/ 980701 w 1026825"/>
                      <a:gd name="connsiteY16" fmla="*/ 6701 h 725709"/>
                      <a:gd name="connsiteX17" fmla="*/ 987402 w 1026825"/>
                      <a:gd name="connsiteY17" fmla="*/ 0 h 725709"/>
                      <a:gd name="connsiteX18" fmla="*/ 1026826 w 1026825"/>
                      <a:gd name="connsiteY18" fmla="*/ 39446 h 725709"/>
                      <a:gd name="connsiteX19" fmla="*/ 1026826 w 1026825"/>
                      <a:gd name="connsiteY19" fmla="*/ 686263 h 725709"/>
                      <a:gd name="connsiteX20" fmla="*/ 987402 w 1026825"/>
                      <a:gd name="connsiteY20" fmla="*/ 725709 h 725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026825" h="725709">
                        <a:moveTo>
                          <a:pt x="987402" y="725709"/>
                        </a:moveTo>
                        <a:lnTo>
                          <a:pt x="39446" y="725709"/>
                        </a:lnTo>
                        <a:cubicBezTo>
                          <a:pt x="17690" y="725709"/>
                          <a:pt x="0" y="708019"/>
                          <a:pt x="0" y="686263"/>
                        </a:cubicBezTo>
                        <a:lnTo>
                          <a:pt x="0" y="39446"/>
                        </a:lnTo>
                        <a:cubicBezTo>
                          <a:pt x="0" y="17690"/>
                          <a:pt x="17690" y="0"/>
                          <a:pt x="39446" y="0"/>
                        </a:cubicBezTo>
                        <a:lnTo>
                          <a:pt x="468148" y="0"/>
                        </a:lnTo>
                        <a:cubicBezTo>
                          <a:pt x="471856" y="0"/>
                          <a:pt x="474849" y="2993"/>
                          <a:pt x="474849" y="6701"/>
                        </a:cubicBezTo>
                        <a:cubicBezTo>
                          <a:pt x="474849" y="10409"/>
                          <a:pt x="471856" y="13402"/>
                          <a:pt x="468148" y="13402"/>
                        </a:cubicBezTo>
                        <a:lnTo>
                          <a:pt x="39446" y="13402"/>
                        </a:lnTo>
                        <a:cubicBezTo>
                          <a:pt x="25084" y="13402"/>
                          <a:pt x="13402" y="25084"/>
                          <a:pt x="13402" y="39446"/>
                        </a:cubicBezTo>
                        <a:lnTo>
                          <a:pt x="13402" y="686263"/>
                        </a:lnTo>
                        <a:cubicBezTo>
                          <a:pt x="13402" y="700625"/>
                          <a:pt x="25084" y="712307"/>
                          <a:pt x="39446" y="712307"/>
                        </a:cubicBezTo>
                        <a:lnTo>
                          <a:pt x="987402" y="712307"/>
                        </a:lnTo>
                        <a:cubicBezTo>
                          <a:pt x="1001742" y="712307"/>
                          <a:pt x="1013424" y="700625"/>
                          <a:pt x="1013424" y="686263"/>
                        </a:cubicBezTo>
                        <a:lnTo>
                          <a:pt x="1013424" y="39446"/>
                        </a:lnTo>
                        <a:cubicBezTo>
                          <a:pt x="1013424" y="25084"/>
                          <a:pt x="1001742" y="13402"/>
                          <a:pt x="987402" y="13402"/>
                        </a:cubicBezTo>
                        <a:cubicBezTo>
                          <a:pt x="983694" y="13402"/>
                          <a:pt x="980701" y="10409"/>
                          <a:pt x="980701" y="6701"/>
                        </a:cubicBezTo>
                        <a:cubicBezTo>
                          <a:pt x="980701" y="2993"/>
                          <a:pt x="983694" y="0"/>
                          <a:pt x="987402" y="0"/>
                        </a:cubicBezTo>
                        <a:cubicBezTo>
                          <a:pt x="1009135" y="0"/>
                          <a:pt x="1026826" y="17690"/>
                          <a:pt x="1026826" y="39446"/>
                        </a:cubicBezTo>
                        <a:lnTo>
                          <a:pt x="1026826" y="686263"/>
                        </a:lnTo>
                        <a:cubicBezTo>
                          <a:pt x="1026826" y="708019"/>
                          <a:pt x="1009135" y="725709"/>
                          <a:pt x="987402" y="72570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2" name="Freeform: Shape 841">
                    <a:extLst>
                      <a:ext uri="{FF2B5EF4-FFF2-40B4-BE49-F238E27FC236}">
                        <a16:creationId xmlns:a16="http://schemas.microsoft.com/office/drawing/2014/main" id="{35135941-F076-5A68-92A9-B2D279D555F4}"/>
                      </a:ext>
                    </a:extLst>
                  </p:cNvPr>
                  <p:cNvSpPr/>
                  <p:nvPr/>
                </p:nvSpPr>
                <p:spPr>
                  <a:xfrm>
                    <a:off x="8011241" y="4033431"/>
                    <a:ext cx="1026825" cy="112396"/>
                  </a:xfrm>
                  <a:custGeom>
                    <a:avLst/>
                    <a:gdLst>
                      <a:gd name="connsiteX0" fmla="*/ 987402 w 1026825"/>
                      <a:gd name="connsiteY0" fmla="*/ 112397 h 112396"/>
                      <a:gd name="connsiteX1" fmla="*/ 39446 w 1026825"/>
                      <a:gd name="connsiteY1" fmla="*/ 112397 h 112396"/>
                      <a:gd name="connsiteX2" fmla="*/ 0 w 1026825"/>
                      <a:gd name="connsiteY2" fmla="*/ 72951 h 112396"/>
                      <a:gd name="connsiteX3" fmla="*/ 0 w 1026825"/>
                      <a:gd name="connsiteY3" fmla="*/ 0 h 112396"/>
                      <a:gd name="connsiteX4" fmla="*/ 1026826 w 1026825"/>
                      <a:gd name="connsiteY4" fmla="*/ 0 h 112396"/>
                      <a:gd name="connsiteX5" fmla="*/ 1026826 w 1026825"/>
                      <a:gd name="connsiteY5" fmla="*/ 72951 h 112396"/>
                      <a:gd name="connsiteX6" fmla="*/ 987402 w 1026825"/>
                      <a:gd name="connsiteY6" fmla="*/ 112397 h 112396"/>
                      <a:gd name="connsiteX7" fmla="*/ 13402 w 1026825"/>
                      <a:gd name="connsiteY7" fmla="*/ 13402 h 112396"/>
                      <a:gd name="connsiteX8" fmla="*/ 13402 w 1026825"/>
                      <a:gd name="connsiteY8" fmla="*/ 72951 h 112396"/>
                      <a:gd name="connsiteX9" fmla="*/ 39446 w 1026825"/>
                      <a:gd name="connsiteY9" fmla="*/ 98995 h 112396"/>
                      <a:gd name="connsiteX10" fmla="*/ 987402 w 1026825"/>
                      <a:gd name="connsiteY10" fmla="*/ 98995 h 112396"/>
                      <a:gd name="connsiteX11" fmla="*/ 1013424 w 1026825"/>
                      <a:gd name="connsiteY11" fmla="*/ 72951 h 112396"/>
                      <a:gd name="connsiteX12" fmla="*/ 1013424 w 1026825"/>
                      <a:gd name="connsiteY12" fmla="*/ 13402 h 112396"/>
                      <a:gd name="connsiteX13" fmla="*/ 13402 w 1026825"/>
                      <a:gd name="connsiteY13" fmla="*/ 13402 h 1123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026825" h="112396">
                        <a:moveTo>
                          <a:pt x="987402" y="112397"/>
                        </a:moveTo>
                        <a:lnTo>
                          <a:pt x="39446" y="112397"/>
                        </a:lnTo>
                        <a:cubicBezTo>
                          <a:pt x="17690" y="112397"/>
                          <a:pt x="0" y="94706"/>
                          <a:pt x="0" y="72951"/>
                        </a:cubicBezTo>
                        <a:lnTo>
                          <a:pt x="0" y="0"/>
                        </a:lnTo>
                        <a:lnTo>
                          <a:pt x="1026826" y="0"/>
                        </a:lnTo>
                        <a:lnTo>
                          <a:pt x="1026826" y="72951"/>
                        </a:lnTo>
                        <a:cubicBezTo>
                          <a:pt x="1026826" y="94706"/>
                          <a:pt x="1009135" y="112397"/>
                          <a:pt x="987402" y="112397"/>
                        </a:cubicBezTo>
                        <a:close/>
                        <a:moveTo>
                          <a:pt x="13402" y="13402"/>
                        </a:moveTo>
                        <a:lnTo>
                          <a:pt x="13402" y="72951"/>
                        </a:lnTo>
                        <a:cubicBezTo>
                          <a:pt x="13402" y="87313"/>
                          <a:pt x="25084" y="98995"/>
                          <a:pt x="39446" y="98995"/>
                        </a:cubicBezTo>
                        <a:lnTo>
                          <a:pt x="987402" y="98995"/>
                        </a:lnTo>
                        <a:cubicBezTo>
                          <a:pt x="1001742" y="98995"/>
                          <a:pt x="1013424" y="87313"/>
                          <a:pt x="1013424" y="72951"/>
                        </a:cubicBezTo>
                        <a:lnTo>
                          <a:pt x="1013424" y="13402"/>
                        </a:lnTo>
                        <a:lnTo>
                          <a:pt x="13402" y="13402"/>
                        </a:ln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43" name="Graphic 223">
                  <a:extLst>
                    <a:ext uri="{FF2B5EF4-FFF2-40B4-BE49-F238E27FC236}">
                      <a16:creationId xmlns:a16="http://schemas.microsoft.com/office/drawing/2014/main" id="{D417DA38-8DB3-2B22-2305-FCF74D6EFE0C}"/>
                    </a:ext>
                  </a:extLst>
                </p:cNvPr>
                <p:cNvGrpSpPr/>
                <p:nvPr/>
              </p:nvGrpSpPr>
              <p:grpSpPr>
                <a:xfrm>
                  <a:off x="8485358" y="3183177"/>
                  <a:ext cx="509770" cy="515855"/>
                  <a:chOff x="8485358" y="3183177"/>
                  <a:chExt cx="509770" cy="515855"/>
                </a:xfrm>
              </p:grpSpPr>
              <p:sp>
                <p:nvSpPr>
                  <p:cNvPr id="844" name="Freeform: Shape 843">
                    <a:extLst>
                      <a:ext uri="{FF2B5EF4-FFF2-40B4-BE49-F238E27FC236}">
                        <a16:creationId xmlns:a16="http://schemas.microsoft.com/office/drawing/2014/main" id="{D08130A5-7F05-35BC-739C-E84301D45AC9}"/>
                      </a:ext>
                    </a:extLst>
                  </p:cNvPr>
                  <p:cNvSpPr/>
                  <p:nvPr/>
                </p:nvSpPr>
                <p:spPr>
                  <a:xfrm>
                    <a:off x="8485358" y="3183177"/>
                    <a:ext cx="509770" cy="515855"/>
                  </a:xfrm>
                  <a:custGeom>
                    <a:avLst/>
                    <a:gdLst>
                      <a:gd name="connsiteX0" fmla="*/ 254876 w 509770"/>
                      <a:gd name="connsiteY0" fmla="*/ 515856 h 515855"/>
                      <a:gd name="connsiteX1" fmla="*/ 248130 w 509770"/>
                      <a:gd name="connsiteY1" fmla="*/ 515275 h 515855"/>
                      <a:gd name="connsiteX2" fmla="*/ 248130 w 509770"/>
                      <a:gd name="connsiteY2" fmla="*/ 515275 h 515855"/>
                      <a:gd name="connsiteX3" fmla="*/ 219 w 509770"/>
                      <a:gd name="connsiteY3" fmla="*/ 127761 h 515855"/>
                      <a:gd name="connsiteX4" fmla="*/ 24409 w 509770"/>
                      <a:gd name="connsiteY4" fmla="*/ 92559 h 515855"/>
                      <a:gd name="connsiteX5" fmla="*/ 239799 w 509770"/>
                      <a:gd name="connsiteY5" fmla="*/ 2990 h 515855"/>
                      <a:gd name="connsiteX6" fmla="*/ 269975 w 509770"/>
                      <a:gd name="connsiteY6" fmla="*/ 2990 h 515855"/>
                      <a:gd name="connsiteX7" fmla="*/ 485365 w 509770"/>
                      <a:gd name="connsiteY7" fmla="*/ 92559 h 515855"/>
                      <a:gd name="connsiteX8" fmla="*/ 509555 w 509770"/>
                      <a:gd name="connsiteY8" fmla="*/ 127761 h 515855"/>
                      <a:gd name="connsiteX9" fmla="*/ 261622 w 509770"/>
                      <a:gd name="connsiteY9" fmla="*/ 515275 h 515855"/>
                      <a:gd name="connsiteX10" fmla="*/ 254876 w 509770"/>
                      <a:gd name="connsiteY10" fmla="*/ 515856 h 515855"/>
                      <a:gd name="connsiteX11" fmla="*/ 250409 w 509770"/>
                      <a:gd name="connsiteY11" fmla="*/ 502074 h 515855"/>
                      <a:gd name="connsiteX12" fmla="*/ 259366 w 509770"/>
                      <a:gd name="connsiteY12" fmla="*/ 502074 h 515855"/>
                      <a:gd name="connsiteX13" fmla="*/ 496154 w 509770"/>
                      <a:gd name="connsiteY13" fmla="*/ 128141 h 515855"/>
                      <a:gd name="connsiteX14" fmla="*/ 480228 w 509770"/>
                      <a:gd name="connsiteY14" fmla="*/ 104956 h 515855"/>
                      <a:gd name="connsiteX15" fmla="*/ 264838 w 509770"/>
                      <a:gd name="connsiteY15" fmla="*/ 15387 h 515855"/>
                      <a:gd name="connsiteX16" fmla="*/ 244959 w 509770"/>
                      <a:gd name="connsiteY16" fmla="*/ 15387 h 515855"/>
                      <a:gd name="connsiteX17" fmla="*/ 29569 w 509770"/>
                      <a:gd name="connsiteY17" fmla="*/ 104956 h 515855"/>
                      <a:gd name="connsiteX18" fmla="*/ 13643 w 509770"/>
                      <a:gd name="connsiteY18" fmla="*/ 128163 h 515855"/>
                      <a:gd name="connsiteX19" fmla="*/ 250431 w 509770"/>
                      <a:gd name="connsiteY19" fmla="*/ 502097 h 515855"/>
                      <a:gd name="connsiteX20" fmla="*/ 250431 w 509770"/>
                      <a:gd name="connsiteY20" fmla="*/ 502097 h 5158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509770" h="515855">
                        <a:moveTo>
                          <a:pt x="254876" y="515856"/>
                        </a:moveTo>
                        <a:cubicBezTo>
                          <a:pt x="252620" y="515856"/>
                          <a:pt x="250364" y="515655"/>
                          <a:pt x="248130" y="515275"/>
                        </a:cubicBezTo>
                        <a:lnTo>
                          <a:pt x="248130" y="515275"/>
                        </a:lnTo>
                        <a:cubicBezTo>
                          <a:pt x="9109" y="474221"/>
                          <a:pt x="-2059" y="208284"/>
                          <a:pt x="219" y="127761"/>
                        </a:cubicBezTo>
                        <a:cubicBezTo>
                          <a:pt x="666" y="112305"/>
                          <a:pt x="10159" y="98501"/>
                          <a:pt x="24409" y="92559"/>
                        </a:cubicBezTo>
                        <a:lnTo>
                          <a:pt x="239799" y="2990"/>
                        </a:lnTo>
                        <a:cubicBezTo>
                          <a:pt x="249381" y="-1008"/>
                          <a:pt x="260371" y="-986"/>
                          <a:pt x="269975" y="2990"/>
                        </a:cubicBezTo>
                        <a:lnTo>
                          <a:pt x="485365" y="92559"/>
                        </a:lnTo>
                        <a:cubicBezTo>
                          <a:pt x="499616" y="98478"/>
                          <a:pt x="509109" y="112305"/>
                          <a:pt x="509555" y="127761"/>
                        </a:cubicBezTo>
                        <a:cubicBezTo>
                          <a:pt x="511811" y="208284"/>
                          <a:pt x="500643" y="474221"/>
                          <a:pt x="261622" y="515275"/>
                        </a:cubicBezTo>
                        <a:cubicBezTo>
                          <a:pt x="259388" y="515655"/>
                          <a:pt x="257132" y="515856"/>
                          <a:pt x="254876" y="515856"/>
                        </a:cubicBezTo>
                        <a:close/>
                        <a:moveTo>
                          <a:pt x="250409" y="502074"/>
                        </a:moveTo>
                        <a:cubicBezTo>
                          <a:pt x="253379" y="502588"/>
                          <a:pt x="256395" y="502588"/>
                          <a:pt x="259366" y="502074"/>
                        </a:cubicBezTo>
                        <a:cubicBezTo>
                          <a:pt x="487755" y="462852"/>
                          <a:pt x="498343" y="205961"/>
                          <a:pt x="496154" y="128141"/>
                        </a:cubicBezTo>
                        <a:cubicBezTo>
                          <a:pt x="495863" y="117956"/>
                          <a:pt x="489609" y="108842"/>
                          <a:pt x="480228" y="104956"/>
                        </a:cubicBezTo>
                        <a:lnTo>
                          <a:pt x="264838" y="15387"/>
                        </a:lnTo>
                        <a:cubicBezTo>
                          <a:pt x="258517" y="12751"/>
                          <a:pt x="251280" y="12751"/>
                          <a:pt x="244959" y="15387"/>
                        </a:cubicBezTo>
                        <a:lnTo>
                          <a:pt x="29569" y="104956"/>
                        </a:lnTo>
                        <a:cubicBezTo>
                          <a:pt x="20165" y="108865"/>
                          <a:pt x="13911" y="117978"/>
                          <a:pt x="13643" y="128163"/>
                        </a:cubicBezTo>
                        <a:cubicBezTo>
                          <a:pt x="11454" y="205961"/>
                          <a:pt x="22042" y="462874"/>
                          <a:pt x="250431" y="502097"/>
                        </a:cubicBezTo>
                        <a:lnTo>
                          <a:pt x="250431" y="502097"/>
                        </a:ln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5" name="Freeform: Shape 844">
                    <a:extLst>
                      <a:ext uri="{FF2B5EF4-FFF2-40B4-BE49-F238E27FC236}">
                        <a16:creationId xmlns:a16="http://schemas.microsoft.com/office/drawing/2014/main" id="{CE422021-4C9D-B701-D762-AF1A2D51139B}"/>
                      </a:ext>
                    </a:extLst>
                  </p:cNvPr>
                  <p:cNvSpPr/>
                  <p:nvPr/>
                </p:nvSpPr>
                <p:spPr>
                  <a:xfrm>
                    <a:off x="8519184" y="3216947"/>
                    <a:ext cx="442106" cy="448246"/>
                  </a:xfrm>
                  <a:custGeom>
                    <a:avLst/>
                    <a:gdLst>
                      <a:gd name="connsiteX0" fmla="*/ 441934 w 442106"/>
                      <a:gd name="connsiteY0" fmla="*/ 94930 h 448246"/>
                      <a:gd name="connsiteX1" fmla="*/ 438584 w 442106"/>
                      <a:gd name="connsiteY1" fmla="*/ 89993 h 448246"/>
                      <a:gd name="connsiteX2" fmla="*/ 223172 w 442106"/>
                      <a:gd name="connsiteY2" fmla="*/ 424 h 448246"/>
                      <a:gd name="connsiteX3" fmla="*/ 221072 w 442106"/>
                      <a:gd name="connsiteY3" fmla="*/ 0 h 448246"/>
                      <a:gd name="connsiteX4" fmla="*/ 218950 w 442106"/>
                      <a:gd name="connsiteY4" fmla="*/ 424 h 448246"/>
                      <a:gd name="connsiteX5" fmla="*/ 3561 w 442106"/>
                      <a:gd name="connsiteY5" fmla="*/ 89993 h 448246"/>
                      <a:gd name="connsiteX6" fmla="*/ 188 w 442106"/>
                      <a:gd name="connsiteY6" fmla="*/ 94930 h 448246"/>
                      <a:gd name="connsiteX7" fmla="*/ 30766 w 442106"/>
                      <a:gd name="connsiteY7" fmla="*/ 288519 h 448246"/>
                      <a:gd name="connsiteX8" fmla="*/ 220023 w 442106"/>
                      <a:gd name="connsiteY8" fmla="*/ 448157 h 448246"/>
                      <a:gd name="connsiteX9" fmla="*/ 221050 w 442106"/>
                      <a:gd name="connsiteY9" fmla="*/ 448247 h 448246"/>
                      <a:gd name="connsiteX10" fmla="*/ 222077 w 442106"/>
                      <a:gd name="connsiteY10" fmla="*/ 448157 h 448246"/>
                      <a:gd name="connsiteX11" fmla="*/ 411334 w 442106"/>
                      <a:gd name="connsiteY11" fmla="*/ 288519 h 448246"/>
                      <a:gd name="connsiteX12" fmla="*/ 441912 w 442106"/>
                      <a:gd name="connsiteY12" fmla="*/ 94907 h 448246"/>
                      <a:gd name="connsiteX13" fmla="*/ 221072 w 442106"/>
                      <a:gd name="connsiteY13" fmla="*/ 332254 h 448246"/>
                      <a:gd name="connsiteX14" fmla="*/ 112964 w 442106"/>
                      <a:gd name="connsiteY14" fmla="*/ 224146 h 448246"/>
                      <a:gd name="connsiteX15" fmla="*/ 221072 w 442106"/>
                      <a:gd name="connsiteY15" fmla="*/ 116038 h 448246"/>
                      <a:gd name="connsiteX16" fmla="*/ 329180 w 442106"/>
                      <a:gd name="connsiteY16" fmla="*/ 224146 h 448246"/>
                      <a:gd name="connsiteX17" fmla="*/ 221072 w 442106"/>
                      <a:gd name="connsiteY17" fmla="*/ 332254 h 448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42106" h="448246">
                        <a:moveTo>
                          <a:pt x="441934" y="94930"/>
                        </a:moveTo>
                        <a:cubicBezTo>
                          <a:pt x="441867" y="92763"/>
                          <a:pt x="440550" y="90820"/>
                          <a:pt x="438584" y="89993"/>
                        </a:cubicBezTo>
                        <a:lnTo>
                          <a:pt x="223172" y="424"/>
                        </a:lnTo>
                        <a:cubicBezTo>
                          <a:pt x="222502" y="134"/>
                          <a:pt x="221787" y="0"/>
                          <a:pt x="221072" y="0"/>
                        </a:cubicBezTo>
                        <a:cubicBezTo>
                          <a:pt x="220357" y="0"/>
                          <a:pt x="219643" y="134"/>
                          <a:pt x="218950" y="424"/>
                        </a:cubicBezTo>
                        <a:lnTo>
                          <a:pt x="3561" y="89993"/>
                        </a:lnTo>
                        <a:cubicBezTo>
                          <a:pt x="1573" y="90820"/>
                          <a:pt x="232" y="92763"/>
                          <a:pt x="188" y="94930"/>
                        </a:cubicBezTo>
                        <a:cubicBezTo>
                          <a:pt x="-706" y="127362"/>
                          <a:pt x="411" y="211123"/>
                          <a:pt x="30766" y="288519"/>
                        </a:cubicBezTo>
                        <a:cubicBezTo>
                          <a:pt x="66236" y="378981"/>
                          <a:pt x="129918" y="432700"/>
                          <a:pt x="220023" y="448157"/>
                        </a:cubicBezTo>
                        <a:cubicBezTo>
                          <a:pt x="220357" y="448224"/>
                          <a:pt x="220715" y="448247"/>
                          <a:pt x="221050" y="448247"/>
                        </a:cubicBezTo>
                        <a:cubicBezTo>
                          <a:pt x="221385" y="448247"/>
                          <a:pt x="221720" y="448202"/>
                          <a:pt x="222077" y="448157"/>
                        </a:cubicBezTo>
                        <a:cubicBezTo>
                          <a:pt x="312205" y="432700"/>
                          <a:pt x="375863" y="378981"/>
                          <a:pt x="411334" y="288519"/>
                        </a:cubicBezTo>
                        <a:cubicBezTo>
                          <a:pt x="441689" y="211123"/>
                          <a:pt x="442828" y="127340"/>
                          <a:pt x="441912" y="94907"/>
                        </a:cubicBezTo>
                        <a:close/>
                        <a:moveTo>
                          <a:pt x="221072" y="332254"/>
                        </a:moveTo>
                        <a:cubicBezTo>
                          <a:pt x="161367" y="332254"/>
                          <a:pt x="112964" y="283851"/>
                          <a:pt x="112964" y="224146"/>
                        </a:cubicBezTo>
                        <a:cubicBezTo>
                          <a:pt x="112964" y="164440"/>
                          <a:pt x="161367" y="116038"/>
                          <a:pt x="221072" y="116038"/>
                        </a:cubicBezTo>
                        <a:cubicBezTo>
                          <a:pt x="280777" y="116038"/>
                          <a:pt x="329180" y="164440"/>
                          <a:pt x="329180" y="224146"/>
                        </a:cubicBezTo>
                        <a:cubicBezTo>
                          <a:pt x="329180" y="283851"/>
                          <a:pt x="280777" y="332254"/>
                          <a:pt x="221072" y="3322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6" name="Freeform: Shape 845">
                    <a:extLst>
                      <a:ext uri="{FF2B5EF4-FFF2-40B4-BE49-F238E27FC236}">
                        <a16:creationId xmlns:a16="http://schemas.microsoft.com/office/drawing/2014/main" id="{D52ECDE3-DF08-432D-EF44-5B2F43041F4B}"/>
                      </a:ext>
                    </a:extLst>
                  </p:cNvPr>
                  <p:cNvSpPr/>
                  <p:nvPr/>
                </p:nvSpPr>
                <p:spPr>
                  <a:xfrm>
                    <a:off x="8625447" y="3326283"/>
                    <a:ext cx="229617" cy="229617"/>
                  </a:xfrm>
                  <a:custGeom>
                    <a:avLst/>
                    <a:gdLst>
                      <a:gd name="connsiteX0" fmla="*/ 114809 w 229617"/>
                      <a:gd name="connsiteY0" fmla="*/ 229618 h 229617"/>
                      <a:gd name="connsiteX1" fmla="*/ 0 w 229617"/>
                      <a:gd name="connsiteY1" fmla="*/ 114809 h 229617"/>
                      <a:gd name="connsiteX2" fmla="*/ 114809 w 229617"/>
                      <a:gd name="connsiteY2" fmla="*/ 0 h 229617"/>
                      <a:gd name="connsiteX3" fmla="*/ 229618 w 229617"/>
                      <a:gd name="connsiteY3" fmla="*/ 114809 h 229617"/>
                      <a:gd name="connsiteX4" fmla="*/ 114809 w 229617"/>
                      <a:gd name="connsiteY4" fmla="*/ 229618 h 229617"/>
                      <a:gd name="connsiteX5" fmla="*/ 114809 w 229617"/>
                      <a:gd name="connsiteY5" fmla="*/ 13379 h 229617"/>
                      <a:gd name="connsiteX6" fmla="*/ 13402 w 229617"/>
                      <a:gd name="connsiteY6" fmla="*/ 114787 h 229617"/>
                      <a:gd name="connsiteX7" fmla="*/ 114809 w 229617"/>
                      <a:gd name="connsiteY7" fmla="*/ 216194 h 229617"/>
                      <a:gd name="connsiteX8" fmla="*/ 216216 w 229617"/>
                      <a:gd name="connsiteY8" fmla="*/ 114787 h 229617"/>
                      <a:gd name="connsiteX9" fmla="*/ 114809 w 229617"/>
                      <a:gd name="connsiteY9" fmla="*/ 13379 h 229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9617" h="229617">
                        <a:moveTo>
                          <a:pt x="114809" y="229618"/>
                        </a:moveTo>
                        <a:cubicBezTo>
                          <a:pt x="51508" y="229618"/>
                          <a:pt x="0" y="178110"/>
                          <a:pt x="0" y="114809"/>
                        </a:cubicBezTo>
                        <a:cubicBezTo>
                          <a:pt x="0" y="51508"/>
                          <a:pt x="51508" y="0"/>
                          <a:pt x="114809" y="0"/>
                        </a:cubicBezTo>
                        <a:cubicBezTo>
                          <a:pt x="178110" y="0"/>
                          <a:pt x="229618" y="51508"/>
                          <a:pt x="229618" y="114809"/>
                        </a:cubicBezTo>
                        <a:cubicBezTo>
                          <a:pt x="229618" y="178110"/>
                          <a:pt x="178110" y="229618"/>
                          <a:pt x="114809" y="229618"/>
                        </a:cubicBezTo>
                        <a:close/>
                        <a:moveTo>
                          <a:pt x="114809" y="13379"/>
                        </a:moveTo>
                        <a:cubicBezTo>
                          <a:pt x="58879" y="13379"/>
                          <a:pt x="13402" y="58879"/>
                          <a:pt x="13402" y="114787"/>
                        </a:cubicBezTo>
                        <a:cubicBezTo>
                          <a:pt x="13402" y="170695"/>
                          <a:pt x="58901" y="216194"/>
                          <a:pt x="114809" y="216194"/>
                        </a:cubicBezTo>
                        <a:cubicBezTo>
                          <a:pt x="170717" y="216194"/>
                          <a:pt x="216216" y="170695"/>
                          <a:pt x="216216" y="114787"/>
                        </a:cubicBezTo>
                        <a:cubicBezTo>
                          <a:pt x="216216" y="58879"/>
                          <a:pt x="170717" y="13379"/>
                          <a:pt x="114809" y="1337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7" name="Freeform: Shape 846">
                    <a:extLst>
                      <a:ext uri="{FF2B5EF4-FFF2-40B4-BE49-F238E27FC236}">
                        <a16:creationId xmlns:a16="http://schemas.microsoft.com/office/drawing/2014/main" id="{18946A3D-E30E-30F6-F7AA-70CB2002F255}"/>
                      </a:ext>
                    </a:extLst>
                  </p:cNvPr>
                  <p:cNvSpPr/>
                  <p:nvPr/>
                </p:nvSpPr>
                <p:spPr>
                  <a:xfrm>
                    <a:off x="8676301" y="3392393"/>
                    <a:ext cx="127819" cy="93282"/>
                  </a:xfrm>
                  <a:custGeom>
                    <a:avLst/>
                    <a:gdLst>
                      <a:gd name="connsiteX0" fmla="*/ 124978 w 127819"/>
                      <a:gd name="connsiteY0" fmla="*/ 16669 h 93282"/>
                      <a:gd name="connsiteX1" fmla="*/ 54127 w 127819"/>
                      <a:gd name="connsiteY1" fmla="*/ 87520 h 93282"/>
                      <a:gd name="connsiteX2" fmla="*/ 40233 w 127819"/>
                      <a:gd name="connsiteY2" fmla="*/ 93282 h 93282"/>
                      <a:gd name="connsiteX3" fmla="*/ 26318 w 127819"/>
                      <a:gd name="connsiteY3" fmla="*/ 87520 h 93282"/>
                      <a:gd name="connsiteX4" fmla="*/ 2865 w 127819"/>
                      <a:gd name="connsiteY4" fmla="*/ 64066 h 93282"/>
                      <a:gd name="connsiteX5" fmla="*/ 2865 w 127819"/>
                      <a:gd name="connsiteY5" fmla="*/ 50262 h 93282"/>
                      <a:gd name="connsiteX6" fmla="*/ 16691 w 127819"/>
                      <a:gd name="connsiteY6" fmla="*/ 50262 h 93282"/>
                      <a:gd name="connsiteX7" fmla="*/ 40144 w 127819"/>
                      <a:gd name="connsiteY7" fmla="*/ 73716 h 93282"/>
                      <a:gd name="connsiteX8" fmla="*/ 111151 w 127819"/>
                      <a:gd name="connsiteY8" fmla="*/ 2865 h 93282"/>
                      <a:gd name="connsiteX9" fmla="*/ 124955 w 127819"/>
                      <a:gd name="connsiteY9" fmla="*/ 2865 h 93282"/>
                      <a:gd name="connsiteX10" fmla="*/ 124955 w 127819"/>
                      <a:gd name="connsiteY10" fmla="*/ 16669 h 93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7819" h="93282">
                        <a:moveTo>
                          <a:pt x="124978" y="16669"/>
                        </a:moveTo>
                        <a:lnTo>
                          <a:pt x="54127" y="87520"/>
                        </a:lnTo>
                        <a:cubicBezTo>
                          <a:pt x="50307" y="91361"/>
                          <a:pt x="45281" y="93282"/>
                          <a:pt x="40233" y="93282"/>
                        </a:cubicBezTo>
                        <a:cubicBezTo>
                          <a:pt x="35185" y="93282"/>
                          <a:pt x="30160" y="91361"/>
                          <a:pt x="26318" y="87520"/>
                        </a:cubicBezTo>
                        <a:lnTo>
                          <a:pt x="2865" y="64066"/>
                        </a:lnTo>
                        <a:cubicBezTo>
                          <a:pt x="-955" y="60269"/>
                          <a:pt x="-955" y="54060"/>
                          <a:pt x="2865" y="50262"/>
                        </a:cubicBezTo>
                        <a:cubicBezTo>
                          <a:pt x="6684" y="46443"/>
                          <a:pt x="12871" y="46443"/>
                          <a:pt x="16691" y="50262"/>
                        </a:cubicBezTo>
                        <a:lnTo>
                          <a:pt x="40144" y="73716"/>
                        </a:lnTo>
                        <a:lnTo>
                          <a:pt x="111151" y="2865"/>
                        </a:lnTo>
                        <a:cubicBezTo>
                          <a:pt x="114971" y="-955"/>
                          <a:pt x="121158" y="-955"/>
                          <a:pt x="124955" y="2865"/>
                        </a:cubicBezTo>
                        <a:cubicBezTo>
                          <a:pt x="128775" y="6662"/>
                          <a:pt x="128775" y="12849"/>
                          <a:pt x="124955" y="1666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48" name="Freeform: Shape 847">
                  <a:extLst>
                    <a:ext uri="{FF2B5EF4-FFF2-40B4-BE49-F238E27FC236}">
                      <a16:creationId xmlns:a16="http://schemas.microsoft.com/office/drawing/2014/main" id="{5C5E18A0-6982-6EF3-674C-72269DA3467A}"/>
                    </a:ext>
                  </a:extLst>
                </p:cNvPr>
                <p:cNvSpPr/>
                <p:nvPr/>
              </p:nvSpPr>
              <p:spPr>
                <a:xfrm>
                  <a:off x="8316848" y="4200038"/>
                  <a:ext cx="415657" cy="130690"/>
                </a:xfrm>
                <a:custGeom>
                  <a:avLst/>
                  <a:gdLst>
                    <a:gd name="connsiteX0" fmla="*/ 0 w 415657"/>
                    <a:gd name="connsiteY0" fmla="*/ 0 h 130690"/>
                    <a:gd name="connsiteX1" fmla="*/ 415658 w 415657"/>
                    <a:gd name="connsiteY1" fmla="*/ 0 h 130690"/>
                    <a:gd name="connsiteX2" fmla="*/ 415658 w 415657"/>
                    <a:gd name="connsiteY2" fmla="*/ 130690 h 130690"/>
                    <a:gd name="connsiteX3" fmla="*/ 0 w 415657"/>
                    <a:gd name="connsiteY3" fmla="*/ 130690 h 130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5657" h="130690">
                      <a:moveTo>
                        <a:pt x="0" y="0"/>
                      </a:moveTo>
                      <a:lnTo>
                        <a:pt x="415658" y="0"/>
                      </a:lnTo>
                      <a:lnTo>
                        <a:pt x="415658" y="130690"/>
                      </a:lnTo>
                      <a:lnTo>
                        <a:pt x="0" y="130690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9" name="Freeform: Shape 848">
                  <a:extLst>
                    <a:ext uri="{FF2B5EF4-FFF2-40B4-BE49-F238E27FC236}">
                      <a16:creationId xmlns:a16="http://schemas.microsoft.com/office/drawing/2014/main" id="{DF6DD6D9-5161-EF1F-90C6-8DF52AEE8379}"/>
                    </a:ext>
                  </a:extLst>
                </p:cNvPr>
                <p:cNvSpPr/>
                <p:nvPr/>
              </p:nvSpPr>
              <p:spPr>
                <a:xfrm>
                  <a:off x="8174274" y="4324005"/>
                  <a:ext cx="700736" cy="67366"/>
                </a:xfrm>
                <a:custGeom>
                  <a:avLst/>
                  <a:gdLst>
                    <a:gd name="connsiteX0" fmla="*/ 667098 w 700736"/>
                    <a:gd name="connsiteY0" fmla="*/ 67367 h 67366"/>
                    <a:gd name="connsiteX1" fmla="*/ 33683 w 700736"/>
                    <a:gd name="connsiteY1" fmla="*/ 67367 h 67366"/>
                    <a:gd name="connsiteX2" fmla="*/ 9873 w 700736"/>
                    <a:gd name="connsiteY2" fmla="*/ 57516 h 67366"/>
                    <a:gd name="connsiteX3" fmla="*/ 0 w 700736"/>
                    <a:gd name="connsiteY3" fmla="*/ 33683 h 67366"/>
                    <a:gd name="connsiteX4" fmla="*/ 33661 w 700736"/>
                    <a:gd name="connsiteY4" fmla="*/ 0 h 67366"/>
                    <a:gd name="connsiteX5" fmla="*/ 667076 w 700736"/>
                    <a:gd name="connsiteY5" fmla="*/ 0 h 67366"/>
                    <a:gd name="connsiteX6" fmla="*/ 690887 w 700736"/>
                    <a:gd name="connsiteY6" fmla="*/ 9873 h 67366"/>
                    <a:gd name="connsiteX7" fmla="*/ 700737 w 700736"/>
                    <a:gd name="connsiteY7" fmla="*/ 33683 h 67366"/>
                    <a:gd name="connsiteX8" fmla="*/ 667076 w 700736"/>
                    <a:gd name="connsiteY8" fmla="*/ 67344 h 67366"/>
                    <a:gd name="connsiteX9" fmla="*/ 33683 w 700736"/>
                    <a:gd name="connsiteY9" fmla="*/ 13402 h 67366"/>
                    <a:gd name="connsiteX10" fmla="*/ 13424 w 700736"/>
                    <a:gd name="connsiteY10" fmla="*/ 33683 h 67366"/>
                    <a:gd name="connsiteX11" fmla="*/ 19366 w 700736"/>
                    <a:gd name="connsiteY11" fmla="*/ 48023 h 67366"/>
                    <a:gd name="connsiteX12" fmla="*/ 33683 w 700736"/>
                    <a:gd name="connsiteY12" fmla="*/ 53942 h 67366"/>
                    <a:gd name="connsiteX13" fmla="*/ 667098 w 700736"/>
                    <a:gd name="connsiteY13" fmla="*/ 53942 h 67366"/>
                    <a:gd name="connsiteX14" fmla="*/ 687357 w 700736"/>
                    <a:gd name="connsiteY14" fmla="*/ 33683 h 67366"/>
                    <a:gd name="connsiteX15" fmla="*/ 681438 w 700736"/>
                    <a:gd name="connsiteY15" fmla="*/ 19343 h 67366"/>
                    <a:gd name="connsiteX16" fmla="*/ 667098 w 700736"/>
                    <a:gd name="connsiteY16" fmla="*/ 13402 h 67366"/>
                    <a:gd name="connsiteX17" fmla="*/ 33683 w 700736"/>
                    <a:gd name="connsiteY17" fmla="*/ 13402 h 67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0736" h="67366">
                      <a:moveTo>
                        <a:pt x="667098" y="67367"/>
                      </a:moveTo>
                      <a:lnTo>
                        <a:pt x="33683" y="67367"/>
                      </a:lnTo>
                      <a:cubicBezTo>
                        <a:pt x="24704" y="67367"/>
                        <a:pt x="16261" y="63882"/>
                        <a:pt x="9873" y="57516"/>
                      </a:cubicBezTo>
                      <a:cubicBezTo>
                        <a:pt x="3507" y="51128"/>
                        <a:pt x="0" y="42663"/>
                        <a:pt x="0" y="33683"/>
                      </a:cubicBezTo>
                      <a:cubicBezTo>
                        <a:pt x="0" y="15099"/>
                        <a:pt x="15099" y="0"/>
                        <a:pt x="33661" y="0"/>
                      </a:cubicBezTo>
                      <a:lnTo>
                        <a:pt x="667076" y="0"/>
                      </a:lnTo>
                      <a:cubicBezTo>
                        <a:pt x="676055" y="0"/>
                        <a:pt x="684521" y="3507"/>
                        <a:pt x="690887" y="9873"/>
                      </a:cubicBezTo>
                      <a:cubicBezTo>
                        <a:pt x="697252" y="16216"/>
                        <a:pt x="700737" y="24682"/>
                        <a:pt x="700737" y="33683"/>
                      </a:cubicBezTo>
                      <a:cubicBezTo>
                        <a:pt x="700737" y="52245"/>
                        <a:pt x="685638" y="67344"/>
                        <a:pt x="667076" y="67344"/>
                      </a:cubicBezTo>
                      <a:close/>
                      <a:moveTo>
                        <a:pt x="33683" y="13402"/>
                      </a:moveTo>
                      <a:cubicBezTo>
                        <a:pt x="22515" y="13402"/>
                        <a:pt x="13424" y="22493"/>
                        <a:pt x="13424" y="33683"/>
                      </a:cubicBezTo>
                      <a:cubicBezTo>
                        <a:pt x="13424" y="39089"/>
                        <a:pt x="15524" y="44181"/>
                        <a:pt x="19366" y="48023"/>
                      </a:cubicBezTo>
                      <a:cubicBezTo>
                        <a:pt x="23185" y="51820"/>
                        <a:pt x="28278" y="53942"/>
                        <a:pt x="33683" y="53942"/>
                      </a:cubicBezTo>
                      <a:lnTo>
                        <a:pt x="667098" y="53942"/>
                      </a:lnTo>
                      <a:cubicBezTo>
                        <a:pt x="678267" y="53942"/>
                        <a:pt x="687357" y="44851"/>
                        <a:pt x="687357" y="33683"/>
                      </a:cubicBezTo>
                      <a:cubicBezTo>
                        <a:pt x="687357" y="28256"/>
                        <a:pt x="685258" y="23163"/>
                        <a:pt x="681438" y="19343"/>
                      </a:cubicBezTo>
                      <a:cubicBezTo>
                        <a:pt x="677596" y="15501"/>
                        <a:pt x="672504" y="13402"/>
                        <a:pt x="667098" y="13402"/>
                      </a:cubicBezTo>
                      <a:lnTo>
                        <a:pt x="33683" y="13402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850" name="Graphic 223">
                  <a:extLst>
                    <a:ext uri="{FF2B5EF4-FFF2-40B4-BE49-F238E27FC236}">
                      <a16:creationId xmlns:a16="http://schemas.microsoft.com/office/drawing/2014/main" id="{099044C3-A3A8-269A-11C5-653B2A9B7608}"/>
                    </a:ext>
                  </a:extLst>
                </p:cNvPr>
                <p:cNvGrpSpPr/>
                <p:nvPr/>
              </p:nvGrpSpPr>
              <p:grpSpPr>
                <a:xfrm>
                  <a:off x="8075436" y="3516053"/>
                  <a:ext cx="833258" cy="452959"/>
                  <a:chOff x="8075436" y="3516053"/>
                  <a:chExt cx="833258" cy="452959"/>
                </a:xfrm>
              </p:grpSpPr>
              <p:grpSp>
                <p:nvGrpSpPr>
                  <p:cNvPr id="851" name="Graphic 223">
                    <a:extLst>
                      <a:ext uri="{FF2B5EF4-FFF2-40B4-BE49-F238E27FC236}">
                        <a16:creationId xmlns:a16="http://schemas.microsoft.com/office/drawing/2014/main" id="{298C11BA-761F-1332-75DF-6585F412C0E4}"/>
                      </a:ext>
                    </a:extLst>
                  </p:cNvPr>
                  <p:cNvGrpSpPr/>
                  <p:nvPr/>
                </p:nvGrpSpPr>
                <p:grpSpPr>
                  <a:xfrm>
                    <a:off x="8075436" y="3516053"/>
                    <a:ext cx="366830" cy="95264"/>
                    <a:chOff x="8075436" y="3516053"/>
                    <a:chExt cx="366830" cy="95264"/>
                  </a:xfrm>
                </p:grpSpPr>
                <p:sp>
                  <p:nvSpPr>
                    <p:cNvPr id="852" name="Freeform: Shape 851">
                      <a:extLst>
                        <a:ext uri="{FF2B5EF4-FFF2-40B4-BE49-F238E27FC236}">
                          <a16:creationId xmlns:a16="http://schemas.microsoft.com/office/drawing/2014/main" id="{C190D418-8661-009E-0AFA-938A534115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5436" y="3516053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3" name="Freeform: Shape 852">
                      <a:extLst>
                        <a:ext uri="{FF2B5EF4-FFF2-40B4-BE49-F238E27FC236}">
                          <a16:creationId xmlns:a16="http://schemas.microsoft.com/office/drawing/2014/main" id="{8F007186-8194-ACB4-8253-CD9721E9D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7297" y="3517192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4" name="Freeform: Shape 853">
                      <a:extLst>
                        <a:ext uri="{FF2B5EF4-FFF2-40B4-BE49-F238E27FC236}">
                          <a16:creationId xmlns:a16="http://schemas.microsoft.com/office/drawing/2014/main" id="{17A34CA2-FF8D-9814-69BA-2185A38E9D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0022" y="3516053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2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5" name="Freeform: Shape 854">
                      <a:extLst>
                        <a:ext uri="{FF2B5EF4-FFF2-40B4-BE49-F238E27FC236}">
                          <a16:creationId xmlns:a16="http://schemas.microsoft.com/office/drawing/2014/main" id="{9A94278D-37F8-8FB2-9F0C-F2CE6EB01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1882" y="3517192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56" name="Graphic 223">
                    <a:extLst>
                      <a:ext uri="{FF2B5EF4-FFF2-40B4-BE49-F238E27FC236}">
                        <a16:creationId xmlns:a16="http://schemas.microsoft.com/office/drawing/2014/main" id="{48983E3E-AC89-218D-83A7-99DFF0F57271}"/>
                      </a:ext>
                    </a:extLst>
                  </p:cNvPr>
                  <p:cNvGrpSpPr/>
                  <p:nvPr/>
                </p:nvGrpSpPr>
                <p:grpSpPr>
                  <a:xfrm>
                    <a:off x="8075436" y="3694901"/>
                    <a:ext cx="366830" cy="95264"/>
                    <a:chOff x="8075436" y="3694901"/>
                    <a:chExt cx="366830" cy="95264"/>
                  </a:xfrm>
                </p:grpSpPr>
                <p:sp>
                  <p:nvSpPr>
                    <p:cNvPr id="857" name="Freeform: Shape 856">
                      <a:extLst>
                        <a:ext uri="{FF2B5EF4-FFF2-40B4-BE49-F238E27FC236}">
                          <a16:creationId xmlns:a16="http://schemas.microsoft.com/office/drawing/2014/main" id="{1CA01559-D00B-531B-E853-1E3A5AC52D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5436" y="3694901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8" name="Freeform: Shape 857">
                      <a:extLst>
                        <a:ext uri="{FF2B5EF4-FFF2-40B4-BE49-F238E27FC236}">
                          <a16:creationId xmlns:a16="http://schemas.microsoft.com/office/drawing/2014/main" id="{BF446DF2-3DA3-47D6-E337-4440AAA7D4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7297" y="3696040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9" name="Freeform: Shape 858">
                      <a:extLst>
                        <a:ext uri="{FF2B5EF4-FFF2-40B4-BE49-F238E27FC236}">
                          <a16:creationId xmlns:a16="http://schemas.microsoft.com/office/drawing/2014/main" id="{FA3ACF4C-1359-179C-C902-68B98809C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0022" y="3694901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2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0" name="Freeform: Shape 859">
                      <a:extLst>
                        <a:ext uri="{FF2B5EF4-FFF2-40B4-BE49-F238E27FC236}">
                          <a16:creationId xmlns:a16="http://schemas.microsoft.com/office/drawing/2014/main" id="{54B49C29-0E8C-2589-6E5E-D9F67D1061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1882" y="3696040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61" name="Graphic 223">
                    <a:extLst>
                      <a:ext uri="{FF2B5EF4-FFF2-40B4-BE49-F238E27FC236}">
                        <a16:creationId xmlns:a16="http://schemas.microsoft.com/office/drawing/2014/main" id="{9C19EFC9-91BF-594A-B66C-BA80A4DE5A63}"/>
                      </a:ext>
                    </a:extLst>
                  </p:cNvPr>
                  <p:cNvGrpSpPr/>
                  <p:nvPr/>
                </p:nvGrpSpPr>
                <p:grpSpPr>
                  <a:xfrm>
                    <a:off x="8075436" y="3873748"/>
                    <a:ext cx="366830" cy="95264"/>
                    <a:chOff x="8075436" y="3873748"/>
                    <a:chExt cx="366830" cy="95264"/>
                  </a:xfrm>
                </p:grpSpPr>
                <p:sp>
                  <p:nvSpPr>
                    <p:cNvPr id="862" name="Freeform: Shape 861">
                      <a:extLst>
                        <a:ext uri="{FF2B5EF4-FFF2-40B4-BE49-F238E27FC236}">
                          <a16:creationId xmlns:a16="http://schemas.microsoft.com/office/drawing/2014/main" id="{31ABB27F-6589-3D0C-E544-B134FFF0C5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5436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D6D7D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3" name="Freeform: Shape 862">
                      <a:extLst>
                        <a:ext uri="{FF2B5EF4-FFF2-40B4-BE49-F238E27FC236}">
                          <a16:creationId xmlns:a16="http://schemas.microsoft.com/office/drawing/2014/main" id="{58A7822F-770E-DC94-1DDB-EC9EAE885A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7297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4" name="Freeform: Shape 863">
                      <a:extLst>
                        <a:ext uri="{FF2B5EF4-FFF2-40B4-BE49-F238E27FC236}">
                          <a16:creationId xmlns:a16="http://schemas.microsoft.com/office/drawing/2014/main" id="{7D9471F1-E04A-54AD-5B0F-2C574D1651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0022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2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5" name="Freeform: Shape 864">
                      <a:extLst>
                        <a:ext uri="{FF2B5EF4-FFF2-40B4-BE49-F238E27FC236}">
                          <a16:creationId xmlns:a16="http://schemas.microsoft.com/office/drawing/2014/main" id="{EAFA7848-A7DD-EC37-F93C-BA531EC5E3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1882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66" name="Graphic 223">
                    <a:extLst>
                      <a:ext uri="{FF2B5EF4-FFF2-40B4-BE49-F238E27FC236}">
                        <a16:creationId xmlns:a16="http://schemas.microsoft.com/office/drawing/2014/main" id="{808BBAC3-0353-88E8-9973-69450FC0A952}"/>
                      </a:ext>
                    </a:extLst>
                  </p:cNvPr>
                  <p:cNvGrpSpPr/>
                  <p:nvPr/>
                </p:nvGrpSpPr>
                <p:grpSpPr>
                  <a:xfrm>
                    <a:off x="8541864" y="3873748"/>
                    <a:ext cx="366830" cy="95264"/>
                    <a:chOff x="8541864" y="3873748"/>
                    <a:chExt cx="366830" cy="95264"/>
                  </a:xfrm>
                </p:grpSpPr>
                <p:sp>
                  <p:nvSpPr>
                    <p:cNvPr id="867" name="Freeform: Shape 866">
                      <a:extLst>
                        <a:ext uri="{FF2B5EF4-FFF2-40B4-BE49-F238E27FC236}">
                          <a16:creationId xmlns:a16="http://schemas.microsoft.com/office/drawing/2014/main" id="{49A364F6-68BC-6325-540E-73CC689E2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41864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4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6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1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4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5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8" name="Freeform: Shape 867">
                      <a:extLst>
                        <a:ext uri="{FF2B5EF4-FFF2-40B4-BE49-F238E27FC236}">
                          <a16:creationId xmlns:a16="http://schemas.microsoft.com/office/drawing/2014/main" id="{F890A320-11DC-AE89-72D9-644136F63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53725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9" name="Freeform: Shape 868">
                      <a:extLst>
                        <a:ext uri="{FF2B5EF4-FFF2-40B4-BE49-F238E27FC236}">
                          <a16:creationId xmlns:a16="http://schemas.microsoft.com/office/drawing/2014/main" id="{10B0D801-61DE-DA00-03DB-9B16D2348F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56450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1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5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D6D7D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0" name="Freeform: Shape 869">
                      <a:extLst>
                        <a:ext uri="{FF2B5EF4-FFF2-40B4-BE49-F238E27FC236}">
                          <a16:creationId xmlns:a16="http://schemas.microsoft.com/office/drawing/2014/main" id="{F25D826A-76A2-BBE0-2F69-7724C5A05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68310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D6D7D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871" name="Freeform: Shape 870">
                <a:extLst>
                  <a:ext uri="{FF2B5EF4-FFF2-40B4-BE49-F238E27FC236}">
                    <a16:creationId xmlns:a16="http://schemas.microsoft.com/office/drawing/2014/main" id="{3B5F3D5F-3D38-AD0C-032A-A7CA6D9A94C7}"/>
                  </a:ext>
                </a:extLst>
              </p:cNvPr>
              <p:cNvSpPr/>
              <p:nvPr/>
            </p:nvSpPr>
            <p:spPr>
              <a:xfrm>
                <a:off x="7731894" y="3043131"/>
                <a:ext cx="426052" cy="212122"/>
              </a:xfrm>
              <a:custGeom>
                <a:avLst/>
                <a:gdLst>
                  <a:gd name="connsiteX0" fmla="*/ 214438 w 426052"/>
                  <a:gd name="connsiteY0" fmla="*/ 212100 h 212122"/>
                  <a:gd name="connsiteX1" fmla="*/ 212137 w 426052"/>
                  <a:gd name="connsiteY1" fmla="*/ 212011 h 212122"/>
                  <a:gd name="connsiteX2" fmla="*/ 98869 w 426052"/>
                  <a:gd name="connsiteY2" fmla="*/ 158470 h 212122"/>
                  <a:gd name="connsiteX3" fmla="*/ 1997 w 426052"/>
                  <a:gd name="connsiteY3" fmla="*/ 81477 h 212122"/>
                  <a:gd name="connsiteX4" fmla="*/ 1304 w 426052"/>
                  <a:gd name="connsiteY4" fmla="*/ 68566 h 212122"/>
                  <a:gd name="connsiteX5" fmla="*/ 40549 w 426052"/>
                  <a:gd name="connsiteY5" fmla="*/ 1356 h 212122"/>
                  <a:gd name="connsiteX6" fmla="*/ 51606 w 426052"/>
                  <a:gd name="connsiteY6" fmla="*/ 999 h 212122"/>
                  <a:gd name="connsiteX7" fmla="*/ 278365 w 426052"/>
                  <a:gd name="connsiteY7" fmla="*/ 99167 h 212122"/>
                  <a:gd name="connsiteX8" fmla="*/ 315376 w 426052"/>
                  <a:gd name="connsiteY8" fmla="*/ 57800 h 212122"/>
                  <a:gd name="connsiteX9" fmla="*/ 375707 w 426052"/>
                  <a:gd name="connsiteY9" fmla="*/ 16210 h 212122"/>
                  <a:gd name="connsiteX10" fmla="*/ 423953 w 426052"/>
                  <a:gd name="connsiteY10" fmla="*/ 63965 h 212122"/>
                  <a:gd name="connsiteX11" fmla="*/ 426053 w 426052"/>
                  <a:gd name="connsiteY11" fmla="*/ 66913 h 212122"/>
                  <a:gd name="connsiteX12" fmla="*/ 424735 w 426052"/>
                  <a:gd name="connsiteY12" fmla="*/ 70286 h 212122"/>
                  <a:gd name="connsiteX13" fmla="*/ 399808 w 426052"/>
                  <a:gd name="connsiteY13" fmla="*/ 128830 h 212122"/>
                  <a:gd name="connsiteX14" fmla="*/ 356788 w 426052"/>
                  <a:gd name="connsiteY14" fmla="*/ 192935 h 212122"/>
                  <a:gd name="connsiteX15" fmla="*/ 305146 w 426052"/>
                  <a:gd name="connsiteY15" fmla="*/ 156393 h 212122"/>
                  <a:gd name="connsiteX16" fmla="*/ 280353 w 426052"/>
                  <a:gd name="connsiteY16" fmla="*/ 128919 h 212122"/>
                  <a:gd name="connsiteX17" fmla="*/ 214416 w 426052"/>
                  <a:gd name="connsiteY17" fmla="*/ 212122 h 212122"/>
                  <a:gd name="connsiteX18" fmla="*/ 13477 w 426052"/>
                  <a:gd name="connsiteY18" fmla="*/ 74351 h 212122"/>
                  <a:gd name="connsiteX19" fmla="*/ 99495 w 426052"/>
                  <a:gd name="connsiteY19" fmla="*/ 143080 h 212122"/>
                  <a:gd name="connsiteX20" fmla="*/ 213075 w 426052"/>
                  <a:gd name="connsiteY20" fmla="*/ 198631 h 212122"/>
                  <a:gd name="connsiteX21" fmla="*/ 270994 w 426052"/>
                  <a:gd name="connsiteY21" fmla="*/ 113351 h 212122"/>
                  <a:gd name="connsiteX22" fmla="*/ 271641 w 426052"/>
                  <a:gd name="connsiteY22" fmla="*/ 110871 h 212122"/>
                  <a:gd name="connsiteX23" fmla="*/ 46424 w 426052"/>
                  <a:gd name="connsiteY23" fmla="*/ 13373 h 212122"/>
                  <a:gd name="connsiteX24" fmla="*/ 26656 w 426052"/>
                  <a:gd name="connsiteY24" fmla="*/ 42120 h 212122"/>
                  <a:gd name="connsiteX25" fmla="*/ 13746 w 426052"/>
                  <a:gd name="connsiteY25" fmla="*/ 73547 h 212122"/>
                  <a:gd name="connsiteX26" fmla="*/ 13477 w 426052"/>
                  <a:gd name="connsiteY26" fmla="*/ 74351 h 212122"/>
                  <a:gd name="connsiteX27" fmla="*/ 354420 w 426052"/>
                  <a:gd name="connsiteY27" fmla="*/ 179734 h 212122"/>
                  <a:gd name="connsiteX28" fmla="*/ 354420 w 426052"/>
                  <a:gd name="connsiteY28" fmla="*/ 179734 h 212122"/>
                  <a:gd name="connsiteX29" fmla="*/ 284373 w 426052"/>
                  <a:gd name="connsiteY29" fmla="*/ 112904 h 212122"/>
                  <a:gd name="connsiteX30" fmla="*/ 354554 w 426052"/>
                  <a:gd name="connsiteY30" fmla="*/ 179667 h 212122"/>
                  <a:gd name="connsiteX31" fmla="*/ 354576 w 426052"/>
                  <a:gd name="connsiteY31" fmla="*/ 179667 h 212122"/>
                  <a:gd name="connsiteX32" fmla="*/ 410931 w 426052"/>
                  <a:gd name="connsiteY32" fmla="*/ 68790 h 212122"/>
                  <a:gd name="connsiteX33" fmla="*/ 371262 w 426052"/>
                  <a:gd name="connsiteY33" fmla="*/ 28830 h 212122"/>
                  <a:gd name="connsiteX34" fmla="*/ 323417 w 426052"/>
                  <a:gd name="connsiteY34" fmla="*/ 68790 h 212122"/>
                  <a:gd name="connsiteX35" fmla="*/ 285468 w 426052"/>
                  <a:gd name="connsiteY35" fmla="*/ 111564 h 212122"/>
                  <a:gd name="connsiteX36" fmla="*/ 284373 w 426052"/>
                  <a:gd name="connsiteY36" fmla="*/ 112882 h 212122"/>
                  <a:gd name="connsiteX37" fmla="*/ 7424 w 426052"/>
                  <a:gd name="connsiteY37" fmla="*/ 71358 h 212122"/>
                  <a:gd name="connsiteX38" fmla="*/ 7424 w 426052"/>
                  <a:gd name="connsiteY38" fmla="*/ 71358 h 212122"/>
                  <a:gd name="connsiteX39" fmla="*/ 7424 w 426052"/>
                  <a:gd name="connsiteY39" fmla="*/ 71358 h 212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26052" h="212122">
                    <a:moveTo>
                      <a:pt x="214438" y="212100"/>
                    </a:moveTo>
                    <a:cubicBezTo>
                      <a:pt x="213678" y="212100"/>
                      <a:pt x="212919" y="212078"/>
                      <a:pt x="212137" y="212011"/>
                    </a:cubicBezTo>
                    <a:cubicBezTo>
                      <a:pt x="190270" y="210469"/>
                      <a:pt x="137467" y="182214"/>
                      <a:pt x="98869" y="158470"/>
                    </a:cubicBezTo>
                    <a:cubicBezTo>
                      <a:pt x="79057" y="146275"/>
                      <a:pt x="13500" y="104684"/>
                      <a:pt x="1997" y="81477"/>
                    </a:cubicBezTo>
                    <a:cubicBezTo>
                      <a:pt x="-952" y="75535"/>
                      <a:pt x="-148" y="71269"/>
                      <a:pt x="1304" y="68566"/>
                    </a:cubicBezTo>
                    <a:cubicBezTo>
                      <a:pt x="5213" y="57376"/>
                      <a:pt x="22903" y="9263"/>
                      <a:pt x="40549" y="1356"/>
                    </a:cubicBezTo>
                    <a:cubicBezTo>
                      <a:pt x="45285" y="-766"/>
                      <a:pt x="49171" y="-6"/>
                      <a:pt x="51606" y="999"/>
                    </a:cubicBezTo>
                    <a:cubicBezTo>
                      <a:pt x="67219" y="7499"/>
                      <a:pt x="246357" y="85274"/>
                      <a:pt x="278365" y="99167"/>
                    </a:cubicBezTo>
                    <a:cubicBezTo>
                      <a:pt x="284708" y="91662"/>
                      <a:pt x="299495" y="74418"/>
                      <a:pt x="315376" y="57800"/>
                    </a:cubicBezTo>
                    <a:cubicBezTo>
                      <a:pt x="355090" y="16277"/>
                      <a:pt x="367844" y="13261"/>
                      <a:pt x="375707" y="16210"/>
                    </a:cubicBezTo>
                    <a:cubicBezTo>
                      <a:pt x="394715" y="23290"/>
                      <a:pt x="421027" y="59810"/>
                      <a:pt x="423953" y="63965"/>
                    </a:cubicBezTo>
                    <a:lnTo>
                      <a:pt x="426053" y="66913"/>
                    </a:lnTo>
                    <a:lnTo>
                      <a:pt x="424735" y="70286"/>
                    </a:lnTo>
                    <a:cubicBezTo>
                      <a:pt x="424623" y="70577"/>
                      <a:pt x="413232" y="99726"/>
                      <a:pt x="399808" y="128830"/>
                    </a:cubicBezTo>
                    <a:cubicBezTo>
                      <a:pt x="374791" y="183107"/>
                      <a:pt x="364337" y="191729"/>
                      <a:pt x="356788" y="192935"/>
                    </a:cubicBezTo>
                    <a:cubicBezTo>
                      <a:pt x="349640" y="194097"/>
                      <a:pt x="337891" y="190635"/>
                      <a:pt x="305146" y="156393"/>
                    </a:cubicBezTo>
                    <a:cubicBezTo>
                      <a:pt x="295519" y="146319"/>
                      <a:pt x="286495" y="136067"/>
                      <a:pt x="280353" y="128919"/>
                    </a:cubicBezTo>
                    <a:cubicBezTo>
                      <a:pt x="271887" y="155209"/>
                      <a:pt x="249506" y="212100"/>
                      <a:pt x="214416" y="212122"/>
                    </a:cubicBezTo>
                    <a:close/>
                    <a:moveTo>
                      <a:pt x="13477" y="74351"/>
                    </a:moveTo>
                    <a:cubicBezTo>
                      <a:pt x="15086" y="81655"/>
                      <a:pt x="42202" y="107164"/>
                      <a:pt x="99495" y="143080"/>
                    </a:cubicBezTo>
                    <a:cubicBezTo>
                      <a:pt x="149037" y="174128"/>
                      <a:pt x="196792" y="197492"/>
                      <a:pt x="213075" y="198631"/>
                    </a:cubicBezTo>
                    <a:cubicBezTo>
                      <a:pt x="241376" y="200574"/>
                      <a:pt x="264516" y="137742"/>
                      <a:pt x="270994" y="113351"/>
                    </a:cubicBezTo>
                    <a:lnTo>
                      <a:pt x="271641" y="110871"/>
                    </a:lnTo>
                    <a:cubicBezTo>
                      <a:pt x="236841" y="95772"/>
                      <a:pt x="61545" y="19672"/>
                      <a:pt x="46424" y="13373"/>
                    </a:cubicBezTo>
                    <a:cubicBezTo>
                      <a:pt x="46491" y="13395"/>
                      <a:pt x="39767" y="14512"/>
                      <a:pt x="26656" y="42120"/>
                    </a:cubicBezTo>
                    <a:cubicBezTo>
                      <a:pt x="19263" y="57666"/>
                      <a:pt x="13790" y="73391"/>
                      <a:pt x="13746" y="73547"/>
                    </a:cubicBezTo>
                    <a:lnTo>
                      <a:pt x="13477" y="74351"/>
                    </a:lnTo>
                    <a:close/>
                    <a:moveTo>
                      <a:pt x="354420" y="179734"/>
                    </a:moveTo>
                    <a:lnTo>
                      <a:pt x="354420" y="179734"/>
                    </a:lnTo>
                    <a:close/>
                    <a:moveTo>
                      <a:pt x="284373" y="112904"/>
                    </a:moveTo>
                    <a:cubicBezTo>
                      <a:pt x="314594" y="149491"/>
                      <a:pt x="346290" y="179667"/>
                      <a:pt x="354554" y="179667"/>
                    </a:cubicBezTo>
                    <a:lnTo>
                      <a:pt x="354576" y="179667"/>
                    </a:lnTo>
                    <a:cubicBezTo>
                      <a:pt x="364159" y="175379"/>
                      <a:pt x="390873" y="119650"/>
                      <a:pt x="410931" y="68790"/>
                    </a:cubicBezTo>
                    <a:cubicBezTo>
                      <a:pt x="402220" y="56996"/>
                      <a:pt x="383055" y="33431"/>
                      <a:pt x="371262" y="28830"/>
                    </a:cubicBezTo>
                    <a:cubicBezTo>
                      <a:pt x="369787" y="28830"/>
                      <a:pt x="359714" y="30572"/>
                      <a:pt x="323417" y="68790"/>
                    </a:cubicBezTo>
                    <a:cubicBezTo>
                      <a:pt x="303448" y="89831"/>
                      <a:pt x="285646" y="111340"/>
                      <a:pt x="285468" y="111564"/>
                    </a:cubicBezTo>
                    <a:lnTo>
                      <a:pt x="284373" y="112882"/>
                    </a:lnTo>
                    <a:close/>
                    <a:moveTo>
                      <a:pt x="7424" y="71358"/>
                    </a:moveTo>
                    <a:lnTo>
                      <a:pt x="7424" y="71358"/>
                    </a:lnTo>
                    <a:lnTo>
                      <a:pt x="7424" y="7135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2" name="Freeform: Shape 871">
                <a:extLst>
                  <a:ext uri="{FF2B5EF4-FFF2-40B4-BE49-F238E27FC236}">
                    <a16:creationId xmlns:a16="http://schemas.microsoft.com/office/drawing/2014/main" id="{9092ACF1-B8B2-3DE5-5D98-11B688A64B70}"/>
                  </a:ext>
                </a:extLst>
              </p:cNvPr>
              <p:cNvSpPr/>
              <p:nvPr/>
            </p:nvSpPr>
            <p:spPr>
              <a:xfrm>
                <a:off x="7462414" y="3120602"/>
                <a:ext cx="861112" cy="1125872"/>
              </a:xfrm>
              <a:custGeom>
                <a:avLst/>
                <a:gdLst>
                  <a:gd name="connsiteX0" fmla="*/ 854434 w 861112"/>
                  <a:gd name="connsiteY0" fmla="*/ 1125873 h 1125872"/>
                  <a:gd name="connsiteX1" fmla="*/ 146058 w 861112"/>
                  <a:gd name="connsiteY1" fmla="*/ 1125873 h 1125872"/>
                  <a:gd name="connsiteX2" fmla="*/ 154568 w 861112"/>
                  <a:gd name="connsiteY2" fmla="*/ 974968 h 1125872"/>
                  <a:gd name="connsiteX3" fmla="*/ 13447 w 861112"/>
                  <a:gd name="connsiteY3" fmla="*/ 897573 h 1125872"/>
                  <a:gd name="connsiteX4" fmla="*/ 10632 w 861112"/>
                  <a:gd name="connsiteY4" fmla="*/ 541598 h 1125872"/>
                  <a:gd name="connsiteX5" fmla="*/ 46996 w 861112"/>
                  <a:gd name="connsiteY5" fmla="*/ 202956 h 1125872"/>
                  <a:gd name="connsiteX6" fmla="*/ 277351 w 861112"/>
                  <a:gd name="connsiteY6" fmla="*/ 1236 h 1125872"/>
                  <a:gd name="connsiteX7" fmla="*/ 286688 w 861112"/>
                  <a:gd name="connsiteY7" fmla="*/ 2844 h 1125872"/>
                  <a:gd name="connsiteX8" fmla="*/ 285080 w 861112"/>
                  <a:gd name="connsiteY8" fmla="*/ 12181 h 1125872"/>
                  <a:gd name="connsiteX9" fmla="*/ 59907 w 861112"/>
                  <a:gd name="connsiteY9" fmla="*/ 206530 h 1125872"/>
                  <a:gd name="connsiteX10" fmla="*/ 25017 w 861112"/>
                  <a:gd name="connsiteY10" fmla="*/ 890827 h 1125872"/>
                  <a:gd name="connsiteX11" fmla="*/ 162185 w 861112"/>
                  <a:gd name="connsiteY11" fmla="*/ 962348 h 1125872"/>
                  <a:gd name="connsiteX12" fmla="*/ 168640 w 861112"/>
                  <a:gd name="connsiteY12" fmla="*/ 962929 h 1125872"/>
                  <a:gd name="connsiteX13" fmla="*/ 160219 w 861112"/>
                  <a:gd name="connsiteY13" fmla="*/ 1112471 h 1125872"/>
                  <a:gd name="connsiteX14" fmla="*/ 854412 w 861112"/>
                  <a:gd name="connsiteY14" fmla="*/ 1112471 h 1125872"/>
                  <a:gd name="connsiteX15" fmla="*/ 861113 w 861112"/>
                  <a:gd name="connsiteY15" fmla="*/ 1119172 h 1125872"/>
                  <a:gd name="connsiteX16" fmla="*/ 854412 w 861112"/>
                  <a:gd name="connsiteY16" fmla="*/ 1125873 h 1125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1112" h="1125872">
                    <a:moveTo>
                      <a:pt x="854434" y="1125873"/>
                    </a:moveTo>
                    <a:lnTo>
                      <a:pt x="146058" y="1125873"/>
                    </a:lnTo>
                    <a:lnTo>
                      <a:pt x="154568" y="974968"/>
                    </a:lnTo>
                    <a:cubicBezTo>
                      <a:pt x="130601" y="971729"/>
                      <a:pt x="47666" y="956518"/>
                      <a:pt x="13447" y="897573"/>
                    </a:cubicBezTo>
                    <a:cubicBezTo>
                      <a:pt x="-7929" y="860740"/>
                      <a:pt x="112" y="683679"/>
                      <a:pt x="10632" y="541598"/>
                    </a:cubicBezTo>
                    <a:cubicBezTo>
                      <a:pt x="21912" y="389286"/>
                      <a:pt x="40049" y="228084"/>
                      <a:pt x="46996" y="202956"/>
                    </a:cubicBezTo>
                    <a:cubicBezTo>
                      <a:pt x="59951" y="156117"/>
                      <a:pt x="255126" y="16939"/>
                      <a:pt x="277351" y="1236"/>
                    </a:cubicBezTo>
                    <a:cubicBezTo>
                      <a:pt x="280367" y="-908"/>
                      <a:pt x="284544" y="-193"/>
                      <a:pt x="286688" y="2844"/>
                    </a:cubicBezTo>
                    <a:cubicBezTo>
                      <a:pt x="288832" y="5860"/>
                      <a:pt x="288117" y="10037"/>
                      <a:pt x="285080" y="12181"/>
                    </a:cubicBezTo>
                    <a:cubicBezTo>
                      <a:pt x="225799" y="54129"/>
                      <a:pt x="69802" y="170791"/>
                      <a:pt x="59907" y="206530"/>
                    </a:cubicBezTo>
                    <a:cubicBezTo>
                      <a:pt x="46706" y="254240"/>
                      <a:pt x="-10721" y="829268"/>
                      <a:pt x="25017" y="890827"/>
                    </a:cubicBezTo>
                    <a:cubicBezTo>
                      <a:pt x="60867" y="952587"/>
                      <a:pt x="161180" y="962259"/>
                      <a:pt x="162185" y="962348"/>
                    </a:cubicBezTo>
                    <a:lnTo>
                      <a:pt x="168640" y="962929"/>
                    </a:lnTo>
                    <a:lnTo>
                      <a:pt x="160219" y="1112471"/>
                    </a:lnTo>
                    <a:lnTo>
                      <a:pt x="854412" y="1112471"/>
                    </a:lnTo>
                    <a:cubicBezTo>
                      <a:pt x="858119" y="1112471"/>
                      <a:pt x="861113" y="1115464"/>
                      <a:pt x="861113" y="1119172"/>
                    </a:cubicBezTo>
                    <a:cubicBezTo>
                      <a:pt x="861113" y="1122880"/>
                      <a:pt x="858119" y="1125873"/>
                      <a:pt x="854412" y="11258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reeform: Shape 872">
                <a:extLst>
                  <a:ext uri="{FF2B5EF4-FFF2-40B4-BE49-F238E27FC236}">
                    <a16:creationId xmlns:a16="http://schemas.microsoft.com/office/drawing/2014/main" id="{C50BAD16-2D92-5BEF-43ED-C874FA9E3C1F}"/>
                  </a:ext>
                </a:extLst>
              </p:cNvPr>
              <p:cNvSpPr/>
              <p:nvPr/>
            </p:nvSpPr>
            <p:spPr>
              <a:xfrm>
                <a:off x="7604621" y="3326255"/>
                <a:ext cx="368283" cy="543695"/>
              </a:xfrm>
              <a:custGeom>
                <a:avLst/>
                <a:gdLst>
                  <a:gd name="connsiteX0" fmla="*/ 361567 w 368283"/>
                  <a:gd name="connsiteY0" fmla="*/ 543696 h 543695"/>
                  <a:gd name="connsiteX1" fmla="*/ 360674 w 368283"/>
                  <a:gd name="connsiteY1" fmla="*/ 543628 h 543695"/>
                  <a:gd name="connsiteX2" fmla="*/ 99093 w 368283"/>
                  <a:gd name="connsiteY2" fmla="*/ 508962 h 543695"/>
                  <a:gd name="connsiteX3" fmla="*/ 99428 w 368283"/>
                  <a:gd name="connsiteY3" fmla="*/ 502775 h 543695"/>
                  <a:gd name="connsiteX4" fmla="*/ 108027 w 368283"/>
                  <a:gd name="connsiteY4" fmla="*/ 96253 h 543695"/>
                  <a:gd name="connsiteX5" fmla="*/ 4297 w 368283"/>
                  <a:gd name="connsiteY5" fmla="*/ 12961 h 543695"/>
                  <a:gd name="connsiteX6" fmla="*/ 455 w 368283"/>
                  <a:gd name="connsiteY6" fmla="*/ 4294 h 543695"/>
                  <a:gd name="connsiteX7" fmla="*/ 9122 w 368283"/>
                  <a:gd name="connsiteY7" fmla="*/ 452 h 543695"/>
                  <a:gd name="connsiteX8" fmla="*/ 121161 w 368283"/>
                  <a:gd name="connsiteY8" fmla="*/ 93528 h 543695"/>
                  <a:gd name="connsiteX9" fmla="*/ 113164 w 368283"/>
                  <a:gd name="connsiteY9" fmla="*/ 497303 h 543695"/>
                  <a:gd name="connsiteX10" fmla="*/ 362461 w 368283"/>
                  <a:gd name="connsiteY10" fmla="*/ 530338 h 543695"/>
                  <a:gd name="connsiteX11" fmla="*/ 368224 w 368283"/>
                  <a:gd name="connsiteY11" fmla="*/ 537866 h 543695"/>
                  <a:gd name="connsiteX12" fmla="*/ 361590 w 368283"/>
                  <a:gd name="connsiteY12" fmla="*/ 543696 h 543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8283" h="543695">
                    <a:moveTo>
                      <a:pt x="361567" y="543696"/>
                    </a:moveTo>
                    <a:cubicBezTo>
                      <a:pt x="361277" y="543696"/>
                      <a:pt x="360987" y="543696"/>
                      <a:pt x="360674" y="543628"/>
                    </a:cubicBezTo>
                    <a:lnTo>
                      <a:pt x="99093" y="508962"/>
                    </a:lnTo>
                    <a:lnTo>
                      <a:pt x="99428" y="502775"/>
                    </a:lnTo>
                    <a:cubicBezTo>
                      <a:pt x="99606" y="499202"/>
                      <a:pt x="118302" y="145594"/>
                      <a:pt x="108027" y="96253"/>
                    </a:cubicBezTo>
                    <a:cubicBezTo>
                      <a:pt x="98311" y="49592"/>
                      <a:pt x="5235" y="13318"/>
                      <a:pt x="4297" y="12961"/>
                    </a:cubicBezTo>
                    <a:cubicBezTo>
                      <a:pt x="835" y="11643"/>
                      <a:pt x="-885" y="7756"/>
                      <a:pt x="455" y="4294"/>
                    </a:cubicBezTo>
                    <a:cubicBezTo>
                      <a:pt x="1773" y="854"/>
                      <a:pt x="5660" y="-888"/>
                      <a:pt x="9122" y="452"/>
                    </a:cubicBezTo>
                    <a:cubicBezTo>
                      <a:pt x="13232" y="2038"/>
                      <a:pt x="109970" y="39809"/>
                      <a:pt x="121161" y="93528"/>
                    </a:cubicBezTo>
                    <a:cubicBezTo>
                      <a:pt x="131145" y="141462"/>
                      <a:pt x="115711" y="448096"/>
                      <a:pt x="113164" y="497303"/>
                    </a:cubicBezTo>
                    <a:lnTo>
                      <a:pt x="362461" y="530338"/>
                    </a:lnTo>
                    <a:cubicBezTo>
                      <a:pt x="366124" y="530830"/>
                      <a:pt x="368715" y="534203"/>
                      <a:pt x="368224" y="537866"/>
                    </a:cubicBezTo>
                    <a:cubicBezTo>
                      <a:pt x="367777" y="541238"/>
                      <a:pt x="364895" y="543696"/>
                      <a:pt x="361590" y="54369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reeform: Shape 873">
                <a:extLst>
                  <a:ext uri="{FF2B5EF4-FFF2-40B4-BE49-F238E27FC236}">
                    <a16:creationId xmlns:a16="http://schemas.microsoft.com/office/drawing/2014/main" id="{79C11DD9-0E8C-F46E-6012-038624BDA27A}"/>
                  </a:ext>
                </a:extLst>
              </p:cNvPr>
              <p:cNvSpPr/>
              <p:nvPr/>
            </p:nvSpPr>
            <p:spPr>
              <a:xfrm>
                <a:off x="7617324" y="4059996"/>
                <a:ext cx="344837" cy="36334"/>
              </a:xfrm>
              <a:custGeom>
                <a:avLst/>
                <a:gdLst>
                  <a:gd name="connsiteX0" fmla="*/ 6694 w 344837"/>
                  <a:gd name="connsiteY0" fmla="*/ 36334 h 36334"/>
                  <a:gd name="connsiteX1" fmla="*/ 15 w 344837"/>
                  <a:gd name="connsiteY1" fmla="*/ 30102 h 36334"/>
                  <a:gd name="connsiteX2" fmla="*/ 6247 w 344837"/>
                  <a:gd name="connsiteY2" fmla="*/ 22955 h 36334"/>
                  <a:gd name="connsiteX3" fmla="*/ 337674 w 344837"/>
                  <a:gd name="connsiteY3" fmla="*/ 15 h 36334"/>
                  <a:gd name="connsiteX4" fmla="*/ 344822 w 344837"/>
                  <a:gd name="connsiteY4" fmla="*/ 6247 h 36334"/>
                  <a:gd name="connsiteX5" fmla="*/ 338590 w 344837"/>
                  <a:gd name="connsiteY5" fmla="*/ 13395 h 36334"/>
                  <a:gd name="connsiteX6" fmla="*/ 7163 w 344837"/>
                  <a:gd name="connsiteY6" fmla="*/ 36334 h 36334"/>
                  <a:gd name="connsiteX7" fmla="*/ 6694 w 344837"/>
                  <a:gd name="connsiteY7" fmla="*/ 36334 h 36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4837" h="36334">
                    <a:moveTo>
                      <a:pt x="6694" y="36334"/>
                    </a:moveTo>
                    <a:cubicBezTo>
                      <a:pt x="3209" y="36334"/>
                      <a:pt x="261" y="33632"/>
                      <a:pt x="15" y="30102"/>
                    </a:cubicBezTo>
                    <a:cubicBezTo>
                      <a:pt x="-231" y="26417"/>
                      <a:pt x="2539" y="23200"/>
                      <a:pt x="6247" y="22955"/>
                    </a:cubicBezTo>
                    <a:lnTo>
                      <a:pt x="337674" y="15"/>
                    </a:lnTo>
                    <a:cubicBezTo>
                      <a:pt x="341360" y="-231"/>
                      <a:pt x="344576" y="2539"/>
                      <a:pt x="344822" y="6247"/>
                    </a:cubicBezTo>
                    <a:cubicBezTo>
                      <a:pt x="345068" y="9933"/>
                      <a:pt x="342298" y="13149"/>
                      <a:pt x="338590" y="13395"/>
                    </a:cubicBezTo>
                    <a:lnTo>
                      <a:pt x="7163" y="36334"/>
                    </a:lnTo>
                    <a:cubicBezTo>
                      <a:pt x="7006" y="36334"/>
                      <a:pt x="6850" y="36334"/>
                      <a:pt x="6694" y="3633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5" name="Freeform: Shape 874">
                <a:extLst>
                  <a:ext uri="{FF2B5EF4-FFF2-40B4-BE49-F238E27FC236}">
                    <a16:creationId xmlns:a16="http://schemas.microsoft.com/office/drawing/2014/main" id="{0515716B-60E6-D98E-E21F-7787D871FA6D}"/>
                  </a:ext>
                </a:extLst>
              </p:cNvPr>
              <p:cNvSpPr/>
              <p:nvPr/>
            </p:nvSpPr>
            <p:spPr>
              <a:xfrm>
                <a:off x="7570794" y="3822717"/>
                <a:ext cx="146671" cy="69100"/>
              </a:xfrm>
              <a:custGeom>
                <a:avLst/>
                <a:gdLst>
                  <a:gd name="connsiteX0" fmla="*/ 6697 w 146671"/>
                  <a:gd name="connsiteY0" fmla="*/ 69101 h 69100"/>
                  <a:gd name="connsiteX1" fmla="*/ 1582 w 146671"/>
                  <a:gd name="connsiteY1" fmla="*/ 66733 h 69100"/>
                  <a:gd name="connsiteX2" fmla="*/ 2386 w 146671"/>
                  <a:gd name="connsiteY2" fmla="*/ 57285 h 69100"/>
                  <a:gd name="connsiteX3" fmla="*/ 138482 w 146671"/>
                  <a:gd name="connsiteY3" fmla="*/ 171 h 69100"/>
                  <a:gd name="connsiteX4" fmla="*/ 146501 w 146671"/>
                  <a:gd name="connsiteY4" fmla="*/ 5196 h 69100"/>
                  <a:gd name="connsiteX5" fmla="*/ 141475 w 146671"/>
                  <a:gd name="connsiteY5" fmla="*/ 13215 h 69100"/>
                  <a:gd name="connsiteX6" fmla="*/ 11053 w 146671"/>
                  <a:gd name="connsiteY6" fmla="*/ 67515 h 69100"/>
                  <a:gd name="connsiteX7" fmla="*/ 6742 w 146671"/>
                  <a:gd name="connsiteY7" fmla="*/ 69101 h 6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671" h="69100">
                    <a:moveTo>
                      <a:pt x="6697" y="69101"/>
                    </a:moveTo>
                    <a:cubicBezTo>
                      <a:pt x="4799" y="69101"/>
                      <a:pt x="2900" y="68297"/>
                      <a:pt x="1582" y="66733"/>
                    </a:cubicBezTo>
                    <a:cubicBezTo>
                      <a:pt x="-808" y="63896"/>
                      <a:pt x="-450" y="59675"/>
                      <a:pt x="2386" y="57285"/>
                    </a:cubicBezTo>
                    <a:cubicBezTo>
                      <a:pt x="44044" y="22083"/>
                      <a:pt x="134640" y="1042"/>
                      <a:pt x="138482" y="171"/>
                    </a:cubicBezTo>
                    <a:cubicBezTo>
                      <a:pt x="142100" y="-656"/>
                      <a:pt x="145674" y="1600"/>
                      <a:pt x="146501" y="5196"/>
                    </a:cubicBezTo>
                    <a:cubicBezTo>
                      <a:pt x="147327" y="8792"/>
                      <a:pt x="145071" y="12389"/>
                      <a:pt x="141475" y="13215"/>
                    </a:cubicBezTo>
                    <a:cubicBezTo>
                      <a:pt x="140559" y="13416"/>
                      <a:pt x="50208" y="34412"/>
                      <a:pt x="11053" y="67515"/>
                    </a:cubicBezTo>
                    <a:cubicBezTo>
                      <a:pt x="9802" y="68587"/>
                      <a:pt x="8261" y="69101"/>
                      <a:pt x="6742" y="6910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6" name="Freeform: Shape 875">
                <a:extLst>
                  <a:ext uri="{FF2B5EF4-FFF2-40B4-BE49-F238E27FC236}">
                    <a16:creationId xmlns:a16="http://schemas.microsoft.com/office/drawing/2014/main" id="{79572404-2870-15E5-0E84-1FDEC4E66A48}"/>
                  </a:ext>
                </a:extLst>
              </p:cNvPr>
              <p:cNvSpPr/>
              <p:nvPr/>
            </p:nvSpPr>
            <p:spPr>
              <a:xfrm>
                <a:off x="8148282" y="3109851"/>
                <a:ext cx="344442" cy="241873"/>
              </a:xfrm>
              <a:custGeom>
                <a:avLst/>
                <a:gdLst>
                  <a:gd name="connsiteX0" fmla="*/ 337719 w 344442"/>
                  <a:gd name="connsiteY0" fmla="*/ 241873 h 241873"/>
                  <a:gd name="connsiteX1" fmla="*/ 334122 w 344442"/>
                  <a:gd name="connsiteY1" fmla="*/ 240823 h 241873"/>
                  <a:gd name="connsiteX2" fmla="*/ 168498 w 344442"/>
                  <a:gd name="connsiteY2" fmla="*/ 124987 h 241873"/>
                  <a:gd name="connsiteX3" fmla="*/ 3187 w 344442"/>
                  <a:gd name="connsiteY3" fmla="*/ 12412 h 241873"/>
                  <a:gd name="connsiteX4" fmla="*/ 998 w 344442"/>
                  <a:gd name="connsiteY4" fmla="*/ 3187 h 241873"/>
                  <a:gd name="connsiteX5" fmla="*/ 10223 w 344442"/>
                  <a:gd name="connsiteY5" fmla="*/ 998 h 241873"/>
                  <a:gd name="connsiteX6" fmla="*/ 177678 w 344442"/>
                  <a:gd name="connsiteY6" fmla="*/ 115204 h 241873"/>
                  <a:gd name="connsiteX7" fmla="*/ 341337 w 344442"/>
                  <a:gd name="connsiteY7" fmla="*/ 229499 h 241873"/>
                  <a:gd name="connsiteX8" fmla="*/ 343392 w 344442"/>
                  <a:gd name="connsiteY8" fmla="*/ 238746 h 241873"/>
                  <a:gd name="connsiteX9" fmla="*/ 337741 w 344442"/>
                  <a:gd name="connsiteY9" fmla="*/ 241851 h 24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4442" h="241873">
                    <a:moveTo>
                      <a:pt x="337719" y="241873"/>
                    </a:moveTo>
                    <a:cubicBezTo>
                      <a:pt x="336490" y="241873"/>
                      <a:pt x="335239" y="241538"/>
                      <a:pt x="334122" y="240823"/>
                    </a:cubicBezTo>
                    <a:cubicBezTo>
                      <a:pt x="328762" y="237406"/>
                      <a:pt x="202405" y="156794"/>
                      <a:pt x="168498" y="124987"/>
                    </a:cubicBezTo>
                    <a:cubicBezTo>
                      <a:pt x="135530" y="94073"/>
                      <a:pt x="4505" y="13238"/>
                      <a:pt x="3187" y="12412"/>
                    </a:cubicBezTo>
                    <a:cubicBezTo>
                      <a:pt x="37" y="10468"/>
                      <a:pt x="-946" y="6336"/>
                      <a:pt x="998" y="3187"/>
                    </a:cubicBezTo>
                    <a:cubicBezTo>
                      <a:pt x="2941" y="37"/>
                      <a:pt x="7073" y="-946"/>
                      <a:pt x="10223" y="998"/>
                    </a:cubicBezTo>
                    <a:cubicBezTo>
                      <a:pt x="15650" y="4348"/>
                      <a:pt x="143727" y="83374"/>
                      <a:pt x="177678" y="115204"/>
                    </a:cubicBezTo>
                    <a:cubicBezTo>
                      <a:pt x="210692" y="146140"/>
                      <a:pt x="340042" y="228672"/>
                      <a:pt x="341337" y="229499"/>
                    </a:cubicBezTo>
                    <a:cubicBezTo>
                      <a:pt x="344464" y="231487"/>
                      <a:pt x="345380" y="235641"/>
                      <a:pt x="343392" y="238746"/>
                    </a:cubicBezTo>
                    <a:cubicBezTo>
                      <a:pt x="342119" y="240756"/>
                      <a:pt x="339952" y="241851"/>
                      <a:pt x="337741" y="24185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7" name="Freeform: Shape 876">
                <a:extLst>
                  <a:ext uri="{FF2B5EF4-FFF2-40B4-BE49-F238E27FC236}">
                    <a16:creationId xmlns:a16="http://schemas.microsoft.com/office/drawing/2014/main" id="{BDD3512D-5EBB-F26F-85AD-FAA51B00090A}"/>
                  </a:ext>
                </a:extLst>
              </p:cNvPr>
              <p:cNvSpPr/>
              <p:nvPr/>
            </p:nvSpPr>
            <p:spPr>
              <a:xfrm>
                <a:off x="7594400" y="4239774"/>
                <a:ext cx="793231" cy="144896"/>
              </a:xfrm>
              <a:custGeom>
                <a:avLst/>
                <a:gdLst>
                  <a:gd name="connsiteX0" fmla="*/ 793232 w 793231"/>
                  <a:gd name="connsiteY0" fmla="*/ 0 h 144896"/>
                  <a:gd name="connsiteX1" fmla="*/ 777306 w 793231"/>
                  <a:gd name="connsiteY1" fmla="*/ 90954 h 144896"/>
                  <a:gd name="connsiteX2" fmla="*/ 613558 w 793231"/>
                  <a:gd name="connsiteY2" fmla="*/ 90954 h 144896"/>
                  <a:gd name="connsiteX3" fmla="*/ 586598 w 793231"/>
                  <a:gd name="connsiteY3" fmla="*/ 117936 h 144896"/>
                  <a:gd name="connsiteX4" fmla="*/ 594483 w 793231"/>
                  <a:gd name="connsiteY4" fmla="*/ 137011 h 144896"/>
                  <a:gd name="connsiteX5" fmla="*/ 613558 w 793231"/>
                  <a:gd name="connsiteY5" fmla="*/ 144896 h 144896"/>
                  <a:gd name="connsiteX6" fmla="*/ 0 w 793231"/>
                  <a:gd name="connsiteY6" fmla="*/ 144896 h 144896"/>
                  <a:gd name="connsiteX7" fmla="*/ 21175 w 793231"/>
                  <a:gd name="connsiteY7" fmla="*/ 0 h 144896"/>
                  <a:gd name="connsiteX8" fmla="*/ 793232 w 793231"/>
                  <a:gd name="connsiteY8" fmla="*/ 0 h 14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231" h="144896">
                    <a:moveTo>
                      <a:pt x="793232" y="0"/>
                    </a:moveTo>
                    <a:lnTo>
                      <a:pt x="777306" y="90954"/>
                    </a:lnTo>
                    <a:lnTo>
                      <a:pt x="613558" y="90954"/>
                    </a:lnTo>
                    <a:cubicBezTo>
                      <a:pt x="598660" y="90954"/>
                      <a:pt x="586598" y="103038"/>
                      <a:pt x="586598" y="117936"/>
                    </a:cubicBezTo>
                    <a:cubicBezTo>
                      <a:pt x="586598" y="125374"/>
                      <a:pt x="589613" y="132120"/>
                      <a:pt x="594483" y="137011"/>
                    </a:cubicBezTo>
                    <a:cubicBezTo>
                      <a:pt x="599374" y="141881"/>
                      <a:pt x="606120" y="144896"/>
                      <a:pt x="613558" y="144896"/>
                    </a:cubicBezTo>
                    <a:lnTo>
                      <a:pt x="0" y="144896"/>
                    </a:lnTo>
                    <a:lnTo>
                      <a:pt x="21175" y="0"/>
                    </a:lnTo>
                    <a:lnTo>
                      <a:pt x="793232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reeform: Shape 877">
                <a:extLst>
                  <a:ext uri="{FF2B5EF4-FFF2-40B4-BE49-F238E27FC236}">
                    <a16:creationId xmlns:a16="http://schemas.microsoft.com/office/drawing/2014/main" id="{B0490260-55AC-BD0B-AE65-B0E7A3B37E71}"/>
                  </a:ext>
                </a:extLst>
              </p:cNvPr>
              <p:cNvSpPr/>
              <p:nvPr/>
            </p:nvSpPr>
            <p:spPr>
              <a:xfrm>
                <a:off x="7449682" y="4377969"/>
                <a:ext cx="1526892" cy="13401"/>
              </a:xfrm>
              <a:custGeom>
                <a:avLst/>
                <a:gdLst>
                  <a:gd name="connsiteX0" fmla="*/ 1520192 w 1526892"/>
                  <a:gd name="connsiteY0" fmla="*/ 13402 h 13401"/>
                  <a:gd name="connsiteX1" fmla="*/ 6701 w 1526892"/>
                  <a:gd name="connsiteY1" fmla="*/ 13402 h 13401"/>
                  <a:gd name="connsiteX2" fmla="*/ 0 w 1526892"/>
                  <a:gd name="connsiteY2" fmla="*/ 6701 h 13401"/>
                  <a:gd name="connsiteX3" fmla="*/ 6701 w 1526892"/>
                  <a:gd name="connsiteY3" fmla="*/ 0 h 13401"/>
                  <a:gd name="connsiteX4" fmla="*/ 1520192 w 1526892"/>
                  <a:gd name="connsiteY4" fmla="*/ 0 h 13401"/>
                  <a:gd name="connsiteX5" fmla="*/ 1526893 w 1526892"/>
                  <a:gd name="connsiteY5" fmla="*/ 6701 h 13401"/>
                  <a:gd name="connsiteX6" fmla="*/ 1520192 w 1526892"/>
                  <a:gd name="connsiteY6" fmla="*/ 13402 h 1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892" h="13401">
                    <a:moveTo>
                      <a:pt x="1520192" y="13402"/>
                    </a:moveTo>
                    <a:lnTo>
                      <a:pt x="6701" y="13402"/>
                    </a:lnTo>
                    <a:cubicBezTo>
                      <a:pt x="2993" y="13402"/>
                      <a:pt x="0" y="10409"/>
                      <a:pt x="0" y="6701"/>
                    </a:cubicBezTo>
                    <a:cubicBezTo>
                      <a:pt x="0" y="2993"/>
                      <a:pt x="2993" y="0"/>
                      <a:pt x="6701" y="0"/>
                    </a:cubicBezTo>
                    <a:lnTo>
                      <a:pt x="1520192" y="0"/>
                    </a:lnTo>
                    <a:cubicBezTo>
                      <a:pt x="1523900" y="0"/>
                      <a:pt x="1526893" y="2993"/>
                      <a:pt x="1526893" y="6701"/>
                    </a:cubicBezTo>
                    <a:cubicBezTo>
                      <a:pt x="1526893" y="10409"/>
                      <a:pt x="1523900" y="13402"/>
                      <a:pt x="1520192" y="134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reeform: Shape 878">
                <a:extLst>
                  <a:ext uri="{FF2B5EF4-FFF2-40B4-BE49-F238E27FC236}">
                    <a16:creationId xmlns:a16="http://schemas.microsoft.com/office/drawing/2014/main" id="{517A08DD-1B90-74BD-C5A4-C7E99ABEE3E7}"/>
                  </a:ext>
                </a:extLst>
              </p:cNvPr>
              <p:cNvSpPr/>
              <p:nvPr/>
            </p:nvSpPr>
            <p:spPr>
              <a:xfrm>
                <a:off x="7587699" y="4233069"/>
                <a:ext cx="34575" cy="158302"/>
              </a:xfrm>
              <a:custGeom>
                <a:avLst/>
                <a:gdLst>
                  <a:gd name="connsiteX0" fmla="*/ 6723 w 34575"/>
                  <a:gd name="connsiteY0" fmla="*/ 158302 h 158302"/>
                  <a:gd name="connsiteX1" fmla="*/ 5740 w 34575"/>
                  <a:gd name="connsiteY1" fmla="*/ 158235 h 158302"/>
                  <a:gd name="connsiteX2" fmla="*/ 66 w 34575"/>
                  <a:gd name="connsiteY2" fmla="*/ 150641 h 158302"/>
                  <a:gd name="connsiteX3" fmla="*/ 21241 w 34575"/>
                  <a:gd name="connsiteY3" fmla="*/ 5745 h 158302"/>
                  <a:gd name="connsiteX4" fmla="*/ 28836 w 34575"/>
                  <a:gd name="connsiteY4" fmla="*/ 71 h 158302"/>
                  <a:gd name="connsiteX5" fmla="*/ 34509 w 34575"/>
                  <a:gd name="connsiteY5" fmla="*/ 7666 h 158302"/>
                  <a:gd name="connsiteX6" fmla="*/ 13334 w 34575"/>
                  <a:gd name="connsiteY6" fmla="*/ 152562 h 158302"/>
                  <a:gd name="connsiteX7" fmla="*/ 6723 w 34575"/>
                  <a:gd name="connsiteY7" fmla="*/ 158302 h 1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575" h="158302">
                    <a:moveTo>
                      <a:pt x="6723" y="158302"/>
                    </a:moveTo>
                    <a:cubicBezTo>
                      <a:pt x="6410" y="158302"/>
                      <a:pt x="6075" y="158302"/>
                      <a:pt x="5740" y="158235"/>
                    </a:cubicBezTo>
                    <a:cubicBezTo>
                      <a:pt x="2077" y="157699"/>
                      <a:pt x="-447" y="154304"/>
                      <a:pt x="66" y="150641"/>
                    </a:cubicBezTo>
                    <a:lnTo>
                      <a:pt x="21241" y="5745"/>
                    </a:lnTo>
                    <a:cubicBezTo>
                      <a:pt x="21777" y="2082"/>
                      <a:pt x="25172" y="-465"/>
                      <a:pt x="28836" y="71"/>
                    </a:cubicBezTo>
                    <a:cubicBezTo>
                      <a:pt x="32499" y="607"/>
                      <a:pt x="35023" y="4002"/>
                      <a:pt x="34509" y="7666"/>
                    </a:cubicBezTo>
                    <a:lnTo>
                      <a:pt x="13334" y="152562"/>
                    </a:lnTo>
                    <a:cubicBezTo>
                      <a:pt x="12843" y="155890"/>
                      <a:pt x="9984" y="158302"/>
                      <a:pt x="6723" y="1583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reeform: Shape 879">
                <a:extLst>
                  <a:ext uri="{FF2B5EF4-FFF2-40B4-BE49-F238E27FC236}">
                    <a16:creationId xmlns:a16="http://schemas.microsoft.com/office/drawing/2014/main" id="{B4EC905F-3137-49F2-9BFF-4C74ECA171AA}"/>
                  </a:ext>
                </a:extLst>
              </p:cNvPr>
              <p:cNvSpPr/>
              <p:nvPr/>
            </p:nvSpPr>
            <p:spPr>
              <a:xfrm>
                <a:off x="8283315" y="3281202"/>
                <a:ext cx="37358" cy="103311"/>
              </a:xfrm>
              <a:custGeom>
                <a:avLst/>
                <a:gdLst>
                  <a:gd name="connsiteX0" fmla="*/ 30652 w 37358"/>
                  <a:gd name="connsiteY0" fmla="*/ 103312 h 103311"/>
                  <a:gd name="connsiteX1" fmla="*/ 24174 w 37358"/>
                  <a:gd name="connsiteY1" fmla="*/ 98331 h 103311"/>
                  <a:gd name="connsiteX2" fmla="*/ 229 w 37358"/>
                  <a:gd name="connsiteY2" fmla="*/ 8427 h 103311"/>
                  <a:gd name="connsiteX3" fmla="*/ 4987 w 37358"/>
                  <a:gd name="connsiteY3" fmla="*/ 229 h 103311"/>
                  <a:gd name="connsiteX4" fmla="*/ 13185 w 37358"/>
                  <a:gd name="connsiteY4" fmla="*/ 4987 h 103311"/>
                  <a:gd name="connsiteX5" fmla="*/ 37129 w 37358"/>
                  <a:gd name="connsiteY5" fmla="*/ 94891 h 103311"/>
                  <a:gd name="connsiteX6" fmla="*/ 32372 w 37358"/>
                  <a:gd name="connsiteY6" fmla="*/ 103089 h 103311"/>
                  <a:gd name="connsiteX7" fmla="*/ 30652 w 37358"/>
                  <a:gd name="connsiteY7" fmla="*/ 103312 h 10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58" h="103311">
                    <a:moveTo>
                      <a:pt x="30652" y="103312"/>
                    </a:moveTo>
                    <a:cubicBezTo>
                      <a:pt x="27681" y="103312"/>
                      <a:pt x="24978" y="101324"/>
                      <a:pt x="24174" y="98331"/>
                    </a:cubicBezTo>
                    <a:lnTo>
                      <a:pt x="229" y="8427"/>
                    </a:lnTo>
                    <a:cubicBezTo>
                      <a:pt x="-731" y="4853"/>
                      <a:pt x="1413" y="1168"/>
                      <a:pt x="4987" y="229"/>
                    </a:cubicBezTo>
                    <a:cubicBezTo>
                      <a:pt x="8561" y="-731"/>
                      <a:pt x="12224" y="1413"/>
                      <a:pt x="13185" y="4987"/>
                    </a:cubicBezTo>
                    <a:lnTo>
                      <a:pt x="37129" y="94891"/>
                    </a:lnTo>
                    <a:cubicBezTo>
                      <a:pt x="38090" y="98465"/>
                      <a:pt x="35945" y="102150"/>
                      <a:pt x="32372" y="103089"/>
                    </a:cubicBezTo>
                    <a:cubicBezTo>
                      <a:pt x="31791" y="103245"/>
                      <a:pt x="31210" y="103312"/>
                      <a:pt x="30652" y="10331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reeform: Shape 880">
                <a:extLst>
                  <a:ext uri="{FF2B5EF4-FFF2-40B4-BE49-F238E27FC236}">
                    <a16:creationId xmlns:a16="http://schemas.microsoft.com/office/drawing/2014/main" id="{E05326B1-6623-AC45-F487-996A6A36841F}"/>
                  </a:ext>
                </a:extLst>
              </p:cNvPr>
              <p:cNvSpPr/>
              <p:nvPr/>
            </p:nvSpPr>
            <p:spPr>
              <a:xfrm>
                <a:off x="7966189" y="3205600"/>
                <a:ext cx="115174" cy="114728"/>
              </a:xfrm>
              <a:custGeom>
                <a:avLst/>
                <a:gdLst>
                  <a:gd name="connsiteX0" fmla="*/ 0 w 115174"/>
                  <a:gd name="connsiteY0" fmla="*/ 34979 h 114728"/>
                  <a:gd name="connsiteX1" fmla="*/ 48470 w 115174"/>
                  <a:gd name="connsiteY1" fmla="*/ 113335 h 114728"/>
                  <a:gd name="connsiteX2" fmla="*/ 114050 w 115174"/>
                  <a:gd name="connsiteY2" fmla="*/ 99933 h 114728"/>
                  <a:gd name="connsiteX3" fmla="*/ 109247 w 115174"/>
                  <a:gd name="connsiteY3" fmla="*/ 19366 h 114728"/>
                  <a:gd name="connsiteX4" fmla="*/ 86308 w 115174"/>
                  <a:gd name="connsiteY4" fmla="*/ 0 h 114728"/>
                  <a:gd name="connsiteX5" fmla="*/ 0 w 115174"/>
                  <a:gd name="connsiteY5" fmla="*/ 34979 h 11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174" h="114728">
                    <a:moveTo>
                      <a:pt x="0" y="34979"/>
                    </a:moveTo>
                    <a:cubicBezTo>
                      <a:pt x="0" y="34979"/>
                      <a:pt x="32254" y="109113"/>
                      <a:pt x="48470" y="113335"/>
                    </a:cubicBezTo>
                    <a:cubicBezTo>
                      <a:pt x="64686" y="117556"/>
                      <a:pt x="109806" y="111928"/>
                      <a:pt x="114050" y="99933"/>
                    </a:cubicBezTo>
                    <a:cubicBezTo>
                      <a:pt x="118271" y="87938"/>
                      <a:pt x="109247" y="19366"/>
                      <a:pt x="109247" y="19366"/>
                    </a:cubicBezTo>
                    <a:lnTo>
                      <a:pt x="86308" y="0"/>
                    </a:lnTo>
                    <a:cubicBezTo>
                      <a:pt x="86308" y="0"/>
                      <a:pt x="2993" y="27831"/>
                      <a:pt x="0" y="349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reeform: Shape 881">
                <a:extLst>
                  <a:ext uri="{FF2B5EF4-FFF2-40B4-BE49-F238E27FC236}">
                    <a16:creationId xmlns:a16="http://schemas.microsoft.com/office/drawing/2014/main" id="{3BABFFD4-8241-3918-1AE6-481C4263C6E2}"/>
                  </a:ext>
                </a:extLst>
              </p:cNvPr>
              <p:cNvSpPr/>
              <p:nvPr/>
            </p:nvSpPr>
            <p:spPr>
              <a:xfrm>
                <a:off x="7989664" y="3305533"/>
                <a:ext cx="130020" cy="100558"/>
              </a:xfrm>
              <a:custGeom>
                <a:avLst/>
                <a:gdLst>
                  <a:gd name="connsiteX0" fmla="*/ 90574 w 130020"/>
                  <a:gd name="connsiteY0" fmla="*/ 0 h 100558"/>
                  <a:gd name="connsiteX1" fmla="*/ 130020 w 130020"/>
                  <a:gd name="connsiteY1" fmla="*/ 72280 h 100558"/>
                  <a:gd name="connsiteX2" fmla="*/ 37994 w 130020"/>
                  <a:gd name="connsiteY2" fmla="*/ 76368 h 100558"/>
                  <a:gd name="connsiteX3" fmla="*/ 0 w 130020"/>
                  <a:gd name="connsiteY3" fmla="*/ 100558 h 100558"/>
                  <a:gd name="connsiteX4" fmla="*/ 28278 w 130020"/>
                  <a:gd name="connsiteY4" fmla="*/ 8488 h 100558"/>
                  <a:gd name="connsiteX5" fmla="*/ 90552 w 130020"/>
                  <a:gd name="connsiteY5" fmla="*/ 22 h 10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020" h="100558">
                    <a:moveTo>
                      <a:pt x="90574" y="0"/>
                    </a:moveTo>
                    <a:lnTo>
                      <a:pt x="130020" y="72280"/>
                    </a:lnTo>
                    <a:cubicBezTo>
                      <a:pt x="130020" y="72280"/>
                      <a:pt x="56243" y="68148"/>
                      <a:pt x="37994" y="76368"/>
                    </a:cubicBezTo>
                    <a:cubicBezTo>
                      <a:pt x="19745" y="84588"/>
                      <a:pt x="0" y="100558"/>
                      <a:pt x="0" y="100558"/>
                    </a:cubicBezTo>
                    <a:lnTo>
                      <a:pt x="28278" y="8488"/>
                    </a:lnTo>
                    <a:lnTo>
                      <a:pt x="90552" y="2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83" name="Graphic 223">
              <a:extLst>
                <a:ext uri="{FF2B5EF4-FFF2-40B4-BE49-F238E27FC236}">
                  <a16:creationId xmlns:a16="http://schemas.microsoft.com/office/drawing/2014/main" id="{336F3FE0-91E1-3703-DC73-7E2FC050B3FB}"/>
                </a:ext>
              </a:extLst>
            </p:cNvPr>
            <p:cNvGrpSpPr/>
            <p:nvPr/>
          </p:nvGrpSpPr>
          <p:grpSpPr>
            <a:xfrm>
              <a:off x="7538514" y="2536936"/>
              <a:ext cx="670173" cy="556065"/>
              <a:chOff x="7538514" y="2536936"/>
              <a:chExt cx="670173" cy="556065"/>
            </a:xfrm>
            <a:solidFill>
              <a:srgbClr val="363634"/>
            </a:solidFill>
          </p:grpSpPr>
          <p:sp>
            <p:nvSpPr>
              <p:cNvPr id="884" name="Freeform: Shape 883">
                <a:extLst>
                  <a:ext uri="{FF2B5EF4-FFF2-40B4-BE49-F238E27FC236}">
                    <a16:creationId xmlns:a16="http://schemas.microsoft.com/office/drawing/2014/main" id="{4AE499E5-C77B-5C3B-0DC7-4BEC5FA6E067}"/>
                  </a:ext>
                </a:extLst>
              </p:cNvPr>
              <p:cNvSpPr/>
              <p:nvPr/>
            </p:nvSpPr>
            <p:spPr>
              <a:xfrm>
                <a:off x="7702232" y="2536936"/>
                <a:ext cx="506455" cy="502480"/>
              </a:xfrm>
              <a:custGeom>
                <a:avLst/>
                <a:gdLst>
                  <a:gd name="connsiteX0" fmla="*/ 118302 w 506455"/>
                  <a:gd name="connsiteY0" fmla="*/ 502481 h 502480"/>
                  <a:gd name="connsiteX1" fmla="*/ 122836 w 506455"/>
                  <a:gd name="connsiteY1" fmla="*/ 461092 h 502480"/>
                  <a:gd name="connsiteX2" fmla="*/ 122880 w 506455"/>
                  <a:gd name="connsiteY2" fmla="*/ 456959 h 502480"/>
                  <a:gd name="connsiteX3" fmla="*/ 123774 w 506455"/>
                  <a:gd name="connsiteY3" fmla="*/ 345769 h 502480"/>
                  <a:gd name="connsiteX4" fmla="*/ 73941 w 506455"/>
                  <a:gd name="connsiteY4" fmla="*/ 315213 h 502480"/>
                  <a:gd name="connsiteX5" fmla="*/ 120893 w 506455"/>
                  <a:gd name="connsiteY5" fmla="*/ 258724 h 502480"/>
                  <a:gd name="connsiteX6" fmla="*/ 185534 w 506455"/>
                  <a:gd name="connsiteY6" fmla="*/ 296607 h 502480"/>
                  <a:gd name="connsiteX7" fmla="*/ 314996 w 506455"/>
                  <a:gd name="connsiteY7" fmla="*/ 227408 h 502480"/>
                  <a:gd name="connsiteX8" fmla="*/ 342358 w 506455"/>
                  <a:gd name="connsiteY8" fmla="*/ 178268 h 502480"/>
                  <a:gd name="connsiteX9" fmla="*/ 365722 w 506455"/>
                  <a:gd name="connsiteY9" fmla="*/ 251241 h 502480"/>
                  <a:gd name="connsiteX10" fmla="*/ 506418 w 506455"/>
                  <a:gd name="connsiteY10" fmla="*/ 251241 h 502480"/>
                  <a:gd name="connsiteX11" fmla="*/ 497238 w 506455"/>
                  <a:gd name="connsiteY11" fmla="*/ 194373 h 502480"/>
                  <a:gd name="connsiteX12" fmla="*/ 497015 w 506455"/>
                  <a:gd name="connsiteY12" fmla="*/ 193658 h 502480"/>
                  <a:gd name="connsiteX13" fmla="*/ 499606 w 506455"/>
                  <a:gd name="connsiteY13" fmla="*/ 142821 h 502480"/>
                  <a:gd name="connsiteX14" fmla="*/ 351404 w 506455"/>
                  <a:gd name="connsiteY14" fmla="*/ 45479 h 502480"/>
                  <a:gd name="connsiteX15" fmla="*/ 44122 w 506455"/>
                  <a:gd name="connsiteY15" fmla="*/ 91022 h 502480"/>
                  <a:gd name="connsiteX16" fmla="*/ 118324 w 506455"/>
                  <a:gd name="connsiteY16" fmla="*/ 502481 h 50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6455" h="502480">
                    <a:moveTo>
                      <a:pt x="118302" y="502481"/>
                    </a:moveTo>
                    <a:cubicBezTo>
                      <a:pt x="119485" y="484187"/>
                      <a:pt x="122746" y="468530"/>
                      <a:pt x="122836" y="461092"/>
                    </a:cubicBezTo>
                    <a:cubicBezTo>
                      <a:pt x="122880" y="459684"/>
                      <a:pt x="122880" y="458300"/>
                      <a:pt x="122880" y="456959"/>
                    </a:cubicBezTo>
                    <a:cubicBezTo>
                      <a:pt x="122880" y="395043"/>
                      <a:pt x="123774" y="345769"/>
                      <a:pt x="123774" y="345769"/>
                    </a:cubicBezTo>
                    <a:cubicBezTo>
                      <a:pt x="123774" y="345769"/>
                      <a:pt x="82697" y="348963"/>
                      <a:pt x="73941" y="315213"/>
                    </a:cubicBezTo>
                    <a:cubicBezTo>
                      <a:pt x="65186" y="281440"/>
                      <a:pt x="93888" y="251331"/>
                      <a:pt x="120893" y="258724"/>
                    </a:cubicBezTo>
                    <a:cubicBezTo>
                      <a:pt x="147853" y="266162"/>
                      <a:pt x="132463" y="298416"/>
                      <a:pt x="185534" y="296607"/>
                    </a:cubicBezTo>
                    <a:cubicBezTo>
                      <a:pt x="238672" y="294775"/>
                      <a:pt x="291029" y="263616"/>
                      <a:pt x="314996" y="227408"/>
                    </a:cubicBezTo>
                    <a:cubicBezTo>
                      <a:pt x="326477" y="210098"/>
                      <a:pt x="335746" y="192206"/>
                      <a:pt x="342358" y="178268"/>
                    </a:cubicBezTo>
                    <a:cubicBezTo>
                      <a:pt x="358574" y="210790"/>
                      <a:pt x="365722" y="251241"/>
                      <a:pt x="365722" y="251241"/>
                    </a:cubicBezTo>
                    <a:lnTo>
                      <a:pt x="506418" y="251241"/>
                    </a:lnTo>
                    <a:cubicBezTo>
                      <a:pt x="506418" y="251241"/>
                      <a:pt x="507558" y="231697"/>
                      <a:pt x="497238" y="194373"/>
                    </a:cubicBezTo>
                    <a:cubicBezTo>
                      <a:pt x="497171" y="194127"/>
                      <a:pt x="497104" y="193904"/>
                      <a:pt x="497015" y="193658"/>
                    </a:cubicBezTo>
                    <a:cubicBezTo>
                      <a:pt x="500656" y="178849"/>
                      <a:pt x="502331" y="161695"/>
                      <a:pt x="499606" y="142821"/>
                    </a:cubicBezTo>
                    <a:cubicBezTo>
                      <a:pt x="490515" y="79408"/>
                      <a:pt x="417877" y="26761"/>
                      <a:pt x="351404" y="45479"/>
                    </a:cubicBezTo>
                    <a:cubicBezTo>
                      <a:pt x="351404" y="45479"/>
                      <a:pt x="176153" y="-82554"/>
                      <a:pt x="44122" y="91022"/>
                    </a:cubicBezTo>
                    <a:cubicBezTo>
                      <a:pt x="-87863" y="264599"/>
                      <a:pt x="118324" y="502481"/>
                      <a:pt x="118324" y="50248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reeform: Shape 884">
                <a:extLst>
                  <a:ext uri="{FF2B5EF4-FFF2-40B4-BE49-F238E27FC236}">
                    <a16:creationId xmlns:a16="http://schemas.microsoft.com/office/drawing/2014/main" id="{F9BECD0B-7B13-09F0-A3B1-75B6FBE36779}"/>
                  </a:ext>
                </a:extLst>
              </p:cNvPr>
              <p:cNvSpPr/>
              <p:nvPr/>
            </p:nvSpPr>
            <p:spPr>
              <a:xfrm>
                <a:off x="8167015" y="2788177"/>
                <a:ext cx="2591" cy="1920"/>
              </a:xfrm>
              <a:custGeom>
                <a:avLst/>
                <a:gdLst>
                  <a:gd name="connsiteX0" fmla="*/ 0 w 2591"/>
                  <a:gd name="connsiteY0" fmla="*/ 0 h 1920"/>
                  <a:gd name="connsiteX1" fmla="*/ 22 w 2591"/>
                  <a:gd name="connsiteY1" fmla="*/ 1921 h 1920"/>
                  <a:gd name="connsiteX2" fmla="*/ 2591 w 2591"/>
                  <a:gd name="connsiteY2" fmla="*/ 0 h 1920"/>
                  <a:gd name="connsiteX3" fmla="*/ 0 w 2591"/>
                  <a:gd name="connsiteY3" fmla="*/ 0 h 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1" h="1920">
                    <a:moveTo>
                      <a:pt x="0" y="0"/>
                    </a:moveTo>
                    <a:cubicBezTo>
                      <a:pt x="0" y="625"/>
                      <a:pt x="22" y="1273"/>
                      <a:pt x="22" y="1921"/>
                    </a:cubicBezTo>
                    <a:lnTo>
                      <a:pt x="2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reeform: Shape 885">
                <a:extLst>
                  <a:ext uri="{FF2B5EF4-FFF2-40B4-BE49-F238E27FC236}">
                    <a16:creationId xmlns:a16="http://schemas.microsoft.com/office/drawing/2014/main" id="{23D9148E-63E1-D2AE-FF03-436E2BF5C62C}"/>
                  </a:ext>
                </a:extLst>
              </p:cNvPr>
              <p:cNvSpPr/>
              <p:nvPr/>
            </p:nvSpPr>
            <p:spPr>
              <a:xfrm>
                <a:off x="8029737" y="2783375"/>
                <a:ext cx="144113" cy="273575"/>
              </a:xfrm>
              <a:custGeom>
                <a:avLst/>
                <a:gdLst>
                  <a:gd name="connsiteX0" fmla="*/ 6700 w 144113"/>
                  <a:gd name="connsiteY0" fmla="*/ 273576 h 273575"/>
                  <a:gd name="connsiteX1" fmla="*/ 21 w 144113"/>
                  <a:gd name="connsiteY1" fmla="*/ 267411 h 273575"/>
                  <a:gd name="connsiteX2" fmla="*/ 6164 w 144113"/>
                  <a:gd name="connsiteY2" fmla="*/ 260197 h 273575"/>
                  <a:gd name="connsiteX3" fmla="*/ 119834 w 144113"/>
                  <a:gd name="connsiteY3" fmla="*/ 168238 h 273575"/>
                  <a:gd name="connsiteX4" fmla="*/ 130711 w 144113"/>
                  <a:gd name="connsiteY4" fmla="*/ 27183 h 273575"/>
                  <a:gd name="connsiteX5" fmla="*/ 130577 w 144113"/>
                  <a:gd name="connsiteY5" fmla="*/ 6790 h 273575"/>
                  <a:gd name="connsiteX6" fmla="*/ 137189 w 144113"/>
                  <a:gd name="connsiteY6" fmla="*/ 0 h 273575"/>
                  <a:gd name="connsiteX7" fmla="*/ 137278 w 144113"/>
                  <a:gd name="connsiteY7" fmla="*/ 0 h 273575"/>
                  <a:gd name="connsiteX8" fmla="*/ 143979 w 144113"/>
                  <a:gd name="connsiteY8" fmla="*/ 6612 h 273575"/>
                  <a:gd name="connsiteX9" fmla="*/ 144113 w 144113"/>
                  <a:gd name="connsiteY9" fmla="*/ 27183 h 273575"/>
                  <a:gd name="connsiteX10" fmla="*/ 132923 w 144113"/>
                  <a:gd name="connsiteY10" fmla="*/ 171052 h 273575"/>
                  <a:gd name="connsiteX11" fmla="*/ 7258 w 144113"/>
                  <a:gd name="connsiteY11" fmla="*/ 273554 h 273575"/>
                  <a:gd name="connsiteX12" fmla="*/ 6700 w 144113"/>
                  <a:gd name="connsiteY12" fmla="*/ 273554 h 273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113" h="273575">
                    <a:moveTo>
                      <a:pt x="6700" y="273576"/>
                    </a:moveTo>
                    <a:cubicBezTo>
                      <a:pt x="3238" y="273576"/>
                      <a:pt x="312" y="270918"/>
                      <a:pt x="21" y="267411"/>
                    </a:cubicBezTo>
                    <a:cubicBezTo>
                      <a:pt x="-269" y="263726"/>
                      <a:pt x="2456" y="260487"/>
                      <a:pt x="6164" y="260197"/>
                    </a:cubicBezTo>
                    <a:cubicBezTo>
                      <a:pt x="70470" y="254947"/>
                      <a:pt x="107660" y="224883"/>
                      <a:pt x="119834" y="168238"/>
                    </a:cubicBezTo>
                    <a:cubicBezTo>
                      <a:pt x="126937" y="135403"/>
                      <a:pt x="130577" y="87938"/>
                      <a:pt x="130711" y="27183"/>
                    </a:cubicBezTo>
                    <a:cubicBezTo>
                      <a:pt x="130711" y="20080"/>
                      <a:pt x="130667" y="13245"/>
                      <a:pt x="130577" y="6790"/>
                    </a:cubicBezTo>
                    <a:cubicBezTo>
                      <a:pt x="130533" y="3082"/>
                      <a:pt x="133503" y="45"/>
                      <a:pt x="137189" y="0"/>
                    </a:cubicBezTo>
                    <a:lnTo>
                      <a:pt x="137278" y="0"/>
                    </a:lnTo>
                    <a:cubicBezTo>
                      <a:pt x="140941" y="0"/>
                      <a:pt x="143934" y="2948"/>
                      <a:pt x="143979" y="6612"/>
                    </a:cubicBezTo>
                    <a:cubicBezTo>
                      <a:pt x="144069" y="13111"/>
                      <a:pt x="144113" y="20013"/>
                      <a:pt x="144113" y="27183"/>
                    </a:cubicBezTo>
                    <a:cubicBezTo>
                      <a:pt x="143979" y="88899"/>
                      <a:pt x="140227" y="137302"/>
                      <a:pt x="132923" y="171052"/>
                    </a:cubicBezTo>
                    <a:cubicBezTo>
                      <a:pt x="119521" y="233348"/>
                      <a:pt x="77238" y="267836"/>
                      <a:pt x="7258" y="273554"/>
                    </a:cubicBezTo>
                    <a:cubicBezTo>
                      <a:pt x="7080" y="273554"/>
                      <a:pt x="6878" y="273554"/>
                      <a:pt x="6700" y="27355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reeform: Shape 886">
                <a:extLst>
                  <a:ext uri="{FF2B5EF4-FFF2-40B4-BE49-F238E27FC236}">
                    <a16:creationId xmlns:a16="http://schemas.microsoft.com/office/drawing/2014/main" id="{AD909EE2-CC4E-C81C-7423-C554B4790B1F}"/>
                  </a:ext>
                </a:extLst>
              </p:cNvPr>
              <p:cNvSpPr/>
              <p:nvPr/>
            </p:nvSpPr>
            <p:spPr>
              <a:xfrm>
                <a:off x="7767915" y="2787856"/>
                <a:ext cx="126578" cy="154688"/>
              </a:xfrm>
              <a:custGeom>
                <a:avLst/>
                <a:gdLst>
                  <a:gd name="connsiteX0" fmla="*/ 65127 w 126578"/>
                  <a:gd name="connsiteY0" fmla="*/ 154643 h 154688"/>
                  <a:gd name="connsiteX1" fmla="*/ 58471 w 126578"/>
                  <a:gd name="connsiteY1" fmla="*/ 148546 h 154688"/>
                  <a:gd name="connsiteX2" fmla="*/ 52507 w 126578"/>
                  <a:gd name="connsiteY2" fmla="*/ 101662 h 154688"/>
                  <a:gd name="connsiteX3" fmla="*/ 1781 w 126578"/>
                  <a:gd name="connsiteY3" fmla="*/ 65990 h 154688"/>
                  <a:gd name="connsiteX4" fmla="*/ 15942 w 126578"/>
                  <a:gd name="connsiteY4" fmla="*/ 13388 h 154688"/>
                  <a:gd name="connsiteX5" fmla="*/ 56996 w 126578"/>
                  <a:gd name="connsiteY5" fmla="*/ 1371 h 154688"/>
                  <a:gd name="connsiteX6" fmla="*/ 79802 w 126578"/>
                  <a:gd name="connsiteY6" fmla="*/ 20983 h 154688"/>
                  <a:gd name="connsiteX7" fmla="*/ 119650 w 126578"/>
                  <a:gd name="connsiteY7" fmla="*/ 39008 h 154688"/>
                  <a:gd name="connsiteX8" fmla="*/ 126574 w 126578"/>
                  <a:gd name="connsiteY8" fmla="*/ 45486 h 154688"/>
                  <a:gd name="connsiteX9" fmla="*/ 120097 w 126578"/>
                  <a:gd name="connsiteY9" fmla="*/ 52410 h 154688"/>
                  <a:gd name="connsiteX10" fmla="*/ 68321 w 126578"/>
                  <a:gd name="connsiteY10" fmla="*/ 27929 h 154688"/>
                  <a:gd name="connsiteX11" fmla="*/ 53422 w 126578"/>
                  <a:gd name="connsiteY11" fmla="*/ 14304 h 154688"/>
                  <a:gd name="connsiteX12" fmla="*/ 25346 w 126578"/>
                  <a:gd name="connsiteY12" fmla="*/ 22948 h 154688"/>
                  <a:gd name="connsiteX13" fmla="*/ 14736 w 126578"/>
                  <a:gd name="connsiteY13" fmla="*/ 62640 h 154688"/>
                  <a:gd name="connsiteX14" fmla="*/ 57555 w 126578"/>
                  <a:gd name="connsiteY14" fmla="*/ 88193 h 154688"/>
                  <a:gd name="connsiteX15" fmla="*/ 63496 w 126578"/>
                  <a:gd name="connsiteY15" fmla="*/ 87724 h 154688"/>
                  <a:gd name="connsiteX16" fmla="*/ 64658 w 126578"/>
                  <a:gd name="connsiteY16" fmla="*/ 93576 h 154688"/>
                  <a:gd name="connsiteX17" fmla="*/ 71805 w 126578"/>
                  <a:gd name="connsiteY17" fmla="*/ 147384 h 154688"/>
                  <a:gd name="connsiteX18" fmla="*/ 65730 w 126578"/>
                  <a:gd name="connsiteY18" fmla="*/ 154666 h 154688"/>
                  <a:gd name="connsiteX19" fmla="*/ 65127 w 126578"/>
                  <a:gd name="connsiteY19" fmla="*/ 154688 h 15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6578" h="154688">
                    <a:moveTo>
                      <a:pt x="65127" y="154643"/>
                    </a:moveTo>
                    <a:cubicBezTo>
                      <a:pt x="61687" y="154643"/>
                      <a:pt x="58783" y="152030"/>
                      <a:pt x="58471" y="148546"/>
                    </a:cubicBezTo>
                    <a:cubicBezTo>
                      <a:pt x="56505" y="126701"/>
                      <a:pt x="53914" y="109859"/>
                      <a:pt x="52507" y="101662"/>
                    </a:cubicBezTo>
                    <a:cubicBezTo>
                      <a:pt x="35330" y="101148"/>
                      <a:pt x="8906" y="93464"/>
                      <a:pt x="1781" y="65990"/>
                    </a:cubicBezTo>
                    <a:cubicBezTo>
                      <a:pt x="-3133" y="47004"/>
                      <a:pt x="2294" y="26857"/>
                      <a:pt x="15942" y="13388"/>
                    </a:cubicBezTo>
                    <a:cubicBezTo>
                      <a:pt x="27512" y="1974"/>
                      <a:pt x="42880" y="-2515"/>
                      <a:pt x="56996" y="1371"/>
                    </a:cubicBezTo>
                    <a:cubicBezTo>
                      <a:pt x="70130" y="4990"/>
                      <a:pt x="75267" y="13478"/>
                      <a:pt x="79802" y="20983"/>
                    </a:cubicBezTo>
                    <a:cubicBezTo>
                      <a:pt x="85967" y="31168"/>
                      <a:pt x="91216" y="39968"/>
                      <a:pt x="119650" y="39008"/>
                    </a:cubicBezTo>
                    <a:cubicBezTo>
                      <a:pt x="123335" y="38919"/>
                      <a:pt x="126440" y="41778"/>
                      <a:pt x="126574" y="45486"/>
                    </a:cubicBezTo>
                    <a:cubicBezTo>
                      <a:pt x="126708" y="49193"/>
                      <a:pt x="123804" y="52276"/>
                      <a:pt x="120097" y="52410"/>
                    </a:cubicBezTo>
                    <a:cubicBezTo>
                      <a:pt x="83889" y="53638"/>
                      <a:pt x="75245" y="39388"/>
                      <a:pt x="68321" y="27929"/>
                    </a:cubicBezTo>
                    <a:cubicBezTo>
                      <a:pt x="64323" y="21295"/>
                      <a:pt x="61419" y="16515"/>
                      <a:pt x="53422" y="14304"/>
                    </a:cubicBezTo>
                    <a:cubicBezTo>
                      <a:pt x="43974" y="11691"/>
                      <a:pt x="33476" y="14929"/>
                      <a:pt x="25346" y="22948"/>
                    </a:cubicBezTo>
                    <a:cubicBezTo>
                      <a:pt x="15071" y="33067"/>
                      <a:pt x="11006" y="48278"/>
                      <a:pt x="14736" y="62640"/>
                    </a:cubicBezTo>
                    <a:cubicBezTo>
                      <a:pt x="21973" y="90627"/>
                      <a:pt x="57175" y="88215"/>
                      <a:pt x="57555" y="88193"/>
                    </a:cubicBezTo>
                    <a:lnTo>
                      <a:pt x="63496" y="87724"/>
                    </a:lnTo>
                    <a:lnTo>
                      <a:pt x="64658" y="93576"/>
                    </a:lnTo>
                    <a:cubicBezTo>
                      <a:pt x="64836" y="94447"/>
                      <a:pt x="68924" y="115398"/>
                      <a:pt x="71805" y="147384"/>
                    </a:cubicBezTo>
                    <a:cubicBezTo>
                      <a:pt x="72140" y="151070"/>
                      <a:pt x="69415" y="154331"/>
                      <a:pt x="65730" y="154666"/>
                    </a:cubicBezTo>
                    <a:cubicBezTo>
                      <a:pt x="65529" y="154666"/>
                      <a:pt x="65328" y="154688"/>
                      <a:pt x="65127" y="1546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8" name="Freeform: Shape 887">
                <a:extLst>
                  <a:ext uri="{FF2B5EF4-FFF2-40B4-BE49-F238E27FC236}">
                    <a16:creationId xmlns:a16="http://schemas.microsoft.com/office/drawing/2014/main" id="{145608AC-5AF8-04E5-A814-61C912ACA450}"/>
                  </a:ext>
                </a:extLst>
              </p:cNvPr>
              <p:cNvSpPr/>
              <p:nvPr/>
            </p:nvSpPr>
            <p:spPr>
              <a:xfrm>
                <a:off x="7866813" y="2953619"/>
                <a:ext cx="176361" cy="103800"/>
              </a:xfrm>
              <a:custGeom>
                <a:avLst/>
                <a:gdLst>
                  <a:gd name="connsiteX0" fmla="*/ 155239 w 176361"/>
                  <a:gd name="connsiteY0" fmla="*/ 103801 h 103800"/>
                  <a:gd name="connsiteX1" fmla="*/ 36231 w 176361"/>
                  <a:gd name="connsiteY1" fmla="*/ 59575 h 103800"/>
                  <a:gd name="connsiteX2" fmla="*/ 425 w 176361"/>
                  <a:gd name="connsiteY2" fmla="*/ 9050 h 103800"/>
                  <a:gd name="connsiteX3" fmla="*/ 4356 w 176361"/>
                  <a:gd name="connsiteY3" fmla="*/ 428 h 103800"/>
                  <a:gd name="connsiteX4" fmla="*/ 12978 w 176361"/>
                  <a:gd name="connsiteY4" fmla="*/ 4337 h 103800"/>
                  <a:gd name="connsiteX5" fmla="*/ 45880 w 176361"/>
                  <a:gd name="connsiteY5" fmla="*/ 50238 h 103800"/>
                  <a:gd name="connsiteX6" fmla="*/ 169221 w 176361"/>
                  <a:gd name="connsiteY6" fmla="*/ 89930 h 103800"/>
                  <a:gd name="connsiteX7" fmla="*/ 176347 w 176361"/>
                  <a:gd name="connsiteY7" fmla="*/ 96184 h 103800"/>
                  <a:gd name="connsiteX8" fmla="*/ 170092 w 176361"/>
                  <a:gd name="connsiteY8" fmla="*/ 103309 h 103800"/>
                  <a:gd name="connsiteX9" fmla="*/ 155261 w 176361"/>
                  <a:gd name="connsiteY9" fmla="*/ 103779 h 10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361" h="103800">
                    <a:moveTo>
                      <a:pt x="155239" y="103801"/>
                    </a:moveTo>
                    <a:cubicBezTo>
                      <a:pt x="96159" y="103801"/>
                      <a:pt x="58187" y="80236"/>
                      <a:pt x="36231" y="59575"/>
                    </a:cubicBezTo>
                    <a:cubicBezTo>
                      <a:pt x="10432" y="35295"/>
                      <a:pt x="827" y="10100"/>
                      <a:pt x="425" y="9050"/>
                    </a:cubicBezTo>
                    <a:cubicBezTo>
                      <a:pt x="-870" y="5588"/>
                      <a:pt x="894" y="1724"/>
                      <a:pt x="4356" y="428"/>
                    </a:cubicBezTo>
                    <a:cubicBezTo>
                      <a:pt x="7819" y="-867"/>
                      <a:pt x="11683" y="875"/>
                      <a:pt x="12978" y="4337"/>
                    </a:cubicBezTo>
                    <a:cubicBezTo>
                      <a:pt x="13135" y="4761"/>
                      <a:pt x="22226" y="28170"/>
                      <a:pt x="45880" y="50238"/>
                    </a:cubicBezTo>
                    <a:cubicBezTo>
                      <a:pt x="77553" y="79789"/>
                      <a:pt x="119054" y="93146"/>
                      <a:pt x="169221" y="89930"/>
                    </a:cubicBezTo>
                    <a:cubicBezTo>
                      <a:pt x="172884" y="89729"/>
                      <a:pt x="176101" y="92499"/>
                      <a:pt x="176347" y="96184"/>
                    </a:cubicBezTo>
                    <a:cubicBezTo>
                      <a:pt x="176592" y="99870"/>
                      <a:pt x="173778" y="103064"/>
                      <a:pt x="170092" y="103309"/>
                    </a:cubicBezTo>
                    <a:cubicBezTo>
                      <a:pt x="165000" y="103645"/>
                      <a:pt x="160063" y="103779"/>
                      <a:pt x="155261" y="1037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89" name="Graphic 223">
                <a:extLst>
                  <a:ext uri="{FF2B5EF4-FFF2-40B4-BE49-F238E27FC236}">
                    <a16:creationId xmlns:a16="http://schemas.microsoft.com/office/drawing/2014/main" id="{2B05A99E-2F74-8F6D-4A3E-0E0D51397CB5}"/>
                  </a:ext>
                </a:extLst>
              </p:cNvPr>
              <p:cNvGrpSpPr/>
              <p:nvPr/>
            </p:nvGrpSpPr>
            <p:grpSpPr>
              <a:xfrm>
                <a:off x="7966639" y="2809769"/>
                <a:ext cx="167171" cy="171416"/>
                <a:chOff x="7966639" y="2809769"/>
                <a:chExt cx="167171" cy="171416"/>
              </a:xfrm>
              <a:solidFill>
                <a:srgbClr val="363634"/>
              </a:solidFill>
            </p:grpSpPr>
            <p:grpSp>
              <p:nvGrpSpPr>
                <p:cNvPr id="890" name="Graphic 223">
                  <a:extLst>
                    <a:ext uri="{FF2B5EF4-FFF2-40B4-BE49-F238E27FC236}">
                      <a16:creationId xmlns:a16="http://schemas.microsoft.com/office/drawing/2014/main" id="{4D8C8923-7B74-93BB-A8BD-79C70D23F919}"/>
                    </a:ext>
                  </a:extLst>
                </p:cNvPr>
                <p:cNvGrpSpPr/>
                <p:nvPr/>
              </p:nvGrpSpPr>
              <p:grpSpPr>
                <a:xfrm>
                  <a:off x="7989773" y="2836152"/>
                  <a:ext cx="125642" cy="34437"/>
                  <a:chOff x="7989773" y="2836152"/>
                  <a:chExt cx="125642" cy="34437"/>
                </a:xfrm>
                <a:solidFill>
                  <a:srgbClr val="363634"/>
                </a:solidFill>
              </p:grpSpPr>
              <p:sp>
                <p:nvSpPr>
                  <p:cNvPr id="891" name="Freeform: Shape 890">
                    <a:extLst>
                      <a:ext uri="{FF2B5EF4-FFF2-40B4-BE49-F238E27FC236}">
                        <a16:creationId xmlns:a16="http://schemas.microsoft.com/office/drawing/2014/main" id="{33B7FC5C-44F1-7FE4-42C6-9519C01FC93B}"/>
                      </a:ext>
                    </a:extLst>
                  </p:cNvPr>
                  <p:cNvSpPr/>
                  <p:nvPr/>
                </p:nvSpPr>
                <p:spPr>
                  <a:xfrm rot="-158400">
                    <a:off x="7990426" y="2841514"/>
                    <a:ext cx="15903" cy="28724"/>
                  </a:xfrm>
                  <a:custGeom>
                    <a:avLst/>
                    <a:gdLst>
                      <a:gd name="connsiteX0" fmla="*/ 15904 w 15903"/>
                      <a:gd name="connsiteY0" fmla="*/ 14362 h 28724"/>
                      <a:gd name="connsiteX1" fmla="*/ 7952 w 15903"/>
                      <a:gd name="connsiteY1" fmla="*/ 28725 h 28724"/>
                      <a:gd name="connsiteX2" fmla="*/ 0 w 15903"/>
                      <a:gd name="connsiteY2" fmla="*/ 14362 h 28724"/>
                      <a:gd name="connsiteX3" fmla="*/ 7952 w 15903"/>
                      <a:gd name="connsiteY3" fmla="*/ 0 h 28724"/>
                      <a:gd name="connsiteX4" fmla="*/ 15904 w 15903"/>
                      <a:gd name="connsiteY4" fmla="*/ 14362 h 28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03" h="28724">
                        <a:moveTo>
                          <a:pt x="15904" y="14362"/>
                        </a:moveTo>
                        <a:cubicBezTo>
                          <a:pt x="15904" y="22294"/>
                          <a:pt x="12343" y="28725"/>
                          <a:pt x="7952" y="28725"/>
                        </a:cubicBezTo>
                        <a:cubicBezTo>
                          <a:pt x="3560" y="28725"/>
                          <a:pt x="0" y="22294"/>
                          <a:pt x="0" y="14362"/>
                        </a:cubicBezTo>
                        <a:cubicBezTo>
                          <a:pt x="0" y="6430"/>
                          <a:pt x="3560" y="0"/>
                          <a:pt x="7952" y="0"/>
                        </a:cubicBezTo>
                        <a:cubicBezTo>
                          <a:pt x="12343" y="0"/>
                          <a:pt x="15904" y="6430"/>
                          <a:pt x="15904" y="1436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92" name="Freeform: Shape 891">
                    <a:extLst>
                      <a:ext uri="{FF2B5EF4-FFF2-40B4-BE49-F238E27FC236}">
                        <a16:creationId xmlns:a16="http://schemas.microsoft.com/office/drawing/2014/main" id="{5847D50D-2856-9C02-6151-7FB9BA14B7BE}"/>
                      </a:ext>
                    </a:extLst>
                  </p:cNvPr>
                  <p:cNvSpPr/>
                  <p:nvPr/>
                </p:nvSpPr>
                <p:spPr>
                  <a:xfrm rot="-158400">
                    <a:off x="8098858" y="2836503"/>
                    <a:ext cx="15903" cy="28724"/>
                  </a:xfrm>
                  <a:custGeom>
                    <a:avLst/>
                    <a:gdLst>
                      <a:gd name="connsiteX0" fmla="*/ 15903 w 15903"/>
                      <a:gd name="connsiteY0" fmla="*/ 14362 h 28724"/>
                      <a:gd name="connsiteX1" fmla="*/ 7952 w 15903"/>
                      <a:gd name="connsiteY1" fmla="*/ 28725 h 28724"/>
                      <a:gd name="connsiteX2" fmla="*/ 0 w 15903"/>
                      <a:gd name="connsiteY2" fmla="*/ 14362 h 28724"/>
                      <a:gd name="connsiteX3" fmla="*/ 7952 w 15903"/>
                      <a:gd name="connsiteY3" fmla="*/ 0 h 28724"/>
                      <a:gd name="connsiteX4" fmla="*/ 15903 w 15903"/>
                      <a:gd name="connsiteY4" fmla="*/ 14362 h 28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03" h="28724">
                        <a:moveTo>
                          <a:pt x="15903" y="14362"/>
                        </a:moveTo>
                        <a:cubicBezTo>
                          <a:pt x="15903" y="22294"/>
                          <a:pt x="12343" y="28725"/>
                          <a:pt x="7952" y="28725"/>
                        </a:cubicBezTo>
                        <a:cubicBezTo>
                          <a:pt x="3560" y="28725"/>
                          <a:pt x="0" y="22294"/>
                          <a:pt x="0" y="14362"/>
                        </a:cubicBezTo>
                        <a:cubicBezTo>
                          <a:pt x="0" y="6430"/>
                          <a:pt x="3560" y="0"/>
                          <a:pt x="7952" y="0"/>
                        </a:cubicBezTo>
                        <a:cubicBezTo>
                          <a:pt x="12343" y="0"/>
                          <a:pt x="15903" y="6430"/>
                          <a:pt x="15903" y="1436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93" name="Graphic 223">
                  <a:extLst>
                    <a:ext uri="{FF2B5EF4-FFF2-40B4-BE49-F238E27FC236}">
                      <a16:creationId xmlns:a16="http://schemas.microsoft.com/office/drawing/2014/main" id="{B5F7B8F0-DE43-ABA6-4AB2-C9BA13833B42}"/>
                    </a:ext>
                  </a:extLst>
                </p:cNvPr>
                <p:cNvGrpSpPr/>
                <p:nvPr/>
              </p:nvGrpSpPr>
              <p:grpSpPr>
                <a:xfrm>
                  <a:off x="7966639" y="2809769"/>
                  <a:ext cx="167171" cy="171416"/>
                  <a:chOff x="7966639" y="2809769"/>
                  <a:chExt cx="167171" cy="171416"/>
                </a:xfrm>
                <a:solidFill>
                  <a:srgbClr val="363634"/>
                </a:solidFill>
              </p:grpSpPr>
              <p:sp>
                <p:nvSpPr>
                  <p:cNvPr id="894" name="Freeform: Shape 893">
                    <a:extLst>
                      <a:ext uri="{FF2B5EF4-FFF2-40B4-BE49-F238E27FC236}">
                        <a16:creationId xmlns:a16="http://schemas.microsoft.com/office/drawing/2014/main" id="{9814D43C-0C0E-C861-9D29-3CB1D9D27A37}"/>
                      </a:ext>
                    </a:extLst>
                  </p:cNvPr>
                  <p:cNvSpPr/>
                  <p:nvPr/>
                </p:nvSpPr>
                <p:spPr>
                  <a:xfrm>
                    <a:off x="8002151" y="2940020"/>
                    <a:ext cx="79620" cy="41166"/>
                  </a:xfrm>
                  <a:custGeom>
                    <a:avLst/>
                    <a:gdLst>
                      <a:gd name="connsiteX0" fmla="*/ 55528 w 79620"/>
                      <a:gd name="connsiteY0" fmla="*/ 41166 h 41166"/>
                      <a:gd name="connsiteX1" fmla="*/ 670 w 79620"/>
                      <a:gd name="connsiteY1" fmla="*/ 9627 h 41166"/>
                      <a:gd name="connsiteX2" fmla="*/ 3797 w 79620"/>
                      <a:gd name="connsiteY2" fmla="*/ 671 h 41166"/>
                      <a:gd name="connsiteX3" fmla="*/ 12731 w 79620"/>
                      <a:gd name="connsiteY3" fmla="*/ 3753 h 41166"/>
                      <a:gd name="connsiteX4" fmla="*/ 71431 w 79620"/>
                      <a:gd name="connsiteY4" fmla="*/ 25844 h 41166"/>
                      <a:gd name="connsiteX5" fmla="*/ 79450 w 79620"/>
                      <a:gd name="connsiteY5" fmla="*/ 30892 h 41166"/>
                      <a:gd name="connsiteX6" fmla="*/ 74402 w 79620"/>
                      <a:gd name="connsiteY6" fmla="*/ 38910 h 41166"/>
                      <a:gd name="connsiteX7" fmla="*/ 55528 w 79620"/>
                      <a:gd name="connsiteY7" fmla="*/ 41144 h 41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9620" h="41166">
                        <a:moveTo>
                          <a:pt x="55528" y="41166"/>
                        </a:moveTo>
                        <a:cubicBezTo>
                          <a:pt x="16417" y="41166"/>
                          <a:pt x="848" y="9985"/>
                          <a:pt x="670" y="9627"/>
                        </a:cubicBezTo>
                        <a:cubicBezTo>
                          <a:pt x="-939" y="6299"/>
                          <a:pt x="446" y="2279"/>
                          <a:pt x="3797" y="671"/>
                        </a:cubicBezTo>
                        <a:cubicBezTo>
                          <a:pt x="7125" y="-938"/>
                          <a:pt x="11123" y="447"/>
                          <a:pt x="12731" y="3753"/>
                        </a:cubicBezTo>
                        <a:cubicBezTo>
                          <a:pt x="13401" y="5115"/>
                          <a:pt x="29081" y="35515"/>
                          <a:pt x="71431" y="25844"/>
                        </a:cubicBezTo>
                        <a:cubicBezTo>
                          <a:pt x="75027" y="25040"/>
                          <a:pt x="78623" y="27273"/>
                          <a:pt x="79450" y="30892"/>
                        </a:cubicBezTo>
                        <a:cubicBezTo>
                          <a:pt x="80276" y="34510"/>
                          <a:pt x="78020" y="38084"/>
                          <a:pt x="74402" y="38910"/>
                        </a:cubicBezTo>
                        <a:cubicBezTo>
                          <a:pt x="67589" y="40474"/>
                          <a:pt x="61291" y="41144"/>
                          <a:pt x="55528" y="4114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95" name="Graphic 223">
                    <a:extLst>
                      <a:ext uri="{FF2B5EF4-FFF2-40B4-BE49-F238E27FC236}">
                        <a16:creationId xmlns:a16="http://schemas.microsoft.com/office/drawing/2014/main" id="{7830FBD4-5EB2-8CEC-E745-CC9FC5C57A70}"/>
                      </a:ext>
                    </a:extLst>
                  </p:cNvPr>
                  <p:cNvGrpSpPr/>
                  <p:nvPr/>
                </p:nvGrpSpPr>
                <p:grpSpPr>
                  <a:xfrm>
                    <a:off x="7966639" y="2809769"/>
                    <a:ext cx="167171" cy="126274"/>
                    <a:chOff x="7966639" y="2809769"/>
                    <a:chExt cx="167171" cy="126274"/>
                  </a:xfrm>
                  <a:solidFill>
                    <a:srgbClr val="363634"/>
                  </a:solidFill>
                </p:grpSpPr>
                <p:sp>
                  <p:nvSpPr>
                    <p:cNvPr id="896" name="Freeform: Shape 895">
                      <a:extLst>
                        <a:ext uri="{FF2B5EF4-FFF2-40B4-BE49-F238E27FC236}">
                          <a16:creationId xmlns:a16="http://schemas.microsoft.com/office/drawing/2014/main" id="{D2A94F6C-1191-CDD8-E542-2E175D359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7064" y="2809769"/>
                      <a:ext cx="86746" cy="126274"/>
                    </a:xfrm>
                    <a:custGeom>
                      <a:avLst/>
                      <a:gdLst>
                        <a:gd name="connsiteX0" fmla="*/ 6705 w 86746"/>
                        <a:gd name="connsiteY0" fmla="*/ 126275 h 126274"/>
                        <a:gd name="connsiteX1" fmla="*/ 4 w 86746"/>
                        <a:gd name="connsiteY1" fmla="*/ 119797 h 126274"/>
                        <a:gd name="connsiteX2" fmla="*/ 6482 w 86746"/>
                        <a:gd name="connsiteY2" fmla="*/ 112873 h 126274"/>
                        <a:gd name="connsiteX3" fmla="*/ 39629 w 86746"/>
                        <a:gd name="connsiteY3" fmla="*/ 101817 h 126274"/>
                        <a:gd name="connsiteX4" fmla="*/ 23659 w 86746"/>
                        <a:gd name="connsiteY4" fmla="*/ 18480 h 126274"/>
                        <a:gd name="connsiteX5" fmla="*/ 83118 w 86746"/>
                        <a:gd name="connsiteY5" fmla="*/ 5926 h 126274"/>
                        <a:gd name="connsiteX6" fmla="*/ 86000 w 86746"/>
                        <a:gd name="connsiteY6" fmla="*/ 14950 h 126274"/>
                        <a:gd name="connsiteX7" fmla="*/ 76998 w 86746"/>
                        <a:gd name="connsiteY7" fmla="*/ 17832 h 126274"/>
                        <a:gd name="connsiteX8" fmla="*/ 76998 w 86746"/>
                        <a:gd name="connsiteY8" fmla="*/ 17832 h 126274"/>
                        <a:gd name="connsiteX9" fmla="*/ 34827 w 86746"/>
                        <a:gd name="connsiteY9" fmla="*/ 25895 h 126274"/>
                        <a:gd name="connsiteX10" fmla="*/ 49926 w 86746"/>
                        <a:gd name="connsiteY10" fmla="*/ 93105 h 126274"/>
                        <a:gd name="connsiteX11" fmla="*/ 53589 w 86746"/>
                        <a:gd name="connsiteY11" fmla="*/ 102866 h 126274"/>
                        <a:gd name="connsiteX12" fmla="*/ 48541 w 86746"/>
                        <a:gd name="connsiteY12" fmla="*/ 111913 h 126274"/>
                        <a:gd name="connsiteX13" fmla="*/ 6951 w 86746"/>
                        <a:gd name="connsiteY13" fmla="*/ 126230 h 126274"/>
                        <a:gd name="connsiteX14" fmla="*/ 6728 w 86746"/>
                        <a:gd name="connsiteY14" fmla="*/ 126230 h 1262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86746" h="126274">
                          <a:moveTo>
                            <a:pt x="6705" y="126275"/>
                          </a:moveTo>
                          <a:cubicBezTo>
                            <a:pt x="3109" y="126275"/>
                            <a:pt x="138" y="123416"/>
                            <a:pt x="4" y="119797"/>
                          </a:cubicBezTo>
                          <a:cubicBezTo>
                            <a:pt x="-130" y="116089"/>
                            <a:pt x="2774" y="113007"/>
                            <a:pt x="6482" y="112873"/>
                          </a:cubicBezTo>
                          <a:cubicBezTo>
                            <a:pt x="21961" y="112359"/>
                            <a:pt x="33576" y="106016"/>
                            <a:pt x="39629" y="101817"/>
                          </a:cubicBezTo>
                          <a:cubicBezTo>
                            <a:pt x="18767" y="80642"/>
                            <a:pt x="6192" y="44613"/>
                            <a:pt x="23659" y="18480"/>
                          </a:cubicBezTo>
                          <a:cubicBezTo>
                            <a:pt x="40657" y="-6962"/>
                            <a:pt x="69984" y="-841"/>
                            <a:pt x="83118" y="5926"/>
                          </a:cubicBezTo>
                          <a:cubicBezTo>
                            <a:pt x="86402" y="7624"/>
                            <a:pt x="87697" y="11667"/>
                            <a:pt x="86000" y="14950"/>
                          </a:cubicBezTo>
                          <a:cubicBezTo>
                            <a:pt x="84302" y="18234"/>
                            <a:pt x="80281" y="19529"/>
                            <a:pt x="76998" y="17832"/>
                          </a:cubicBezTo>
                          <a:lnTo>
                            <a:pt x="76998" y="17832"/>
                          </a:lnTo>
                          <a:cubicBezTo>
                            <a:pt x="75881" y="17273"/>
                            <a:pt x="49368" y="4117"/>
                            <a:pt x="34827" y="25895"/>
                          </a:cubicBezTo>
                          <a:cubicBezTo>
                            <a:pt x="19459" y="48902"/>
                            <a:pt x="35944" y="79324"/>
                            <a:pt x="49926" y="93105"/>
                          </a:cubicBezTo>
                          <a:cubicBezTo>
                            <a:pt x="52540" y="95674"/>
                            <a:pt x="53858" y="99226"/>
                            <a:pt x="53589" y="102866"/>
                          </a:cubicBezTo>
                          <a:cubicBezTo>
                            <a:pt x="53321" y="106485"/>
                            <a:pt x="51490" y="109791"/>
                            <a:pt x="48541" y="111913"/>
                          </a:cubicBezTo>
                          <a:cubicBezTo>
                            <a:pt x="41572" y="116983"/>
                            <a:pt x="26920" y="125582"/>
                            <a:pt x="6951" y="126230"/>
                          </a:cubicBezTo>
                          <a:cubicBezTo>
                            <a:pt x="6884" y="126230"/>
                            <a:pt x="6795" y="126230"/>
                            <a:pt x="6728" y="126230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7" name="Freeform: Shape 896">
                      <a:extLst>
                        <a:ext uri="{FF2B5EF4-FFF2-40B4-BE49-F238E27FC236}">
                          <a16:creationId xmlns:a16="http://schemas.microsoft.com/office/drawing/2014/main" id="{08993F75-E97B-E763-713C-A904FD9A9B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6639" y="2816426"/>
                      <a:ext cx="61564" cy="26721"/>
                    </a:xfrm>
                    <a:custGeom>
                      <a:avLst/>
                      <a:gdLst>
                        <a:gd name="connsiteX0" fmla="*/ 6697 w 61564"/>
                        <a:gd name="connsiteY0" fmla="*/ 26722 h 26721"/>
                        <a:gd name="connsiteX1" fmla="*/ 1850 w 61564"/>
                        <a:gd name="connsiteY1" fmla="*/ 24645 h 26721"/>
                        <a:gd name="connsiteX2" fmla="*/ 2073 w 61564"/>
                        <a:gd name="connsiteY2" fmla="*/ 15174 h 26721"/>
                        <a:gd name="connsiteX3" fmla="*/ 57937 w 61564"/>
                        <a:gd name="connsiteY3" fmla="*/ 4832 h 26721"/>
                        <a:gd name="connsiteX4" fmla="*/ 60818 w 61564"/>
                        <a:gd name="connsiteY4" fmla="*/ 13856 h 26721"/>
                        <a:gd name="connsiteX5" fmla="*/ 51794 w 61564"/>
                        <a:gd name="connsiteY5" fmla="*/ 16737 h 26721"/>
                        <a:gd name="connsiteX6" fmla="*/ 11321 w 61564"/>
                        <a:gd name="connsiteY6" fmla="*/ 24868 h 26721"/>
                        <a:gd name="connsiteX7" fmla="*/ 6697 w 61564"/>
                        <a:gd name="connsiteY7" fmla="*/ 26722 h 267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1564" h="26721">
                          <a:moveTo>
                            <a:pt x="6697" y="26722"/>
                          </a:moveTo>
                          <a:cubicBezTo>
                            <a:pt x="4933" y="26722"/>
                            <a:pt x="3168" y="26029"/>
                            <a:pt x="1850" y="24645"/>
                          </a:cubicBezTo>
                          <a:cubicBezTo>
                            <a:pt x="-696" y="21964"/>
                            <a:pt x="-607" y="17720"/>
                            <a:pt x="2073" y="15174"/>
                          </a:cubicBezTo>
                          <a:cubicBezTo>
                            <a:pt x="3168" y="14146"/>
                            <a:pt x="29011" y="-10066"/>
                            <a:pt x="57937" y="4832"/>
                          </a:cubicBezTo>
                          <a:cubicBezTo>
                            <a:pt x="61220" y="6530"/>
                            <a:pt x="62516" y="10573"/>
                            <a:pt x="60818" y="13856"/>
                          </a:cubicBezTo>
                          <a:cubicBezTo>
                            <a:pt x="59121" y="17140"/>
                            <a:pt x="55078" y="18435"/>
                            <a:pt x="51794" y="16737"/>
                          </a:cubicBezTo>
                          <a:cubicBezTo>
                            <a:pt x="31267" y="6172"/>
                            <a:pt x="11522" y="24667"/>
                            <a:pt x="11321" y="24868"/>
                          </a:cubicBezTo>
                          <a:cubicBezTo>
                            <a:pt x="10025" y="26119"/>
                            <a:pt x="8350" y="26722"/>
                            <a:pt x="6697" y="26722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898" name="Graphic 223">
                <a:extLst>
                  <a:ext uri="{FF2B5EF4-FFF2-40B4-BE49-F238E27FC236}">
                    <a16:creationId xmlns:a16="http://schemas.microsoft.com/office/drawing/2014/main" id="{D71922E0-B47C-A526-1FB9-AD667A072FC0}"/>
                  </a:ext>
                </a:extLst>
              </p:cNvPr>
              <p:cNvGrpSpPr/>
              <p:nvPr/>
            </p:nvGrpSpPr>
            <p:grpSpPr>
              <a:xfrm>
                <a:off x="7799419" y="2815711"/>
                <a:ext cx="38685" cy="49213"/>
                <a:chOff x="7799419" y="2815711"/>
                <a:chExt cx="38685" cy="49213"/>
              </a:xfrm>
              <a:solidFill>
                <a:srgbClr val="363634"/>
              </a:solidFill>
            </p:grpSpPr>
            <p:sp>
              <p:nvSpPr>
                <p:cNvPr id="899" name="Freeform: Shape 898">
                  <a:extLst>
                    <a:ext uri="{FF2B5EF4-FFF2-40B4-BE49-F238E27FC236}">
                      <a16:creationId xmlns:a16="http://schemas.microsoft.com/office/drawing/2014/main" id="{ADB3BC16-8D79-CD70-8797-CE46014CC886}"/>
                    </a:ext>
                  </a:extLst>
                </p:cNvPr>
                <p:cNvSpPr/>
                <p:nvPr/>
              </p:nvSpPr>
              <p:spPr>
                <a:xfrm>
                  <a:off x="7799419" y="2815711"/>
                  <a:ext cx="38685" cy="49213"/>
                </a:xfrm>
                <a:custGeom>
                  <a:avLst/>
                  <a:gdLst>
                    <a:gd name="connsiteX0" fmla="*/ 25537 w 38685"/>
                    <a:gd name="connsiteY0" fmla="*/ 49214 h 49213"/>
                    <a:gd name="connsiteX1" fmla="*/ 20265 w 38685"/>
                    <a:gd name="connsiteY1" fmla="*/ 46668 h 49213"/>
                    <a:gd name="connsiteX2" fmla="*/ 21382 w 38685"/>
                    <a:gd name="connsiteY2" fmla="*/ 37264 h 49213"/>
                    <a:gd name="connsiteX3" fmla="*/ 24688 w 38685"/>
                    <a:gd name="connsiteY3" fmla="*/ 31166 h 49213"/>
                    <a:gd name="connsiteX4" fmla="*/ 22208 w 38685"/>
                    <a:gd name="connsiteY4" fmla="*/ 17184 h 49213"/>
                    <a:gd name="connsiteX5" fmla="*/ 6997 w 38685"/>
                    <a:gd name="connsiteY5" fmla="*/ 13453 h 49213"/>
                    <a:gd name="connsiteX6" fmla="*/ 6 w 38685"/>
                    <a:gd name="connsiteY6" fmla="*/ 7043 h 49213"/>
                    <a:gd name="connsiteX7" fmla="*/ 6417 w 38685"/>
                    <a:gd name="connsiteY7" fmla="*/ 52 h 49213"/>
                    <a:gd name="connsiteX8" fmla="*/ 30987 w 38685"/>
                    <a:gd name="connsiteY8" fmla="*/ 7043 h 49213"/>
                    <a:gd name="connsiteX9" fmla="*/ 37822 w 38685"/>
                    <a:gd name="connsiteY9" fmla="*/ 33891 h 49213"/>
                    <a:gd name="connsiteX10" fmla="*/ 29691 w 38685"/>
                    <a:gd name="connsiteY10" fmla="*/ 47762 h 49213"/>
                    <a:gd name="connsiteX11" fmla="*/ 25537 w 38685"/>
                    <a:gd name="connsiteY11" fmla="*/ 49214 h 49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685" h="49213">
                      <a:moveTo>
                        <a:pt x="25537" y="49214"/>
                      </a:moveTo>
                      <a:cubicBezTo>
                        <a:pt x="23549" y="49214"/>
                        <a:pt x="21605" y="48343"/>
                        <a:pt x="20265" y="46668"/>
                      </a:cubicBezTo>
                      <a:cubicBezTo>
                        <a:pt x="17965" y="43764"/>
                        <a:pt x="18478" y="39542"/>
                        <a:pt x="21382" y="37264"/>
                      </a:cubicBezTo>
                      <a:cubicBezTo>
                        <a:pt x="22968" y="36013"/>
                        <a:pt x="24129" y="33847"/>
                        <a:pt x="24688" y="31166"/>
                      </a:cubicBezTo>
                      <a:cubicBezTo>
                        <a:pt x="25693" y="26319"/>
                        <a:pt x="25581" y="20110"/>
                        <a:pt x="22208" y="17184"/>
                      </a:cubicBezTo>
                      <a:cubicBezTo>
                        <a:pt x="18009" y="13543"/>
                        <a:pt x="10884" y="13275"/>
                        <a:pt x="6997" y="13453"/>
                      </a:cubicBezTo>
                      <a:cubicBezTo>
                        <a:pt x="3245" y="13632"/>
                        <a:pt x="162" y="10751"/>
                        <a:pt x="6" y="7043"/>
                      </a:cubicBezTo>
                      <a:cubicBezTo>
                        <a:pt x="-150" y="3335"/>
                        <a:pt x="2709" y="208"/>
                        <a:pt x="6417" y="52"/>
                      </a:cubicBezTo>
                      <a:cubicBezTo>
                        <a:pt x="13587" y="-261"/>
                        <a:pt x="23660" y="699"/>
                        <a:pt x="30987" y="7043"/>
                      </a:cubicBezTo>
                      <a:cubicBezTo>
                        <a:pt x="37688" y="12850"/>
                        <a:pt x="40167" y="22634"/>
                        <a:pt x="37822" y="33891"/>
                      </a:cubicBezTo>
                      <a:cubicBezTo>
                        <a:pt x="36615" y="39654"/>
                        <a:pt x="33734" y="44590"/>
                        <a:pt x="29691" y="47762"/>
                      </a:cubicBezTo>
                      <a:cubicBezTo>
                        <a:pt x="28463" y="48723"/>
                        <a:pt x="26988" y="49214"/>
                        <a:pt x="25537" y="4921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0" name="Freeform: Shape 899">
                  <a:extLst>
                    <a:ext uri="{FF2B5EF4-FFF2-40B4-BE49-F238E27FC236}">
                      <a16:creationId xmlns:a16="http://schemas.microsoft.com/office/drawing/2014/main" id="{D18E8C8A-F86A-453D-D992-FE1F44EF2E2B}"/>
                    </a:ext>
                  </a:extLst>
                </p:cNvPr>
                <p:cNvSpPr/>
                <p:nvPr/>
              </p:nvSpPr>
              <p:spPr>
                <a:xfrm>
                  <a:off x="7803520" y="2827365"/>
                  <a:ext cx="34070" cy="25163"/>
                </a:xfrm>
                <a:custGeom>
                  <a:avLst/>
                  <a:gdLst>
                    <a:gd name="connsiteX0" fmla="*/ 6694 w 34070"/>
                    <a:gd name="connsiteY0" fmla="*/ 25163 h 25163"/>
                    <a:gd name="connsiteX1" fmla="*/ 4617 w 34070"/>
                    <a:gd name="connsiteY1" fmla="*/ 24828 h 25163"/>
                    <a:gd name="connsiteX2" fmla="*/ 328 w 34070"/>
                    <a:gd name="connsiteY2" fmla="*/ 16430 h 25163"/>
                    <a:gd name="connsiteX3" fmla="*/ 13708 w 34070"/>
                    <a:gd name="connsiteY3" fmla="*/ 1085 h 25163"/>
                    <a:gd name="connsiteX4" fmla="*/ 30817 w 34070"/>
                    <a:gd name="connsiteY4" fmla="*/ 3386 h 25163"/>
                    <a:gd name="connsiteX5" fmla="*/ 33118 w 34070"/>
                    <a:gd name="connsiteY5" fmla="*/ 12588 h 25163"/>
                    <a:gd name="connsiteX6" fmla="*/ 23915 w 34070"/>
                    <a:gd name="connsiteY6" fmla="*/ 14889 h 25163"/>
                    <a:gd name="connsiteX7" fmla="*/ 18443 w 34070"/>
                    <a:gd name="connsiteY7" fmla="*/ 13616 h 25163"/>
                    <a:gd name="connsiteX8" fmla="*/ 13082 w 34070"/>
                    <a:gd name="connsiteY8" fmla="*/ 20562 h 25163"/>
                    <a:gd name="connsiteX9" fmla="*/ 6716 w 34070"/>
                    <a:gd name="connsiteY9" fmla="*/ 25141 h 25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070" h="25163">
                      <a:moveTo>
                        <a:pt x="6694" y="25163"/>
                      </a:moveTo>
                      <a:cubicBezTo>
                        <a:pt x="6002" y="25163"/>
                        <a:pt x="5309" y="25052"/>
                        <a:pt x="4617" y="24828"/>
                      </a:cubicBezTo>
                      <a:cubicBezTo>
                        <a:pt x="1110" y="23689"/>
                        <a:pt x="-811" y="19937"/>
                        <a:pt x="328" y="16430"/>
                      </a:cubicBezTo>
                      <a:cubicBezTo>
                        <a:pt x="708" y="15224"/>
                        <a:pt x="4371" y="4592"/>
                        <a:pt x="13708" y="1085"/>
                      </a:cubicBezTo>
                      <a:cubicBezTo>
                        <a:pt x="17416" y="-322"/>
                        <a:pt x="23402" y="-1059"/>
                        <a:pt x="30817" y="3386"/>
                      </a:cubicBezTo>
                      <a:cubicBezTo>
                        <a:pt x="33989" y="5284"/>
                        <a:pt x="35017" y="9394"/>
                        <a:pt x="33118" y="12588"/>
                      </a:cubicBezTo>
                      <a:cubicBezTo>
                        <a:pt x="31219" y="15760"/>
                        <a:pt x="27110" y="16787"/>
                        <a:pt x="23915" y="14889"/>
                      </a:cubicBezTo>
                      <a:cubicBezTo>
                        <a:pt x="21660" y="13549"/>
                        <a:pt x="19828" y="13102"/>
                        <a:pt x="18443" y="13616"/>
                      </a:cubicBezTo>
                      <a:cubicBezTo>
                        <a:pt x="15830" y="14576"/>
                        <a:pt x="13708" y="18708"/>
                        <a:pt x="13082" y="20562"/>
                      </a:cubicBezTo>
                      <a:cubicBezTo>
                        <a:pt x="12144" y="23354"/>
                        <a:pt x="9531" y="25141"/>
                        <a:pt x="6716" y="251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01" name="Freeform: Shape 900">
                <a:extLst>
                  <a:ext uri="{FF2B5EF4-FFF2-40B4-BE49-F238E27FC236}">
                    <a16:creationId xmlns:a16="http://schemas.microsoft.com/office/drawing/2014/main" id="{4F64F6FD-79E5-0F5B-F898-BB8F5F29EC06}"/>
                  </a:ext>
                </a:extLst>
              </p:cNvPr>
              <p:cNvSpPr/>
              <p:nvPr/>
            </p:nvSpPr>
            <p:spPr>
              <a:xfrm>
                <a:off x="8074677" y="3032694"/>
                <a:ext cx="13401" cy="51686"/>
              </a:xfrm>
              <a:custGeom>
                <a:avLst/>
                <a:gdLst>
                  <a:gd name="connsiteX0" fmla="*/ 6701 w 13401"/>
                  <a:gd name="connsiteY0" fmla="*/ 51686 h 51686"/>
                  <a:gd name="connsiteX1" fmla="*/ 0 w 13401"/>
                  <a:gd name="connsiteY1" fmla="*/ 44985 h 51686"/>
                  <a:gd name="connsiteX2" fmla="*/ 0 w 13401"/>
                  <a:gd name="connsiteY2" fmla="*/ 6701 h 51686"/>
                  <a:gd name="connsiteX3" fmla="*/ 6701 w 13401"/>
                  <a:gd name="connsiteY3" fmla="*/ 0 h 51686"/>
                  <a:gd name="connsiteX4" fmla="*/ 13402 w 13401"/>
                  <a:gd name="connsiteY4" fmla="*/ 6701 h 51686"/>
                  <a:gd name="connsiteX5" fmla="*/ 13402 w 13401"/>
                  <a:gd name="connsiteY5" fmla="*/ 44985 h 51686"/>
                  <a:gd name="connsiteX6" fmla="*/ 6701 w 13401"/>
                  <a:gd name="connsiteY6" fmla="*/ 51686 h 51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01" h="51686">
                    <a:moveTo>
                      <a:pt x="6701" y="51686"/>
                    </a:moveTo>
                    <a:cubicBezTo>
                      <a:pt x="2993" y="51686"/>
                      <a:pt x="0" y="48693"/>
                      <a:pt x="0" y="44985"/>
                    </a:cubicBezTo>
                    <a:lnTo>
                      <a:pt x="0" y="6701"/>
                    </a:lnTo>
                    <a:cubicBezTo>
                      <a:pt x="0" y="2993"/>
                      <a:pt x="2993" y="0"/>
                      <a:pt x="6701" y="0"/>
                    </a:cubicBezTo>
                    <a:cubicBezTo>
                      <a:pt x="10409" y="0"/>
                      <a:pt x="13402" y="2993"/>
                      <a:pt x="13402" y="6701"/>
                    </a:cubicBezTo>
                    <a:lnTo>
                      <a:pt x="13402" y="44985"/>
                    </a:lnTo>
                    <a:cubicBezTo>
                      <a:pt x="13402" y="48693"/>
                      <a:pt x="10409" y="51686"/>
                      <a:pt x="6701" y="5168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reeform: Shape 901">
                <a:extLst>
                  <a:ext uri="{FF2B5EF4-FFF2-40B4-BE49-F238E27FC236}">
                    <a16:creationId xmlns:a16="http://schemas.microsoft.com/office/drawing/2014/main" id="{48E9C894-7092-4231-404E-7E84363D8B2B}"/>
                  </a:ext>
                </a:extLst>
              </p:cNvPr>
              <p:cNvSpPr/>
              <p:nvPr/>
            </p:nvSpPr>
            <p:spPr>
              <a:xfrm>
                <a:off x="7813826" y="2953907"/>
                <a:ext cx="18082" cy="120175"/>
              </a:xfrm>
              <a:custGeom>
                <a:avLst/>
                <a:gdLst>
                  <a:gd name="connsiteX0" fmla="*/ 6707 w 18082"/>
                  <a:gd name="connsiteY0" fmla="*/ 120176 h 120175"/>
                  <a:gd name="connsiteX1" fmla="*/ 6417 w 18082"/>
                  <a:gd name="connsiteY1" fmla="*/ 120176 h 120175"/>
                  <a:gd name="connsiteX2" fmla="*/ 6 w 18082"/>
                  <a:gd name="connsiteY2" fmla="*/ 113185 h 120175"/>
                  <a:gd name="connsiteX3" fmla="*/ 4674 w 18082"/>
                  <a:gd name="connsiteY3" fmla="*/ 6417 h 120175"/>
                  <a:gd name="connsiteX4" fmla="*/ 11666 w 18082"/>
                  <a:gd name="connsiteY4" fmla="*/ 6 h 120175"/>
                  <a:gd name="connsiteX5" fmla="*/ 18076 w 18082"/>
                  <a:gd name="connsiteY5" fmla="*/ 6997 h 120175"/>
                  <a:gd name="connsiteX6" fmla="*/ 13408 w 18082"/>
                  <a:gd name="connsiteY6" fmla="*/ 113765 h 120175"/>
                  <a:gd name="connsiteX7" fmla="*/ 6707 w 18082"/>
                  <a:gd name="connsiteY7" fmla="*/ 120176 h 12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82" h="120175">
                    <a:moveTo>
                      <a:pt x="6707" y="120176"/>
                    </a:moveTo>
                    <a:cubicBezTo>
                      <a:pt x="6707" y="120176"/>
                      <a:pt x="6506" y="120176"/>
                      <a:pt x="6417" y="120176"/>
                    </a:cubicBezTo>
                    <a:cubicBezTo>
                      <a:pt x="2709" y="120020"/>
                      <a:pt x="-150" y="116892"/>
                      <a:pt x="6" y="113185"/>
                    </a:cubicBezTo>
                    <a:lnTo>
                      <a:pt x="4674" y="6417"/>
                    </a:lnTo>
                    <a:cubicBezTo>
                      <a:pt x="4831" y="2709"/>
                      <a:pt x="7891" y="-150"/>
                      <a:pt x="11666" y="6"/>
                    </a:cubicBezTo>
                    <a:cubicBezTo>
                      <a:pt x="15373" y="162"/>
                      <a:pt x="18233" y="3290"/>
                      <a:pt x="18076" y="6997"/>
                    </a:cubicBezTo>
                    <a:lnTo>
                      <a:pt x="13408" y="113765"/>
                    </a:lnTo>
                    <a:cubicBezTo>
                      <a:pt x="13252" y="117361"/>
                      <a:pt x="10281" y="120176"/>
                      <a:pt x="6707" y="1201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reeform: Shape 902">
                <a:extLst>
                  <a:ext uri="{FF2B5EF4-FFF2-40B4-BE49-F238E27FC236}">
                    <a16:creationId xmlns:a16="http://schemas.microsoft.com/office/drawing/2014/main" id="{B3047B53-C79B-DBC2-81DB-1BA0169F2897}"/>
                  </a:ext>
                </a:extLst>
              </p:cNvPr>
              <p:cNvSpPr/>
              <p:nvPr/>
            </p:nvSpPr>
            <p:spPr>
              <a:xfrm>
                <a:off x="7538514" y="2827646"/>
                <a:ext cx="265356" cy="265356"/>
              </a:xfrm>
              <a:custGeom>
                <a:avLst/>
                <a:gdLst>
                  <a:gd name="connsiteX0" fmla="*/ 265356 w 265356"/>
                  <a:gd name="connsiteY0" fmla="*/ 132678 h 265356"/>
                  <a:gd name="connsiteX1" fmla="*/ 132678 w 265356"/>
                  <a:gd name="connsiteY1" fmla="*/ 265356 h 265356"/>
                  <a:gd name="connsiteX2" fmla="*/ 0 w 265356"/>
                  <a:gd name="connsiteY2" fmla="*/ 132678 h 265356"/>
                  <a:gd name="connsiteX3" fmla="*/ 132678 w 265356"/>
                  <a:gd name="connsiteY3" fmla="*/ 0 h 265356"/>
                  <a:gd name="connsiteX4" fmla="*/ 265356 w 265356"/>
                  <a:gd name="connsiteY4" fmla="*/ 132678 h 2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356" h="265356">
                    <a:moveTo>
                      <a:pt x="265356" y="132678"/>
                    </a:moveTo>
                    <a:cubicBezTo>
                      <a:pt x="265356" y="205954"/>
                      <a:pt x="205954" y="265356"/>
                      <a:pt x="132678" y="265356"/>
                    </a:cubicBezTo>
                    <a:cubicBezTo>
                      <a:pt x="59402" y="265356"/>
                      <a:pt x="0" y="205954"/>
                      <a:pt x="0" y="132678"/>
                    </a:cubicBezTo>
                    <a:cubicBezTo>
                      <a:pt x="0" y="59402"/>
                      <a:pt x="59402" y="0"/>
                      <a:pt x="132678" y="0"/>
                    </a:cubicBezTo>
                    <a:cubicBezTo>
                      <a:pt x="205954" y="0"/>
                      <a:pt x="265356" y="59402"/>
                      <a:pt x="265356" y="13267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D7E2CBC0-E73F-DC9F-849D-78FCFEF9C996}"/>
                </a:ext>
              </a:extLst>
            </p:cNvPr>
            <p:cNvSpPr/>
            <p:nvPr/>
          </p:nvSpPr>
          <p:spPr>
            <a:xfrm>
              <a:off x="8237419" y="2638390"/>
              <a:ext cx="1059905" cy="1634308"/>
            </a:xfrm>
            <a:custGeom>
              <a:avLst/>
              <a:gdLst>
                <a:gd name="connsiteX0" fmla="*/ 954612 w 1059905"/>
                <a:gd name="connsiteY0" fmla="*/ 1634308 h 1634308"/>
                <a:gd name="connsiteX1" fmla="*/ 519030 w 1059905"/>
                <a:gd name="connsiteY1" fmla="*/ 1634308 h 1634308"/>
                <a:gd name="connsiteX2" fmla="*/ 512330 w 1059905"/>
                <a:gd name="connsiteY2" fmla="*/ 1627607 h 1634308"/>
                <a:gd name="connsiteX3" fmla="*/ 519030 w 1059905"/>
                <a:gd name="connsiteY3" fmla="*/ 1620907 h 1634308"/>
                <a:gd name="connsiteX4" fmla="*/ 954612 w 1059905"/>
                <a:gd name="connsiteY4" fmla="*/ 1620907 h 1634308"/>
                <a:gd name="connsiteX5" fmla="*/ 1046504 w 1059905"/>
                <a:gd name="connsiteY5" fmla="*/ 1529015 h 1634308"/>
                <a:gd name="connsiteX6" fmla="*/ 1046504 w 1059905"/>
                <a:gd name="connsiteY6" fmla="*/ 105294 h 1634308"/>
                <a:gd name="connsiteX7" fmla="*/ 954612 w 1059905"/>
                <a:gd name="connsiteY7" fmla="*/ 13402 h 1634308"/>
                <a:gd name="connsiteX8" fmla="*/ 6701 w 1059905"/>
                <a:gd name="connsiteY8" fmla="*/ 13402 h 1634308"/>
                <a:gd name="connsiteX9" fmla="*/ 0 w 1059905"/>
                <a:gd name="connsiteY9" fmla="*/ 6701 h 1634308"/>
                <a:gd name="connsiteX10" fmla="*/ 6701 w 1059905"/>
                <a:gd name="connsiteY10" fmla="*/ 0 h 1634308"/>
                <a:gd name="connsiteX11" fmla="*/ 954612 w 1059905"/>
                <a:gd name="connsiteY11" fmla="*/ 0 h 1634308"/>
                <a:gd name="connsiteX12" fmla="*/ 1059906 w 1059905"/>
                <a:gd name="connsiteY12" fmla="*/ 105294 h 1634308"/>
                <a:gd name="connsiteX13" fmla="*/ 1059906 w 1059905"/>
                <a:gd name="connsiteY13" fmla="*/ 1529015 h 1634308"/>
                <a:gd name="connsiteX14" fmla="*/ 954612 w 1059905"/>
                <a:gd name="connsiteY14" fmla="*/ 1634308 h 163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9905" h="1634308">
                  <a:moveTo>
                    <a:pt x="954612" y="1634308"/>
                  </a:moveTo>
                  <a:lnTo>
                    <a:pt x="519030" y="1634308"/>
                  </a:lnTo>
                  <a:cubicBezTo>
                    <a:pt x="515323" y="1634308"/>
                    <a:pt x="512330" y="1631315"/>
                    <a:pt x="512330" y="1627607"/>
                  </a:cubicBezTo>
                  <a:cubicBezTo>
                    <a:pt x="512330" y="1623900"/>
                    <a:pt x="515323" y="1620907"/>
                    <a:pt x="519030" y="1620907"/>
                  </a:cubicBezTo>
                  <a:lnTo>
                    <a:pt x="954612" y="1620907"/>
                  </a:lnTo>
                  <a:cubicBezTo>
                    <a:pt x="1005294" y="1620907"/>
                    <a:pt x="1046504" y="1579673"/>
                    <a:pt x="1046504" y="1529015"/>
                  </a:cubicBezTo>
                  <a:lnTo>
                    <a:pt x="1046504" y="105294"/>
                  </a:lnTo>
                  <a:cubicBezTo>
                    <a:pt x="1046504" y="54612"/>
                    <a:pt x="1005271" y="13402"/>
                    <a:pt x="954612" y="13402"/>
                  </a:cubicBezTo>
                  <a:lnTo>
                    <a:pt x="6701" y="13402"/>
                  </a:lnTo>
                  <a:cubicBezTo>
                    <a:pt x="2993" y="13402"/>
                    <a:pt x="0" y="10409"/>
                    <a:pt x="0" y="6701"/>
                  </a:cubicBezTo>
                  <a:cubicBezTo>
                    <a:pt x="0" y="2993"/>
                    <a:pt x="2993" y="0"/>
                    <a:pt x="6701" y="0"/>
                  </a:cubicBezTo>
                  <a:lnTo>
                    <a:pt x="954612" y="0"/>
                  </a:lnTo>
                  <a:cubicBezTo>
                    <a:pt x="1012664" y="0"/>
                    <a:pt x="1059906" y="47241"/>
                    <a:pt x="1059906" y="105294"/>
                  </a:cubicBezTo>
                  <a:lnTo>
                    <a:pt x="1059906" y="1529015"/>
                  </a:lnTo>
                  <a:cubicBezTo>
                    <a:pt x="1059906" y="1587067"/>
                    <a:pt x="1012664" y="1634308"/>
                    <a:pt x="954612" y="163430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7A326952-B916-5D86-139A-EBDC1C820615}"/>
                </a:ext>
              </a:extLst>
            </p:cNvPr>
            <p:cNvSpPr/>
            <p:nvPr/>
          </p:nvSpPr>
          <p:spPr>
            <a:xfrm>
              <a:off x="8313787" y="2787172"/>
              <a:ext cx="876904" cy="147286"/>
            </a:xfrm>
            <a:custGeom>
              <a:avLst/>
              <a:gdLst>
                <a:gd name="connsiteX0" fmla="*/ 838195 w 876904"/>
                <a:gd name="connsiteY0" fmla="*/ 147286 h 147286"/>
                <a:gd name="connsiteX1" fmla="*/ 38709 w 876904"/>
                <a:gd name="connsiteY1" fmla="*/ 147286 h 147286"/>
                <a:gd name="connsiteX2" fmla="*/ 0 w 876904"/>
                <a:gd name="connsiteY2" fmla="*/ 108577 h 147286"/>
                <a:gd name="connsiteX3" fmla="*/ 0 w 876904"/>
                <a:gd name="connsiteY3" fmla="*/ 38709 h 147286"/>
                <a:gd name="connsiteX4" fmla="*/ 38709 w 876904"/>
                <a:gd name="connsiteY4" fmla="*/ 0 h 147286"/>
                <a:gd name="connsiteX5" fmla="*/ 838195 w 876904"/>
                <a:gd name="connsiteY5" fmla="*/ 0 h 147286"/>
                <a:gd name="connsiteX6" fmla="*/ 876904 w 876904"/>
                <a:gd name="connsiteY6" fmla="*/ 38709 h 147286"/>
                <a:gd name="connsiteX7" fmla="*/ 876904 w 876904"/>
                <a:gd name="connsiteY7" fmla="*/ 108577 h 147286"/>
                <a:gd name="connsiteX8" fmla="*/ 838195 w 876904"/>
                <a:gd name="connsiteY8" fmla="*/ 147286 h 147286"/>
                <a:gd name="connsiteX9" fmla="*/ 38709 w 876904"/>
                <a:gd name="connsiteY9" fmla="*/ 13424 h 147286"/>
                <a:gd name="connsiteX10" fmla="*/ 13402 w 876904"/>
                <a:gd name="connsiteY10" fmla="*/ 38731 h 147286"/>
                <a:gd name="connsiteX11" fmla="*/ 13402 w 876904"/>
                <a:gd name="connsiteY11" fmla="*/ 108599 h 147286"/>
                <a:gd name="connsiteX12" fmla="*/ 38709 w 876904"/>
                <a:gd name="connsiteY12" fmla="*/ 133907 h 147286"/>
                <a:gd name="connsiteX13" fmla="*/ 838195 w 876904"/>
                <a:gd name="connsiteY13" fmla="*/ 133907 h 147286"/>
                <a:gd name="connsiteX14" fmla="*/ 863502 w 876904"/>
                <a:gd name="connsiteY14" fmla="*/ 108599 h 147286"/>
                <a:gd name="connsiteX15" fmla="*/ 863502 w 876904"/>
                <a:gd name="connsiteY15" fmla="*/ 38731 h 147286"/>
                <a:gd name="connsiteX16" fmla="*/ 838195 w 876904"/>
                <a:gd name="connsiteY16" fmla="*/ 13424 h 147286"/>
                <a:gd name="connsiteX17" fmla="*/ 38709 w 876904"/>
                <a:gd name="connsiteY17" fmla="*/ 13424 h 14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6904" h="147286">
                  <a:moveTo>
                    <a:pt x="838195" y="147286"/>
                  </a:moveTo>
                  <a:lnTo>
                    <a:pt x="38709" y="147286"/>
                  </a:lnTo>
                  <a:cubicBezTo>
                    <a:pt x="17378" y="147286"/>
                    <a:pt x="0" y="129931"/>
                    <a:pt x="0" y="108577"/>
                  </a:cubicBezTo>
                  <a:lnTo>
                    <a:pt x="0" y="38709"/>
                  </a:lnTo>
                  <a:cubicBezTo>
                    <a:pt x="0" y="17378"/>
                    <a:pt x="17355" y="0"/>
                    <a:pt x="38709" y="0"/>
                  </a:cubicBezTo>
                  <a:lnTo>
                    <a:pt x="838195" y="0"/>
                  </a:lnTo>
                  <a:cubicBezTo>
                    <a:pt x="859526" y="0"/>
                    <a:pt x="876904" y="17355"/>
                    <a:pt x="876904" y="38709"/>
                  </a:cubicBezTo>
                  <a:lnTo>
                    <a:pt x="876904" y="108577"/>
                  </a:lnTo>
                  <a:cubicBezTo>
                    <a:pt x="876904" y="129908"/>
                    <a:pt x="859549" y="147286"/>
                    <a:pt x="838195" y="147286"/>
                  </a:cubicBezTo>
                  <a:close/>
                  <a:moveTo>
                    <a:pt x="38709" y="13424"/>
                  </a:moveTo>
                  <a:cubicBezTo>
                    <a:pt x="24749" y="13424"/>
                    <a:pt x="13402" y="24771"/>
                    <a:pt x="13402" y="38731"/>
                  </a:cubicBezTo>
                  <a:lnTo>
                    <a:pt x="13402" y="108599"/>
                  </a:lnTo>
                  <a:cubicBezTo>
                    <a:pt x="13402" y="122560"/>
                    <a:pt x="24749" y="133907"/>
                    <a:pt x="38709" y="133907"/>
                  </a:cubicBezTo>
                  <a:lnTo>
                    <a:pt x="838195" y="133907"/>
                  </a:lnTo>
                  <a:cubicBezTo>
                    <a:pt x="852155" y="133907"/>
                    <a:pt x="863502" y="122560"/>
                    <a:pt x="863502" y="108599"/>
                  </a:cubicBezTo>
                  <a:lnTo>
                    <a:pt x="863502" y="38731"/>
                  </a:lnTo>
                  <a:cubicBezTo>
                    <a:pt x="863502" y="24771"/>
                    <a:pt x="852155" y="13424"/>
                    <a:pt x="838195" y="13424"/>
                  </a:cubicBezTo>
                  <a:lnTo>
                    <a:pt x="38709" y="13424"/>
                  </a:ln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F5B2200E-6AB3-74B0-179D-2DD8F9E755D8}"/>
                </a:ext>
              </a:extLst>
            </p:cNvPr>
            <p:cNvSpPr/>
            <p:nvPr/>
          </p:nvSpPr>
          <p:spPr>
            <a:xfrm>
              <a:off x="8313787" y="2986726"/>
              <a:ext cx="876904" cy="147286"/>
            </a:xfrm>
            <a:custGeom>
              <a:avLst/>
              <a:gdLst>
                <a:gd name="connsiteX0" fmla="*/ 838195 w 876904"/>
                <a:gd name="connsiteY0" fmla="*/ 147286 h 147286"/>
                <a:gd name="connsiteX1" fmla="*/ 38709 w 876904"/>
                <a:gd name="connsiteY1" fmla="*/ 147286 h 147286"/>
                <a:gd name="connsiteX2" fmla="*/ 0 w 876904"/>
                <a:gd name="connsiteY2" fmla="*/ 108577 h 147286"/>
                <a:gd name="connsiteX3" fmla="*/ 0 w 876904"/>
                <a:gd name="connsiteY3" fmla="*/ 38709 h 147286"/>
                <a:gd name="connsiteX4" fmla="*/ 38709 w 876904"/>
                <a:gd name="connsiteY4" fmla="*/ 0 h 147286"/>
                <a:gd name="connsiteX5" fmla="*/ 838195 w 876904"/>
                <a:gd name="connsiteY5" fmla="*/ 0 h 147286"/>
                <a:gd name="connsiteX6" fmla="*/ 876904 w 876904"/>
                <a:gd name="connsiteY6" fmla="*/ 38709 h 147286"/>
                <a:gd name="connsiteX7" fmla="*/ 876904 w 876904"/>
                <a:gd name="connsiteY7" fmla="*/ 108577 h 147286"/>
                <a:gd name="connsiteX8" fmla="*/ 838195 w 876904"/>
                <a:gd name="connsiteY8" fmla="*/ 147286 h 147286"/>
                <a:gd name="connsiteX9" fmla="*/ 38709 w 876904"/>
                <a:gd name="connsiteY9" fmla="*/ 13424 h 147286"/>
                <a:gd name="connsiteX10" fmla="*/ 13402 w 876904"/>
                <a:gd name="connsiteY10" fmla="*/ 38731 h 147286"/>
                <a:gd name="connsiteX11" fmla="*/ 13402 w 876904"/>
                <a:gd name="connsiteY11" fmla="*/ 108599 h 147286"/>
                <a:gd name="connsiteX12" fmla="*/ 38709 w 876904"/>
                <a:gd name="connsiteY12" fmla="*/ 133907 h 147286"/>
                <a:gd name="connsiteX13" fmla="*/ 838195 w 876904"/>
                <a:gd name="connsiteY13" fmla="*/ 133907 h 147286"/>
                <a:gd name="connsiteX14" fmla="*/ 863502 w 876904"/>
                <a:gd name="connsiteY14" fmla="*/ 108599 h 147286"/>
                <a:gd name="connsiteX15" fmla="*/ 863502 w 876904"/>
                <a:gd name="connsiteY15" fmla="*/ 38731 h 147286"/>
                <a:gd name="connsiteX16" fmla="*/ 838195 w 876904"/>
                <a:gd name="connsiteY16" fmla="*/ 13424 h 147286"/>
                <a:gd name="connsiteX17" fmla="*/ 38709 w 876904"/>
                <a:gd name="connsiteY17" fmla="*/ 13424 h 14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6904" h="147286">
                  <a:moveTo>
                    <a:pt x="838195" y="147286"/>
                  </a:moveTo>
                  <a:lnTo>
                    <a:pt x="38709" y="147286"/>
                  </a:lnTo>
                  <a:cubicBezTo>
                    <a:pt x="17378" y="147286"/>
                    <a:pt x="0" y="129931"/>
                    <a:pt x="0" y="108577"/>
                  </a:cubicBezTo>
                  <a:lnTo>
                    <a:pt x="0" y="38709"/>
                  </a:lnTo>
                  <a:cubicBezTo>
                    <a:pt x="0" y="17378"/>
                    <a:pt x="17355" y="0"/>
                    <a:pt x="38709" y="0"/>
                  </a:cubicBezTo>
                  <a:lnTo>
                    <a:pt x="838195" y="0"/>
                  </a:lnTo>
                  <a:cubicBezTo>
                    <a:pt x="859526" y="0"/>
                    <a:pt x="876904" y="17355"/>
                    <a:pt x="876904" y="38709"/>
                  </a:cubicBezTo>
                  <a:lnTo>
                    <a:pt x="876904" y="108577"/>
                  </a:lnTo>
                  <a:cubicBezTo>
                    <a:pt x="876904" y="129908"/>
                    <a:pt x="859549" y="147286"/>
                    <a:pt x="838195" y="147286"/>
                  </a:cubicBezTo>
                  <a:close/>
                  <a:moveTo>
                    <a:pt x="38709" y="13424"/>
                  </a:moveTo>
                  <a:cubicBezTo>
                    <a:pt x="24749" y="13424"/>
                    <a:pt x="13402" y="24771"/>
                    <a:pt x="13402" y="38731"/>
                  </a:cubicBezTo>
                  <a:lnTo>
                    <a:pt x="13402" y="108599"/>
                  </a:lnTo>
                  <a:cubicBezTo>
                    <a:pt x="13402" y="122560"/>
                    <a:pt x="24749" y="133907"/>
                    <a:pt x="38709" y="133907"/>
                  </a:cubicBezTo>
                  <a:lnTo>
                    <a:pt x="838195" y="133907"/>
                  </a:lnTo>
                  <a:cubicBezTo>
                    <a:pt x="852155" y="133907"/>
                    <a:pt x="863502" y="122560"/>
                    <a:pt x="863502" y="108599"/>
                  </a:cubicBezTo>
                  <a:lnTo>
                    <a:pt x="863502" y="38731"/>
                  </a:lnTo>
                  <a:cubicBezTo>
                    <a:pt x="863502" y="24771"/>
                    <a:pt x="852155" y="13424"/>
                    <a:pt x="838195" y="13424"/>
                  </a:cubicBezTo>
                  <a:lnTo>
                    <a:pt x="38709" y="13424"/>
                  </a:ln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DBC1AA7C-B57D-BE38-CBC8-35FB6433E3A3}"/>
                </a:ext>
              </a:extLst>
            </p:cNvPr>
            <p:cNvSpPr/>
            <p:nvPr/>
          </p:nvSpPr>
          <p:spPr>
            <a:xfrm>
              <a:off x="8370187" y="2829835"/>
              <a:ext cx="54411" cy="54411"/>
            </a:xfrm>
            <a:custGeom>
              <a:avLst/>
              <a:gdLst>
                <a:gd name="connsiteX0" fmla="*/ 54411 w 54411"/>
                <a:gd name="connsiteY0" fmla="*/ 27206 h 54411"/>
                <a:gd name="connsiteX1" fmla="*/ 27206 w 54411"/>
                <a:gd name="connsiteY1" fmla="*/ 54411 h 54411"/>
                <a:gd name="connsiteX2" fmla="*/ 0 w 54411"/>
                <a:gd name="connsiteY2" fmla="*/ 27206 h 54411"/>
                <a:gd name="connsiteX3" fmla="*/ 27206 w 54411"/>
                <a:gd name="connsiteY3" fmla="*/ 0 h 54411"/>
                <a:gd name="connsiteX4" fmla="*/ 54411 w 54411"/>
                <a:gd name="connsiteY4" fmla="*/ 27206 h 54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11" h="54411">
                  <a:moveTo>
                    <a:pt x="54411" y="27206"/>
                  </a:moveTo>
                  <a:cubicBezTo>
                    <a:pt x="54411" y="42231"/>
                    <a:pt x="42231" y="54411"/>
                    <a:pt x="27206" y="54411"/>
                  </a:cubicBezTo>
                  <a:cubicBezTo>
                    <a:pt x="12180" y="54411"/>
                    <a:pt x="0" y="42231"/>
                    <a:pt x="0" y="27206"/>
                  </a:cubicBezTo>
                  <a:cubicBezTo>
                    <a:pt x="0" y="12180"/>
                    <a:pt x="12180" y="0"/>
                    <a:pt x="27206" y="0"/>
                  </a:cubicBezTo>
                  <a:cubicBezTo>
                    <a:pt x="42231" y="0"/>
                    <a:pt x="54411" y="12180"/>
                    <a:pt x="54411" y="27206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64416E1E-7C50-1998-63C6-55F2FFDCEEF8}"/>
                </a:ext>
              </a:extLst>
            </p:cNvPr>
            <p:cNvSpPr/>
            <p:nvPr/>
          </p:nvSpPr>
          <p:spPr>
            <a:xfrm>
              <a:off x="8370187" y="3033163"/>
              <a:ext cx="54411" cy="54411"/>
            </a:xfrm>
            <a:custGeom>
              <a:avLst/>
              <a:gdLst>
                <a:gd name="connsiteX0" fmla="*/ 54411 w 54411"/>
                <a:gd name="connsiteY0" fmla="*/ 27206 h 54411"/>
                <a:gd name="connsiteX1" fmla="*/ 27206 w 54411"/>
                <a:gd name="connsiteY1" fmla="*/ 54411 h 54411"/>
                <a:gd name="connsiteX2" fmla="*/ 0 w 54411"/>
                <a:gd name="connsiteY2" fmla="*/ 27206 h 54411"/>
                <a:gd name="connsiteX3" fmla="*/ 27206 w 54411"/>
                <a:gd name="connsiteY3" fmla="*/ 0 h 54411"/>
                <a:gd name="connsiteX4" fmla="*/ 54411 w 54411"/>
                <a:gd name="connsiteY4" fmla="*/ 27206 h 54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11" h="54411">
                  <a:moveTo>
                    <a:pt x="54411" y="27206"/>
                  </a:moveTo>
                  <a:cubicBezTo>
                    <a:pt x="54411" y="42231"/>
                    <a:pt x="42231" y="54411"/>
                    <a:pt x="27206" y="54411"/>
                  </a:cubicBezTo>
                  <a:cubicBezTo>
                    <a:pt x="12180" y="54411"/>
                    <a:pt x="0" y="42231"/>
                    <a:pt x="0" y="27206"/>
                  </a:cubicBezTo>
                  <a:cubicBezTo>
                    <a:pt x="0" y="12180"/>
                    <a:pt x="12180" y="0"/>
                    <a:pt x="27206" y="0"/>
                  </a:cubicBezTo>
                  <a:cubicBezTo>
                    <a:pt x="42231" y="0"/>
                    <a:pt x="54411" y="12180"/>
                    <a:pt x="54411" y="27206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A2F518-9B03-EFCD-17C5-030F2949299A}"/>
              </a:ext>
            </a:extLst>
          </p:cNvPr>
          <p:cNvSpPr txBox="1"/>
          <p:nvPr/>
        </p:nvSpPr>
        <p:spPr>
          <a:xfrm>
            <a:off x="9049" y="-36933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76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DBF6E0A-0DC4-985D-C320-D5F45CFCB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50" y="2168929"/>
            <a:ext cx="1396538" cy="139653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0E2B92A-B1C8-FAC0-A46F-0C436D9AE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7274" y="3771206"/>
            <a:ext cx="1396538" cy="139653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A9C41E5-B9C6-017B-E56A-373B8DAD1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1953" y="3771206"/>
            <a:ext cx="1396538" cy="139653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79B4F67-A040-ABE2-9698-D7A7913E6B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17274" y="612371"/>
            <a:ext cx="1396538" cy="139653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FD52F5F-4C45-55DF-1037-244CA0E913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2550" y="3791989"/>
            <a:ext cx="1396538" cy="139653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1AF7D60-1097-9627-FACE-BE4953B4FB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99315" y="2175163"/>
            <a:ext cx="1396538" cy="139653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E7D6DC43-75CE-12B9-3C9D-F405D1D2D7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99315" y="3771206"/>
            <a:ext cx="1396538" cy="139653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749AAA0-FFEF-E048-18E7-C532530EA9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37022" y="3771206"/>
            <a:ext cx="1396538" cy="139653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383835E-A08B-F50E-820E-A9255C39A1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17274" y="2191789"/>
            <a:ext cx="1396538" cy="139653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B590311-C7B2-C1BC-3C88-233B6F3A8BA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081953" y="396240"/>
            <a:ext cx="1396538" cy="1396538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8082941-7A7C-AF20-424C-CA66D2DCCC4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037022" y="2158537"/>
            <a:ext cx="1396538" cy="1396538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FA44D635-3989-8E32-E418-DE8F5D2328A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599315" y="579120"/>
            <a:ext cx="1396538" cy="139653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E0F5E7B4-1FAF-8B78-A796-4F11005E3AE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52550" y="545869"/>
            <a:ext cx="1396538" cy="139653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5BBE2FCD-5B10-8863-DC07-B10CF90F17E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37022" y="545869"/>
            <a:ext cx="1396538" cy="139653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E8E49F8-C600-DF40-B9A0-FC162AF4C8E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081953" y="2008909"/>
            <a:ext cx="1396538" cy="1396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8E84FC-8774-936C-6390-A4E6BEE3BC02}"/>
              </a:ext>
            </a:extLst>
          </p:cNvPr>
          <p:cNvSpPr txBox="1"/>
          <p:nvPr/>
        </p:nvSpPr>
        <p:spPr>
          <a:xfrm>
            <a:off x="9049" y="-36933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Logos</a:t>
            </a:r>
          </a:p>
        </p:txBody>
      </p:sp>
    </p:spTree>
    <p:extLst>
      <p:ext uri="{BB962C8B-B14F-4D97-AF65-F5344CB8AC3E}">
        <p14:creationId xmlns:p14="http://schemas.microsoft.com/office/powerpoint/2010/main" val="151791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A7959A83-9198-8B50-BB4D-56CB51E4B7B8}"/>
              </a:ext>
            </a:extLst>
          </p:cNvPr>
          <p:cNvSpPr/>
          <p:nvPr/>
        </p:nvSpPr>
        <p:spPr>
          <a:xfrm>
            <a:off x="1136111" y="3100541"/>
            <a:ext cx="4959888" cy="480980"/>
          </a:xfrm>
          <a:prstGeom prst="rect">
            <a:avLst/>
          </a:prstGeom>
          <a:solidFill>
            <a:srgbClr val="F6B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LOGO_P">
            <a:extLst>
              <a:ext uri="{FF2B5EF4-FFF2-40B4-BE49-F238E27FC236}">
                <a16:creationId xmlns:a16="http://schemas.microsoft.com/office/drawing/2014/main" id="{91405004-CCA1-E4F8-6DBC-CCC21917B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727" y="162713"/>
            <a:ext cx="2248233" cy="675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5D4F42-D41F-6C62-6651-BFC646F9923E}"/>
              </a:ext>
            </a:extLst>
          </p:cNvPr>
          <p:cNvSpPr txBox="1"/>
          <p:nvPr/>
        </p:nvSpPr>
        <p:spPr>
          <a:xfrm>
            <a:off x="1086366" y="2483563"/>
            <a:ext cx="3890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accent1"/>
                </a:solidFill>
              </a:rPr>
              <a:t>All Your Cyber Security Needs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46A21-5D80-73D9-FF21-A21E44B5FC8F}"/>
              </a:ext>
            </a:extLst>
          </p:cNvPr>
          <p:cNvSpPr txBox="1"/>
          <p:nvPr/>
        </p:nvSpPr>
        <p:spPr>
          <a:xfrm>
            <a:off x="1086366" y="2904677"/>
            <a:ext cx="5178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Foundation 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E60E0-0BA2-4D81-970E-794701DFC993}"/>
              </a:ext>
            </a:extLst>
          </p:cNvPr>
          <p:cNvSpPr txBox="1"/>
          <p:nvPr/>
        </p:nvSpPr>
        <p:spPr>
          <a:xfrm>
            <a:off x="1086366" y="3716272"/>
            <a:ext cx="4915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Our new Anti-Virus protection system</a:t>
            </a:r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AA5929-20D3-E6A6-B2B1-7508A40F42E5}"/>
              </a:ext>
            </a:extLst>
          </p:cNvPr>
          <p:cNvGrpSpPr/>
          <p:nvPr/>
        </p:nvGrpSpPr>
        <p:grpSpPr>
          <a:xfrm>
            <a:off x="6979920" y="1139043"/>
            <a:ext cx="3951371" cy="3736615"/>
            <a:chOff x="9780179" y="2500483"/>
            <a:chExt cx="1926544" cy="1821837"/>
          </a:xfrm>
        </p:grpSpPr>
        <p:grpSp>
          <p:nvGrpSpPr>
            <p:cNvPr id="12" name="Graphic 219">
              <a:extLst>
                <a:ext uri="{FF2B5EF4-FFF2-40B4-BE49-F238E27FC236}">
                  <a16:creationId xmlns:a16="http://schemas.microsoft.com/office/drawing/2014/main" id="{1DEF2DD1-5A60-0057-1A1C-21F11CC1B661}"/>
                </a:ext>
              </a:extLst>
            </p:cNvPr>
            <p:cNvGrpSpPr/>
            <p:nvPr/>
          </p:nvGrpSpPr>
          <p:grpSpPr>
            <a:xfrm>
              <a:off x="9780179" y="3098579"/>
              <a:ext cx="1926544" cy="1223741"/>
              <a:chOff x="9780179" y="3098579"/>
              <a:chExt cx="1926544" cy="1223741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2706B05-4E94-B774-81D6-6BBAA23F8717}"/>
                  </a:ext>
                </a:extLst>
              </p:cNvPr>
              <p:cNvSpPr/>
              <p:nvPr/>
            </p:nvSpPr>
            <p:spPr>
              <a:xfrm>
                <a:off x="10382541" y="3098579"/>
                <a:ext cx="240227" cy="235297"/>
              </a:xfrm>
              <a:custGeom>
                <a:avLst/>
                <a:gdLst>
                  <a:gd name="connsiteX0" fmla="*/ 155306 w 240227"/>
                  <a:gd name="connsiteY0" fmla="*/ 235276 h 235297"/>
                  <a:gd name="connsiteX1" fmla="*/ 137236 w 240227"/>
                  <a:gd name="connsiteY1" fmla="*/ 227109 h 235297"/>
                  <a:gd name="connsiteX2" fmla="*/ 6032 w 240227"/>
                  <a:gd name="connsiteY2" fmla="*/ 78444 h 235297"/>
                  <a:gd name="connsiteX3" fmla="*/ 212 w 240227"/>
                  <a:gd name="connsiteY3" fmla="*/ 65608 h 235297"/>
                  <a:gd name="connsiteX4" fmla="*/ 10854 w 240227"/>
                  <a:gd name="connsiteY4" fmla="*/ 42348 h 235297"/>
                  <a:gd name="connsiteX5" fmla="*/ 69256 w 240227"/>
                  <a:gd name="connsiteY5" fmla="*/ 3949 h 235297"/>
                  <a:gd name="connsiteX6" fmla="*/ 97121 w 240227"/>
                  <a:gd name="connsiteY6" fmla="*/ 4926 h 235297"/>
                  <a:gd name="connsiteX7" fmla="*/ 234471 w 240227"/>
                  <a:gd name="connsiteY7" fmla="*/ 109698 h 235297"/>
                  <a:gd name="connsiteX8" fmla="*/ 235904 w 240227"/>
                  <a:gd name="connsiteY8" fmla="*/ 110631 h 235297"/>
                  <a:gd name="connsiteX9" fmla="*/ 240226 w 240227"/>
                  <a:gd name="connsiteY9" fmla="*/ 118059 h 235297"/>
                  <a:gd name="connsiteX10" fmla="*/ 235665 w 240227"/>
                  <a:gd name="connsiteY10" fmla="*/ 125292 h 235297"/>
                  <a:gd name="connsiteX11" fmla="*/ 232082 w 240227"/>
                  <a:gd name="connsiteY11" fmla="*/ 128115 h 235297"/>
                  <a:gd name="connsiteX12" fmla="*/ 174809 w 240227"/>
                  <a:gd name="connsiteY12" fmla="*/ 225241 h 235297"/>
                  <a:gd name="connsiteX13" fmla="*/ 174093 w 240227"/>
                  <a:gd name="connsiteY13" fmla="*/ 226262 h 235297"/>
                  <a:gd name="connsiteX14" fmla="*/ 155849 w 240227"/>
                  <a:gd name="connsiteY14" fmla="*/ 235297 h 235297"/>
                  <a:gd name="connsiteX15" fmla="*/ 155284 w 240227"/>
                  <a:gd name="connsiteY15" fmla="*/ 235297 h 235297"/>
                  <a:gd name="connsiteX16" fmla="*/ 82526 w 240227"/>
                  <a:gd name="connsiteY16" fmla="*/ 13027 h 235297"/>
                  <a:gd name="connsiteX17" fmla="*/ 76423 w 240227"/>
                  <a:gd name="connsiteY17" fmla="*/ 14852 h 235297"/>
                  <a:gd name="connsiteX18" fmla="*/ 18043 w 240227"/>
                  <a:gd name="connsiteY18" fmla="*/ 53229 h 235297"/>
                  <a:gd name="connsiteX19" fmla="*/ 13156 w 240227"/>
                  <a:gd name="connsiteY19" fmla="*/ 63958 h 235297"/>
                  <a:gd name="connsiteX20" fmla="*/ 15806 w 240227"/>
                  <a:gd name="connsiteY20" fmla="*/ 69822 h 235297"/>
                  <a:gd name="connsiteX21" fmla="*/ 147031 w 240227"/>
                  <a:gd name="connsiteY21" fmla="*/ 218509 h 235297"/>
                  <a:gd name="connsiteX22" fmla="*/ 155588 w 240227"/>
                  <a:gd name="connsiteY22" fmla="*/ 222266 h 235297"/>
                  <a:gd name="connsiteX23" fmla="*/ 163798 w 240227"/>
                  <a:gd name="connsiteY23" fmla="*/ 218335 h 235297"/>
                  <a:gd name="connsiteX24" fmla="*/ 221070 w 240227"/>
                  <a:gd name="connsiteY24" fmla="*/ 121208 h 235297"/>
                  <a:gd name="connsiteX25" fmla="*/ 221744 w 240227"/>
                  <a:gd name="connsiteY25" fmla="*/ 120231 h 235297"/>
                  <a:gd name="connsiteX26" fmla="*/ 223807 w 240227"/>
                  <a:gd name="connsiteY26" fmla="*/ 117951 h 235297"/>
                  <a:gd name="connsiteX27" fmla="*/ 89237 w 240227"/>
                  <a:gd name="connsiteY27" fmla="*/ 15308 h 235297"/>
                  <a:gd name="connsiteX28" fmla="*/ 82526 w 240227"/>
                  <a:gd name="connsiteY28" fmla="*/ 13049 h 235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0227" h="235297">
                    <a:moveTo>
                      <a:pt x="155306" y="235276"/>
                    </a:moveTo>
                    <a:cubicBezTo>
                      <a:pt x="148377" y="235276"/>
                      <a:pt x="141840" y="232322"/>
                      <a:pt x="137236" y="227109"/>
                    </a:cubicBezTo>
                    <a:lnTo>
                      <a:pt x="6032" y="78444"/>
                    </a:lnTo>
                    <a:cubicBezTo>
                      <a:pt x="2818" y="74795"/>
                      <a:pt x="798" y="70365"/>
                      <a:pt x="212" y="65608"/>
                    </a:cubicBezTo>
                    <a:cubicBezTo>
                      <a:pt x="-1004" y="56421"/>
                      <a:pt x="3079" y="47495"/>
                      <a:pt x="10854" y="42348"/>
                    </a:cubicBezTo>
                    <a:lnTo>
                      <a:pt x="69256" y="3949"/>
                    </a:lnTo>
                    <a:cubicBezTo>
                      <a:pt x="77835" y="-1655"/>
                      <a:pt x="89020" y="-1264"/>
                      <a:pt x="97121" y="4926"/>
                    </a:cubicBezTo>
                    <a:lnTo>
                      <a:pt x="234471" y="109698"/>
                    </a:lnTo>
                    <a:cubicBezTo>
                      <a:pt x="234927" y="110045"/>
                      <a:pt x="235405" y="110349"/>
                      <a:pt x="235904" y="110631"/>
                    </a:cubicBezTo>
                    <a:cubicBezTo>
                      <a:pt x="238619" y="112108"/>
                      <a:pt x="240270" y="114953"/>
                      <a:pt x="240226" y="118059"/>
                    </a:cubicBezTo>
                    <a:cubicBezTo>
                      <a:pt x="240161" y="121143"/>
                      <a:pt x="238424" y="123923"/>
                      <a:pt x="235665" y="125292"/>
                    </a:cubicBezTo>
                    <a:cubicBezTo>
                      <a:pt x="234297" y="125965"/>
                      <a:pt x="233102" y="126920"/>
                      <a:pt x="232082" y="128115"/>
                    </a:cubicBezTo>
                    <a:lnTo>
                      <a:pt x="174809" y="225241"/>
                    </a:lnTo>
                    <a:cubicBezTo>
                      <a:pt x="174592" y="225611"/>
                      <a:pt x="174353" y="225958"/>
                      <a:pt x="174093" y="226262"/>
                    </a:cubicBezTo>
                    <a:cubicBezTo>
                      <a:pt x="169640" y="231822"/>
                      <a:pt x="162972" y="235124"/>
                      <a:pt x="155849" y="235297"/>
                    </a:cubicBezTo>
                    <a:cubicBezTo>
                      <a:pt x="155653" y="235297"/>
                      <a:pt x="155479" y="235297"/>
                      <a:pt x="155284" y="235297"/>
                    </a:cubicBezTo>
                    <a:close/>
                    <a:moveTo>
                      <a:pt x="82526" y="13027"/>
                    </a:moveTo>
                    <a:cubicBezTo>
                      <a:pt x="80398" y="13027"/>
                      <a:pt x="78269" y="13635"/>
                      <a:pt x="76423" y="14852"/>
                    </a:cubicBezTo>
                    <a:lnTo>
                      <a:pt x="18043" y="53229"/>
                    </a:lnTo>
                    <a:cubicBezTo>
                      <a:pt x="14459" y="55596"/>
                      <a:pt x="12592" y="59701"/>
                      <a:pt x="13156" y="63958"/>
                    </a:cubicBezTo>
                    <a:cubicBezTo>
                      <a:pt x="13417" y="66151"/>
                      <a:pt x="14351" y="68149"/>
                      <a:pt x="15806" y="69822"/>
                    </a:cubicBezTo>
                    <a:lnTo>
                      <a:pt x="147031" y="218509"/>
                    </a:lnTo>
                    <a:cubicBezTo>
                      <a:pt x="149203" y="220963"/>
                      <a:pt x="152309" y="222288"/>
                      <a:pt x="155588" y="222266"/>
                    </a:cubicBezTo>
                    <a:cubicBezTo>
                      <a:pt x="158781" y="222201"/>
                      <a:pt x="161756" y="220767"/>
                      <a:pt x="163798" y="218335"/>
                    </a:cubicBezTo>
                    <a:lnTo>
                      <a:pt x="221070" y="121208"/>
                    </a:lnTo>
                    <a:cubicBezTo>
                      <a:pt x="221309" y="120818"/>
                      <a:pt x="221526" y="120513"/>
                      <a:pt x="221744" y="120231"/>
                    </a:cubicBezTo>
                    <a:cubicBezTo>
                      <a:pt x="222395" y="119427"/>
                      <a:pt x="223068" y="118667"/>
                      <a:pt x="223807" y="117951"/>
                    </a:cubicBezTo>
                    <a:lnTo>
                      <a:pt x="89237" y="15308"/>
                    </a:lnTo>
                    <a:cubicBezTo>
                      <a:pt x="87261" y="13809"/>
                      <a:pt x="84893" y="13049"/>
                      <a:pt x="82526" y="1304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EE5A07F-908C-F5EC-25D8-8BAEB651EB80}"/>
                  </a:ext>
                </a:extLst>
              </p:cNvPr>
              <p:cNvSpPr/>
              <p:nvPr/>
            </p:nvSpPr>
            <p:spPr>
              <a:xfrm>
                <a:off x="10624026" y="3109866"/>
                <a:ext cx="205455" cy="207699"/>
              </a:xfrm>
              <a:custGeom>
                <a:avLst/>
                <a:gdLst>
                  <a:gd name="connsiteX0" fmla="*/ 78950 w 205455"/>
                  <a:gd name="connsiteY0" fmla="*/ 207700 h 207699"/>
                  <a:gd name="connsiteX1" fmla="*/ 60684 w 205455"/>
                  <a:gd name="connsiteY1" fmla="*/ 199360 h 207699"/>
                  <a:gd name="connsiteX2" fmla="*/ 59946 w 205455"/>
                  <a:gd name="connsiteY2" fmla="*/ 198382 h 207699"/>
                  <a:gd name="connsiteX3" fmla="*/ 7256 w 205455"/>
                  <a:gd name="connsiteY3" fmla="*/ 116502 h 207699"/>
                  <a:gd name="connsiteX4" fmla="*/ 4367 w 205455"/>
                  <a:gd name="connsiteY4" fmla="*/ 114222 h 207699"/>
                  <a:gd name="connsiteX5" fmla="*/ 2 w 205455"/>
                  <a:gd name="connsiteY5" fmla="*/ 106686 h 207699"/>
                  <a:gd name="connsiteX6" fmla="*/ 4584 w 205455"/>
                  <a:gd name="connsiteY6" fmla="*/ 99562 h 207699"/>
                  <a:gd name="connsiteX7" fmla="*/ 6908 w 205455"/>
                  <a:gd name="connsiteY7" fmla="*/ 98020 h 207699"/>
                  <a:gd name="connsiteX8" fmla="*/ 113765 w 205455"/>
                  <a:gd name="connsiteY8" fmla="*/ 5867 h 207699"/>
                  <a:gd name="connsiteX9" fmla="*/ 143346 w 205455"/>
                  <a:gd name="connsiteY9" fmla="*/ 4390 h 207699"/>
                  <a:gd name="connsiteX10" fmla="*/ 195189 w 205455"/>
                  <a:gd name="connsiteY10" fmla="*/ 40769 h 207699"/>
                  <a:gd name="connsiteX11" fmla="*/ 205244 w 205455"/>
                  <a:gd name="connsiteY11" fmla="*/ 57319 h 207699"/>
                  <a:gd name="connsiteX12" fmla="*/ 199880 w 205455"/>
                  <a:gd name="connsiteY12" fmla="*/ 75910 h 207699"/>
                  <a:gd name="connsiteX13" fmla="*/ 199880 w 205455"/>
                  <a:gd name="connsiteY13" fmla="*/ 75910 h 207699"/>
                  <a:gd name="connsiteX14" fmla="*/ 97432 w 205455"/>
                  <a:gd name="connsiteY14" fmla="*/ 199034 h 207699"/>
                  <a:gd name="connsiteX15" fmla="*/ 79145 w 205455"/>
                  <a:gd name="connsiteY15" fmla="*/ 207700 h 207699"/>
                  <a:gd name="connsiteX16" fmla="*/ 78906 w 205455"/>
                  <a:gd name="connsiteY16" fmla="*/ 207700 h 207699"/>
                  <a:gd name="connsiteX17" fmla="*/ 70740 w 205455"/>
                  <a:gd name="connsiteY17" fmla="*/ 191041 h 207699"/>
                  <a:gd name="connsiteX18" fmla="*/ 78950 w 205455"/>
                  <a:gd name="connsiteY18" fmla="*/ 194668 h 207699"/>
                  <a:gd name="connsiteX19" fmla="*/ 79058 w 205455"/>
                  <a:gd name="connsiteY19" fmla="*/ 194668 h 207699"/>
                  <a:gd name="connsiteX20" fmla="*/ 87442 w 205455"/>
                  <a:gd name="connsiteY20" fmla="*/ 190694 h 207699"/>
                  <a:gd name="connsiteX21" fmla="*/ 189867 w 205455"/>
                  <a:gd name="connsiteY21" fmla="*/ 67570 h 207699"/>
                  <a:gd name="connsiteX22" fmla="*/ 192322 w 205455"/>
                  <a:gd name="connsiteY22" fmla="*/ 59034 h 207699"/>
                  <a:gd name="connsiteX23" fmla="*/ 187696 w 205455"/>
                  <a:gd name="connsiteY23" fmla="*/ 51433 h 207699"/>
                  <a:gd name="connsiteX24" fmla="*/ 135853 w 205455"/>
                  <a:gd name="connsiteY24" fmla="*/ 15054 h 207699"/>
                  <a:gd name="connsiteX25" fmla="*/ 122279 w 205455"/>
                  <a:gd name="connsiteY25" fmla="*/ 15727 h 207699"/>
                  <a:gd name="connsiteX26" fmla="*/ 16313 w 205455"/>
                  <a:gd name="connsiteY26" fmla="*/ 107120 h 207699"/>
                  <a:gd name="connsiteX27" fmla="*/ 17290 w 205455"/>
                  <a:gd name="connsiteY27" fmla="*/ 108184 h 207699"/>
                  <a:gd name="connsiteX28" fmla="*/ 18007 w 205455"/>
                  <a:gd name="connsiteY28" fmla="*/ 109118 h 207699"/>
                  <a:gd name="connsiteX29" fmla="*/ 70740 w 205455"/>
                  <a:gd name="connsiteY29" fmla="*/ 191041 h 207699"/>
                  <a:gd name="connsiteX30" fmla="*/ 10318 w 205455"/>
                  <a:gd name="connsiteY30" fmla="*/ 111246 h 207699"/>
                  <a:gd name="connsiteX31" fmla="*/ 10318 w 205455"/>
                  <a:gd name="connsiteY31" fmla="*/ 111246 h 207699"/>
                  <a:gd name="connsiteX32" fmla="*/ 10318 w 205455"/>
                  <a:gd name="connsiteY32" fmla="*/ 111246 h 207699"/>
                  <a:gd name="connsiteX33" fmla="*/ 10622 w 205455"/>
                  <a:gd name="connsiteY33" fmla="*/ 102754 h 207699"/>
                  <a:gd name="connsiteX34" fmla="*/ 10622 w 205455"/>
                  <a:gd name="connsiteY34" fmla="*/ 102754 h 207699"/>
                  <a:gd name="connsiteX35" fmla="*/ 10622 w 205455"/>
                  <a:gd name="connsiteY35" fmla="*/ 102754 h 207699"/>
                  <a:gd name="connsiteX36" fmla="*/ 194906 w 205455"/>
                  <a:gd name="connsiteY36" fmla="*/ 71718 h 207699"/>
                  <a:gd name="connsiteX37" fmla="*/ 194906 w 205455"/>
                  <a:gd name="connsiteY37" fmla="*/ 71718 h 207699"/>
                  <a:gd name="connsiteX38" fmla="*/ 194906 w 205455"/>
                  <a:gd name="connsiteY38" fmla="*/ 71718 h 20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05455" h="207699">
                    <a:moveTo>
                      <a:pt x="78950" y="207700"/>
                    </a:moveTo>
                    <a:cubicBezTo>
                      <a:pt x="71934" y="207700"/>
                      <a:pt x="65289" y="204659"/>
                      <a:pt x="60684" y="199360"/>
                    </a:cubicBezTo>
                    <a:cubicBezTo>
                      <a:pt x="60402" y="199034"/>
                      <a:pt x="60163" y="198708"/>
                      <a:pt x="59946" y="198382"/>
                    </a:cubicBezTo>
                    <a:lnTo>
                      <a:pt x="7256" y="116502"/>
                    </a:lnTo>
                    <a:cubicBezTo>
                      <a:pt x="6452" y="115612"/>
                      <a:pt x="5453" y="114830"/>
                      <a:pt x="4367" y="114222"/>
                    </a:cubicBezTo>
                    <a:cubicBezTo>
                      <a:pt x="1609" y="112723"/>
                      <a:pt x="-63" y="109835"/>
                      <a:pt x="2" y="106686"/>
                    </a:cubicBezTo>
                    <a:cubicBezTo>
                      <a:pt x="67" y="103623"/>
                      <a:pt x="1826" y="100887"/>
                      <a:pt x="4584" y="99562"/>
                    </a:cubicBezTo>
                    <a:cubicBezTo>
                      <a:pt x="5410" y="99149"/>
                      <a:pt x="6213" y="98628"/>
                      <a:pt x="6908" y="98020"/>
                    </a:cubicBezTo>
                    <a:lnTo>
                      <a:pt x="113765" y="5867"/>
                    </a:lnTo>
                    <a:cubicBezTo>
                      <a:pt x="122127" y="-1365"/>
                      <a:pt x="134289" y="-1974"/>
                      <a:pt x="143346" y="4390"/>
                    </a:cubicBezTo>
                    <a:lnTo>
                      <a:pt x="195189" y="40769"/>
                    </a:lnTo>
                    <a:cubicBezTo>
                      <a:pt x="200683" y="44635"/>
                      <a:pt x="204354" y="50673"/>
                      <a:pt x="205244" y="57319"/>
                    </a:cubicBezTo>
                    <a:cubicBezTo>
                      <a:pt x="206135" y="63965"/>
                      <a:pt x="204180" y="70741"/>
                      <a:pt x="199880" y="75910"/>
                    </a:cubicBezTo>
                    <a:lnTo>
                      <a:pt x="199880" y="75910"/>
                    </a:lnTo>
                    <a:cubicBezTo>
                      <a:pt x="199880" y="75910"/>
                      <a:pt x="97432" y="199034"/>
                      <a:pt x="97432" y="199034"/>
                    </a:cubicBezTo>
                    <a:cubicBezTo>
                      <a:pt x="92893" y="204485"/>
                      <a:pt x="86225" y="207634"/>
                      <a:pt x="79145" y="207700"/>
                    </a:cubicBezTo>
                    <a:cubicBezTo>
                      <a:pt x="79058" y="207700"/>
                      <a:pt x="78993" y="207700"/>
                      <a:pt x="78906" y="207700"/>
                    </a:cubicBezTo>
                    <a:close/>
                    <a:moveTo>
                      <a:pt x="70740" y="191041"/>
                    </a:moveTo>
                    <a:cubicBezTo>
                      <a:pt x="72825" y="193343"/>
                      <a:pt x="75800" y="194668"/>
                      <a:pt x="78950" y="194668"/>
                    </a:cubicBezTo>
                    <a:cubicBezTo>
                      <a:pt x="78993" y="194668"/>
                      <a:pt x="79015" y="194668"/>
                      <a:pt x="79058" y="194668"/>
                    </a:cubicBezTo>
                    <a:cubicBezTo>
                      <a:pt x="82316" y="194647"/>
                      <a:pt x="85378" y="193191"/>
                      <a:pt x="87442" y="190694"/>
                    </a:cubicBezTo>
                    <a:lnTo>
                      <a:pt x="189867" y="67570"/>
                    </a:lnTo>
                    <a:cubicBezTo>
                      <a:pt x="191866" y="65159"/>
                      <a:pt x="192734" y="62140"/>
                      <a:pt x="192322" y="59034"/>
                    </a:cubicBezTo>
                    <a:cubicBezTo>
                      <a:pt x="191909" y="55929"/>
                      <a:pt x="190258" y="53236"/>
                      <a:pt x="187696" y="51433"/>
                    </a:cubicBezTo>
                    <a:lnTo>
                      <a:pt x="135853" y="15054"/>
                    </a:lnTo>
                    <a:cubicBezTo>
                      <a:pt x="131705" y="12144"/>
                      <a:pt x="126123" y="12404"/>
                      <a:pt x="122279" y="15727"/>
                    </a:cubicBezTo>
                    <a:lnTo>
                      <a:pt x="16313" y="107120"/>
                    </a:lnTo>
                    <a:cubicBezTo>
                      <a:pt x="16638" y="107467"/>
                      <a:pt x="16964" y="107815"/>
                      <a:pt x="17290" y="108184"/>
                    </a:cubicBezTo>
                    <a:cubicBezTo>
                      <a:pt x="17594" y="108532"/>
                      <a:pt x="17811" y="108836"/>
                      <a:pt x="18007" y="109118"/>
                    </a:cubicBezTo>
                    <a:lnTo>
                      <a:pt x="70740" y="191041"/>
                    </a:lnTo>
                    <a:close/>
                    <a:moveTo>
                      <a:pt x="10318" y="111246"/>
                    </a:moveTo>
                    <a:cubicBezTo>
                      <a:pt x="10318" y="111246"/>
                      <a:pt x="10318" y="111246"/>
                      <a:pt x="10318" y="111246"/>
                    </a:cubicBezTo>
                    <a:cubicBezTo>
                      <a:pt x="10318" y="111246"/>
                      <a:pt x="10318" y="111246"/>
                      <a:pt x="10318" y="111246"/>
                    </a:cubicBezTo>
                    <a:close/>
                    <a:moveTo>
                      <a:pt x="10622" y="102754"/>
                    </a:moveTo>
                    <a:cubicBezTo>
                      <a:pt x="10622" y="102754"/>
                      <a:pt x="10622" y="102754"/>
                      <a:pt x="10622" y="102754"/>
                    </a:cubicBezTo>
                    <a:cubicBezTo>
                      <a:pt x="10622" y="102754"/>
                      <a:pt x="10622" y="102754"/>
                      <a:pt x="10622" y="102754"/>
                    </a:cubicBezTo>
                    <a:close/>
                    <a:moveTo>
                      <a:pt x="194906" y="71718"/>
                    </a:moveTo>
                    <a:lnTo>
                      <a:pt x="194906" y="71718"/>
                    </a:lnTo>
                    <a:lnTo>
                      <a:pt x="194906" y="7171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D4E2EC6-A00D-3632-8A6C-BA7ADA9EED54}"/>
                  </a:ext>
                </a:extLst>
              </p:cNvPr>
              <p:cNvSpPr/>
              <p:nvPr/>
            </p:nvSpPr>
            <p:spPr>
              <a:xfrm>
                <a:off x="10051846" y="3539662"/>
                <a:ext cx="187954" cy="452728"/>
              </a:xfrm>
              <a:custGeom>
                <a:avLst/>
                <a:gdLst>
                  <a:gd name="connsiteX0" fmla="*/ 187954 w 187954"/>
                  <a:gd name="connsiteY0" fmla="*/ 452728 h 452728"/>
                  <a:gd name="connsiteX1" fmla="*/ 173707 w 187954"/>
                  <a:gd name="connsiteY1" fmla="*/ 432399 h 452728"/>
                  <a:gd name="connsiteX2" fmla="*/ 3106 w 187954"/>
                  <a:gd name="connsiteY2" fmla="*/ 212844 h 452728"/>
                  <a:gd name="connsiteX3" fmla="*/ 0 w 187954"/>
                  <a:gd name="connsiteY3" fmla="*/ 209065 h 452728"/>
                  <a:gd name="connsiteX4" fmla="*/ 143257 w 187954"/>
                  <a:gd name="connsiteY4" fmla="*/ 0 h 452728"/>
                  <a:gd name="connsiteX5" fmla="*/ 187954 w 187954"/>
                  <a:gd name="connsiteY5" fmla="*/ 452728 h 452728"/>
                  <a:gd name="connsiteX6" fmla="*/ 16267 w 187954"/>
                  <a:gd name="connsiteY6" fmla="*/ 208370 h 452728"/>
                  <a:gd name="connsiteX7" fmla="*/ 170145 w 187954"/>
                  <a:gd name="connsiteY7" fmla="*/ 405077 h 452728"/>
                  <a:gd name="connsiteX8" fmla="*/ 133788 w 187954"/>
                  <a:gd name="connsiteY8" fmla="*/ 36857 h 452728"/>
                  <a:gd name="connsiteX9" fmla="*/ 16267 w 187954"/>
                  <a:gd name="connsiteY9" fmla="*/ 208370 h 45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954" h="452728">
                    <a:moveTo>
                      <a:pt x="187954" y="452728"/>
                    </a:moveTo>
                    <a:lnTo>
                      <a:pt x="173707" y="432399"/>
                    </a:lnTo>
                    <a:cubicBezTo>
                      <a:pt x="117499" y="352257"/>
                      <a:pt x="4235" y="214234"/>
                      <a:pt x="3106" y="212844"/>
                    </a:cubicBezTo>
                    <a:lnTo>
                      <a:pt x="0" y="209065"/>
                    </a:lnTo>
                    <a:lnTo>
                      <a:pt x="143257" y="0"/>
                    </a:lnTo>
                    <a:lnTo>
                      <a:pt x="187954" y="452728"/>
                    </a:lnTo>
                    <a:close/>
                    <a:moveTo>
                      <a:pt x="16267" y="208370"/>
                    </a:moveTo>
                    <a:cubicBezTo>
                      <a:pt x="33338" y="229242"/>
                      <a:pt x="116804" y="331798"/>
                      <a:pt x="170145" y="405077"/>
                    </a:cubicBezTo>
                    <a:lnTo>
                      <a:pt x="133788" y="36857"/>
                    </a:lnTo>
                    <a:lnTo>
                      <a:pt x="16267" y="20837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3938E95-4C9E-664F-6E93-F5B2C560139E}"/>
                  </a:ext>
                </a:extLst>
              </p:cNvPr>
              <p:cNvSpPr/>
              <p:nvPr/>
            </p:nvSpPr>
            <p:spPr>
              <a:xfrm>
                <a:off x="9780179" y="3156911"/>
                <a:ext cx="1239912" cy="1165408"/>
              </a:xfrm>
              <a:custGeom>
                <a:avLst/>
                <a:gdLst>
                  <a:gd name="connsiteX0" fmla="*/ 1239913 w 1239912"/>
                  <a:gd name="connsiteY0" fmla="*/ 1165365 h 1165408"/>
                  <a:gd name="connsiteX1" fmla="*/ 410602 w 1239912"/>
                  <a:gd name="connsiteY1" fmla="*/ 1165365 h 1165408"/>
                  <a:gd name="connsiteX2" fmla="*/ 459969 w 1239912"/>
                  <a:gd name="connsiteY2" fmla="*/ 971568 h 1165408"/>
                  <a:gd name="connsiteX3" fmla="*/ 454170 w 1239912"/>
                  <a:gd name="connsiteY3" fmla="*/ 912754 h 1165408"/>
                  <a:gd name="connsiteX4" fmla="*/ 352743 w 1239912"/>
                  <a:gd name="connsiteY4" fmla="*/ 978540 h 1165408"/>
                  <a:gd name="connsiteX5" fmla="*/ 207944 w 1239912"/>
                  <a:gd name="connsiteY5" fmla="*/ 846034 h 1165408"/>
                  <a:gd name="connsiteX6" fmla="*/ 61668 w 1239912"/>
                  <a:gd name="connsiteY6" fmla="*/ 692677 h 1165408"/>
                  <a:gd name="connsiteX7" fmla="*/ 46704 w 1239912"/>
                  <a:gd name="connsiteY7" fmla="*/ 677952 h 1165408"/>
                  <a:gd name="connsiteX8" fmla="*/ 139 w 1239912"/>
                  <a:gd name="connsiteY8" fmla="*/ 565536 h 1165408"/>
                  <a:gd name="connsiteX9" fmla="*/ 144612 w 1239912"/>
                  <a:gd name="connsiteY9" fmla="*/ 307147 h 1165408"/>
                  <a:gd name="connsiteX10" fmla="*/ 318232 w 1239912"/>
                  <a:gd name="connsiteY10" fmla="*/ 103403 h 1165408"/>
                  <a:gd name="connsiteX11" fmla="*/ 606940 w 1239912"/>
                  <a:gd name="connsiteY11" fmla="*/ 282 h 1165408"/>
                  <a:gd name="connsiteX12" fmla="*/ 607874 w 1239912"/>
                  <a:gd name="connsiteY12" fmla="*/ 0 h 1165408"/>
                  <a:gd name="connsiteX13" fmla="*/ 614629 w 1239912"/>
                  <a:gd name="connsiteY13" fmla="*/ 0 h 1165408"/>
                  <a:gd name="connsiteX14" fmla="*/ 615497 w 1239912"/>
                  <a:gd name="connsiteY14" fmla="*/ 5712 h 1165408"/>
                  <a:gd name="connsiteX15" fmla="*/ 618147 w 1239912"/>
                  <a:gd name="connsiteY15" fmla="*/ 11511 h 1165408"/>
                  <a:gd name="connsiteX16" fmla="*/ 749372 w 1239912"/>
                  <a:gd name="connsiteY16" fmla="*/ 160198 h 1165408"/>
                  <a:gd name="connsiteX17" fmla="*/ 757973 w 1239912"/>
                  <a:gd name="connsiteY17" fmla="*/ 163955 h 1165408"/>
                  <a:gd name="connsiteX18" fmla="*/ 766139 w 1239912"/>
                  <a:gd name="connsiteY18" fmla="*/ 160024 h 1165408"/>
                  <a:gd name="connsiteX19" fmla="*/ 823715 w 1239912"/>
                  <a:gd name="connsiteY19" fmla="*/ 62398 h 1165408"/>
                  <a:gd name="connsiteX20" fmla="*/ 823976 w 1239912"/>
                  <a:gd name="connsiteY20" fmla="*/ 62051 h 1165408"/>
                  <a:gd name="connsiteX21" fmla="*/ 838093 w 1239912"/>
                  <a:gd name="connsiteY21" fmla="*/ 53298 h 1165408"/>
                  <a:gd name="connsiteX22" fmla="*/ 839548 w 1239912"/>
                  <a:gd name="connsiteY22" fmla="*/ 52994 h 1165408"/>
                  <a:gd name="connsiteX23" fmla="*/ 840982 w 1239912"/>
                  <a:gd name="connsiteY23" fmla="*/ 53363 h 1165408"/>
                  <a:gd name="connsiteX24" fmla="*/ 845673 w 1239912"/>
                  <a:gd name="connsiteY24" fmla="*/ 53450 h 1165408"/>
                  <a:gd name="connsiteX25" fmla="*/ 847106 w 1239912"/>
                  <a:gd name="connsiteY25" fmla="*/ 53146 h 1165408"/>
                  <a:gd name="connsiteX26" fmla="*/ 848540 w 1239912"/>
                  <a:gd name="connsiteY26" fmla="*/ 53493 h 1165408"/>
                  <a:gd name="connsiteX27" fmla="*/ 861289 w 1239912"/>
                  <a:gd name="connsiteY27" fmla="*/ 61334 h 1165408"/>
                  <a:gd name="connsiteX28" fmla="*/ 861810 w 1239912"/>
                  <a:gd name="connsiteY28" fmla="*/ 62051 h 1165408"/>
                  <a:gd name="connsiteX29" fmla="*/ 914565 w 1239912"/>
                  <a:gd name="connsiteY29" fmla="*/ 144039 h 1165408"/>
                  <a:gd name="connsiteX30" fmla="*/ 922775 w 1239912"/>
                  <a:gd name="connsiteY30" fmla="*/ 147666 h 1165408"/>
                  <a:gd name="connsiteX31" fmla="*/ 922840 w 1239912"/>
                  <a:gd name="connsiteY31" fmla="*/ 147666 h 1165408"/>
                  <a:gd name="connsiteX32" fmla="*/ 931288 w 1239912"/>
                  <a:gd name="connsiteY32" fmla="*/ 143692 h 1165408"/>
                  <a:gd name="connsiteX33" fmla="*/ 1036516 w 1239912"/>
                  <a:gd name="connsiteY33" fmla="*/ 17201 h 1165408"/>
                  <a:gd name="connsiteX34" fmla="*/ 1123717 w 1239912"/>
                  <a:gd name="connsiteY34" fmla="*/ 44806 h 1165408"/>
                  <a:gd name="connsiteX35" fmla="*/ 1122740 w 1239912"/>
                  <a:gd name="connsiteY35" fmla="*/ 50409 h 1165408"/>
                  <a:gd name="connsiteX36" fmla="*/ 1122501 w 1239912"/>
                  <a:gd name="connsiteY36" fmla="*/ 51973 h 1165408"/>
                  <a:gd name="connsiteX37" fmla="*/ 976746 w 1239912"/>
                  <a:gd name="connsiteY37" fmla="*/ 204634 h 1165408"/>
                  <a:gd name="connsiteX38" fmla="*/ 970513 w 1239912"/>
                  <a:gd name="connsiteY38" fmla="*/ 204482 h 1165408"/>
                  <a:gd name="connsiteX39" fmla="*/ 960001 w 1239912"/>
                  <a:gd name="connsiteY39" fmla="*/ 208544 h 1165408"/>
                  <a:gd name="connsiteX40" fmla="*/ 953377 w 1239912"/>
                  <a:gd name="connsiteY40" fmla="*/ 224572 h 1165408"/>
                  <a:gd name="connsiteX41" fmla="*/ 1227598 w 1239912"/>
                  <a:gd name="connsiteY41" fmla="*/ 960188 h 1165408"/>
                  <a:gd name="connsiteX42" fmla="*/ 1229357 w 1239912"/>
                  <a:gd name="connsiteY42" fmla="*/ 961947 h 1165408"/>
                  <a:gd name="connsiteX43" fmla="*/ 1239869 w 1239912"/>
                  <a:gd name="connsiteY43" fmla="*/ 1165409 h 1165408"/>
                  <a:gd name="connsiteX44" fmla="*/ 427391 w 1239912"/>
                  <a:gd name="connsiteY44" fmla="*/ 1152334 h 1165408"/>
                  <a:gd name="connsiteX45" fmla="*/ 1226208 w 1239912"/>
                  <a:gd name="connsiteY45" fmla="*/ 1152334 h 1165408"/>
                  <a:gd name="connsiteX46" fmla="*/ 1216652 w 1239912"/>
                  <a:gd name="connsiteY46" fmla="*/ 967572 h 1165408"/>
                  <a:gd name="connsiteX47" fmla="*/ 986954 w 1239912"/>
                  <a:gd name="connsiteY47" fmla="*/ 579327 h 1165408"/>
                  <a:gd name="connsiteX48" fmla="*/ 940389 w 1239912"/>
                  <a:gd name="connsiteY48" fmla="*/ 224247 h 1165408"/>
                  <a:gd name="connsiteX49" fmla="*/ 951161 w 1239912"/>
                  <a:gd name="connsiteY49" fmla="*/ 198966 h 1165408"/>
                  <a:gd name="connsiteX50" fmla="*/ 971208 w 1239912"/>
                  <a:gd name="connsiteY50" fmla="*/ 191429 h 1165408"/>
                  <a:gd name="connsiteX51" fmla="*/ 976789 w 1239912"/>
                  <a:gd name="connsiteY51" fmla="*/ 191560 h 1165408"/>
                  <a:gd name="connsiteX52" fmla="*/ 1109187 w 1239912"/>
                  <a:gd name="connsiteY52" fmla="*/ 53819 h 1165408"/>
                  <a:gd name="connsiteX53" fmla="*/ 1040968 w 1239912"/>
                  <a:gd name="connsiteY53" fmla="*/ 32231 h 1165408"/>
                  <a:gd name="connsiteX54" fmla="*/ 941323 w 1239912"/>
                  <a:gd name="connsiteY54" fmla="*/ 151988 h 1165408"/>
                  <a:gd name="connsiteX55" fmla="*/ 922927 w 1239912"/>
                  <a:gd name="connsiteY55" fmla="*/ 160654 h 1165408"/>
                  <a:gd name="connsiteX56" fmla="*/ 922796 w 1239912"/>
                  <a:gd name="connsiteY56" fmla="*/ 160654 h 1165408"/>
                  <a:gd name="connsiteX57" fmla="*/ 904401 w 1239912"/>
                  <a:gd name="connsiteY57" fmla="*/ 152140 h 1165408"/>
                  <a:gd name="connsiteX58" fmla="*/ 903879 w 1239912"/>
                  <a:gd name="connsiteY58" fmla="*/ 151445 h 1165408"/>
                  <a:gd name="connsiteX59" fmla="*/ 851124 w 1239912"/>
                  <a:gd name="connsiteY59" fmla="*/ 69457 h 1165408"/>
                  <a:gd name="connsiteX60" fmla="*/ 846650 w 1239912"/>
                  <a:gd name="connsiteY60" fmla="*/ 66460 h 1165408"/>
                  <a:gd name="connsiteX61" fmla="*/ 839570 w 1239912"/>
                  <a:gd name="connsiteY61" fmla="*/ 66329 h 1165408"/>
                  <a:gd name="connsiteX62" fmla="*/ 834466 w 1239912"/>
                  <a:gd name="connsiteY62" fmla="*/ 69761 h 1165408"/>
                  <a:gd name="connsiteX63" fmla="*/ 776890 w 1239912"/>
                  <a:gd name="connsiteY63" fmla="*/ 167408 h 1165408"/>
                  <a:gd name="connsiteX64" fmla="*/ 776629 w 1239912"/>
                  <a:gd name="connsiteY64" fmla="*/ 167756 h 1165408"/>
                  <a:gd name="connsiteX65" fmla="*/ 758342 w 1239912"/>
                  <a:gd name="connsiteY65" fmla="*/ 176965 h 1165408"/>
                  <a:gd name="connsiteX66" fmla="*/ 739620 w 1239912"/>
                  <a:gd name="connsiteY66" fmla="*/ 168798 h 1165408"/>
                  <a:gd name="connsiteX67" fmla="*/ 608417 w 1239912"/>
                  <a:gd name="connsiteY67" fmla="*/ 20133 h 1165408"/>
                  <a:gd name="connsiteX68" fmla="*/ 604747 w 1239912"/>
                  <a:gd name="connsiteY68" fmla="*/ 14617 h 1165408"/>
                  <a:gd name="connsiteX69" fmla="*/ 325899 w 1239912"/>
                  <a:gd name="connsiteY69" fmla="*/ 113958 h 1165408"/>
                  <a:gd name="connsiteX70" fmla="*/ 155037 w 1239912"/>
                  <a:gd name="connsiteY70" fmla="*/ 315031 h 1165408"/>
                  <a:gd name="connsiteX71" fmla="*/ 13170 w 1239912"/>
                  <a:gd name="connsiteY71" fmla="*/ 564537 h 1165408"/>
                  <a:gd name="connsiteX72" fmla="*/ 55500 w 1239912"/>
                  <a:gd name="connsiteY72" fmla="*/ 668309 h 1165408"/>
                  <a:gd name="connsiteX73" fmla="*/ 71485 w 1239912"/>
                  <a:gd name="connsiteY73" fmla="*/ 684099 h 1165408"/>
                  <a:gd name="connsiteX74" fmla="*/ 352200 w 1239912"/>
                  <a:gd name="connsiteY74" fmla="*/ 965422 h 1165408"/>
                  <a:gd name="connsiteX75" fmla="*/ 454909 w 1239912"/>
                  <a:gd name="connsiteY75" fmla="*/ 894575 h 1165408"/>
                  <a:gd name="connsiteX76" fmla="*/ 464573 w 1239912"/>
                  <a:gd name="connsiteY76" fmla="*/ 885432 h 1165408"/>
                  <a:gd name="connsiteX77" fmla="*/ 473174 w 1239912"/>
                  <a:gd name="connsiteY77" fmla="*/ 972589 h 1165408"/>
                  <a:gd name="connsiteX78" fmla="*/ 427391 w 1239912"/>
                  <a:gd name="connsiteY78" fmla="*/ 1152356 h 1165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239912" h="1165408">
                    <a:moveTo>
                      <a:pt x="1239913" y="1165365"/>
                    </a:moveTo>
                    <a:lnTo>
                      <a:pt x="410602" y="1165365"/>
                    </a:lnTo>
                    <a:lnTo>
                      <a:pt x="459969" y="971568"/>
                    </a:lnTo>
                    <a:lnTo>
                      <a:pt x="454170" y="912754"/>
                    </a:lnTo>
                    <a:cubicBezTo>
                      <a:pt x="419181" y="942986"/>
                      <a:pt x="365644" y="977107"/>
                      <a:pt x="352743" y="978540"/>
                    </a:cubicBezTo>
                    <a:cubicBezTo>
                      <a:pt x="347401" y="979127"/>
                      <a:pt x="339321" y="980017"/>
                      <a:pt x="207944" y="846034"/>
                    </a:cubicBezTo>
                    <a:cubicBezTo>
                      <a:pt x="143678" y="780486"/>
                      <a:pt x="74917" y="707815"/>
                      <a:pt x="61668" y="692677"/>
                    </a:cubicBezTo>
                    <a:cubicBezTo>
                      <a:pt x="56825" y="687161"/>
                      <a:pt x="51699" y="682470"/>
                      <a:pt x="46704" y="677952"/>
                    </a:cubicBezTo>
                    <a:cubicBezTo>
                      <a:pt x="26657" y="659730"/>
                      <a:pt x="5938" y="640878"/>
                      <a:pt x="139" y="565536"/>
                    </a:cubicBezTo>
                    <a:cubicBezTo>
                      <a:pt x="-3792" y="514388"/>
                      <a:pt x="76545" y="396802"/>
                      <a:pt x="144612" y="307147"/>
                    </a:cubicBezTo>
                    <a:cubicBezTo>
                      <a:pt x="221062" y="206481"/>
                      <a:pt x="301378" y="115566"/>
                      <a:pt x="318232" y="103403"/>
                    </a:cubicBezTo>
                    <a:cubicBezTo>
                      <a:pt x="350441" y="80142"/>
                      <a:pt x="596472" y="3518"/>
                      <a:pt x="606940" y="282"/>
                    </a:cubicBezTo>
                    <a:lnTo>
                      <a:pt x="607874" y="0"/>
                    </a:lnTo>
                    <a:lnTo>
                      <a:pt x="614629" y="0"/>
                    </a:lnTo>
                    <a:lnTo>
                      <a:pt x="615497" y="5712"/>
                    </a:lnTo>
                    <a:cubicBezTo>
                      <a:pt x="615758" y="7841"/>
                      <a:pt x="616670" y="9860"/>
                      <a:pt x="618147" y="11511"/>
                    </a:cubicBezTo>
                    <a:lnTo>
                      <a:pt x="749372" y="160198"/>
                    </a:lnTo>
                    <a:cubicBezTo>
                      <a:pt x="751544" y="162674"/>
                      <a:pt x="754715" y="164064"/>
                      <a:pt x="757973" y="163955"/>
                    </a:cubicBezTo>
                    <a:cubicBezTo>
                      <a:pt x="761143" y="163868"/>
                      <a:pt x="764097" y="162435"/>
                      <a:pt x="766139" y="160024"/>
                    </a:cubicBezTo>
                    <a:lnTo>
                      <a:pt x="823715" y="62398"/>
                    </a:lnTo>
                    <a:lnTo>
                      <a:pt x="823976" y="62051"/>
                    </a:lnTo>
                    <a:cubicBezTo>
                      <a:pt x="827516" y="57555"/>
                      <a:pt x="832533" y="54449"/>
                      <a:pt x="838093" y="53298"/>
                    </a:cubicBezTo>
                    <a:lnTo>
                      <a:pt x="839548" y="52994"/>
                    </a:lnTo>
                    <a:lnTo>
                      <a:pt x="840982" y="53363"/>
                    </a:lnTo>
                    <a:cubicBezTo>
                      <a:pt x="842502" y="53754"/>
                      <a:pt x="844131" y="53776"/>
                      <a:pt x="845673" y="53450"/>
                    </a:cubicBezTo>
                    <a:lnTo>
                      <a:pt x="847106" y="53146"/>
                    </a:lnTo>
                    <a:lnTo>
                      <a:pt x="848540" y="53493"/>
                    </a:lnTo>
                    <a:cubicBezTo>
                      <a:pt x="853535" y="54688"/>
                      <a:pt x="857944" y="57403"/>
                      <a:pt x="861289" y="61334"/>
                    </a:cubicBezTo>
                    <a:lnTo>
                      <a:pt x="861810" y="62051"/>
                    </a:lnTo>
                    <a:lnTo>
                      <a:pt x="914565" y="144039"/>
                    </a:lnTo>
                    <a:cubicBezTo>
                      <a:pt x="916672" y="146363"/>
                      <a:pt x="919647" y="147666"/>
                      <a:pt x="922775" y="147666"/>
                    </a:cubicBezTo>
                    <a:cubicBezTo>
                      <a:pt x="922775" y="147666"/>
                      <a:pt x="922818" y="147666"/>
                      <a:pt x="922840" y="147666"/>
                    </a:cubicBezTo>
                    <a:cubicBezTo>
                      <a:pt x="926119" y="147666"/>
                      <a:pt x="929182" y="146189"/>
                      <a:pt x="931288" y="143692"/>
                    </a:cubicBezTo>
                    <a:lnTo>
                      <a:pt x="1036516" y="17201"/>
                    </a:lnTo>
                    <a:lnTo>
                      <a:pt x="1123717" y="44806"/>
                    </a:lnTo>
                    <a:lnTo>
                      <a:pt x="1122740" y="50409"/>
                    </a:lnTo>
                    <a:cubicBezTo>
                      <a:pt x="1122653" y="50931"/>
                      <a:pt x="1122566" y="51430"/>
                      <a:pt x="1122501" y="51973"/>
                    </a:cubicBezTo>
                    <a:cubicBezTo>
                      <a:pt x="1112575" y="139044"/>
                      <a:pt x="1049917" y="204634"/>
                      <a:pt x="976746" y="204634"/>
                    </a:cubicBezTo>
                    <a:cubicBezTo>
                      <a:pt x="974639" y="204634"/>
                      <a:pt x="972533" y="204591"/>
                      <a:pt x="970513" y="204482"/>
                    </a:cubicBezTo>
                    <a:cubicBezTo>
                      <a:pt x="965713" y="204222"/>
                      <a:pt x="962129" y="206567"/>
                      <a:pt x="960001" y="208544"/>
                    </a:cubicBezTo>
                    <a:cubicBezTo>
                      <a:pt x="955918" y="212345"/>
                      <a:pt x="953507" y="218187"/>
                      <a:pt x="953377" y="224572"/>
                    </a:cubicBezTo>
                    <a:cubicBezTo>
                      <a:pt x="948946" y="430401"/>
                      <a:pt x="992905" y="725125"/>
                      <a:pt x="1227598" y="960188"/>
                    </a:cubicBezTo>
                    <a:lnTo>
                      <a:pt x="1229357" y="961947"/>
                    </a:lnTo>
                    <a:lnTo>
                      <a:pt x="1239869" y="1165409"/>
                    </a:lnTo>
                    <a:close/>
                    <a:moveTo>
                      <a:pt x="427391" y="1152334"/>
                    </a:moveTo>
                    <a:lnTo>
                      <a:pt x="1226208" y="1152334"/>
                    </a:lnTo>
                    <a:lnTo>
                      <a:pt x="1216652" y="967572"/>
                    </a:lnTo>
                    <a:cubicBezTo>
                      <a:pt x="1109535" y="859695"/>
                      <a:pt x="1032259" y="729100"/>
                      <a:pt x="986954" y="579327"/>
                    </a:cubicBezTo>
                    <a:cubicBezTo>
                      <a:pt x="953377" y="468279"/>
                      <a:pt x="937696" y="348825"/>
                      <a:pt x="940389" y="224247"/>
                    </a:cubicBezTo>
                    <a:cubicBezTo>
                      <a:pt x="940606" y="214364"/>
                      <a:pt x="944515" y="205156"/>
                      <a:pt x="951161" y="198966"/>
                    </a:cubicBezTo>
                    <a:cubicBezTo>
                      <a:pt x="956786" y="193732"/>
                      <a:pt x="963910" y="191060"/>
                      <a:pt x="971208" y="191429"/>
                    </a:cubicBezTo>
                    <a:cubicBezTo>
                      <a:pt x="973054" y="191516"/>
                      <a:pt x="974922" y="191560"/>
                      <a:pt x="976789" y="191560"/>
                    </a:cubicBezTo>
                    <a:cubicBezTo>
                      <a:pt x="1042424" y="191560"/>
                      <a:pt x="1098871" y="132572"/>
                      <a:pt x="1109187" y="53819"/>
                    </a:cubicBezTo>
                    <a:lnTo>
                      <a:pt x="1040968" y="32231"/>
                    </a:lnTo>
                    <a:lnTo>
                      <a:pt x="941323" y="151988"/>
                    </a:lnTo>
                    <a:cubicBezTo>
                      <a:pt x="936762" y="157461"/>
                      <a:pt x="930051" y="160632"/>
                      <a:pt x="922927" y="160654"/>
                    </a:cubicBezTo>
                    <a:cubicBezTo>
                      <a:pt x="922883" y="160654"/>
                      <a:pt x="922840" y="160654"/>
                      <a:pt x="922796" y="160654"/>
                    </a:cubicBezTo>
                    <a:cubicBezTo>
                      <a:pt x="915694" y="160654"/>
                      <a:pt x="909005" y="157548"/>
                      <a:pt x="904401" y="152140"/>
                    </a:cubicBezTo>
                    <a:lnTo>
                      <a:pt x="903879" y="151445"/>
                    </a:lnTo>
                    <a:lnTo>
                      <a:pt x="851124" y="69457"/>
                    </a:lnTo>
                    <a:cubicBezTo>
                      <a:pt x="849865" y="68088"/>
                      <a:pt x="848344" y="67068"/>
                      <a:pt x="846650" y="66460"/>
                    </a:cubicBezTo>
                    <a:cubicBezTo>
                      <a:pt x="844305" y="66764"/>
                      <a:pt x="841916" y="66720"/>
                      <a:pt x="839570" y="66329"/>
                    </a:cubicBezTo>
                    <a:cubicBezTo>
                      <a:pt x="837594" y="66959"/>
                      <a:pt x="835856" y="68132"/>
                      <a:pt x="834466" y="69761"/>
                    </a:cubicBezTo>
                    <a:lnTo>
                      <a:pt x="776890" y="167408"/>
                    </a:lnTo>
                    <a:lnTo>
                      <a:pt x="776629" y="167756"/>
                    </a:lnTo>
                    <a:cubicBezTo>
                      <a:pt x="772177" y="173403"/>
                      <a:pt x="765531" y="176748"/>
                      <a:pt x="758342" y="176965"/>
                    </a:cubicBezTo>
                    <a:cubicBezTo>
                      <a:pt x="751175" y="177073"/>
                      <a:pt x="744355" y="174185"/>
                      <a:pt x="739620" y="168798"/>
                    </a:cubicBezTo>
                    <a:lnTo>
                      <a:pt x="608417" y="20133"/>
                    </a:lnTo>
                    <a:cubicBezTo>
                      <a:pt x="606940" y="18461"/>
                      <a:pt x="605702" y="16593"/>
                      <a:pt x="604747" y="14617"/>
                    </a:cubicBezTo>
                    <a:cubicBezTo>
                      <a:pt x="515222" y="42547"/>
                      <a:pt x="349746" y="96736"/>
                      <a:pt x="325899" y="113958"/>
                    </a:cubicBezTo>
                    <a:cubicBezTo>
                      <a:pt x="312086" y="123949"/>
                      <a:pt x="234789" y="210021"/>
                      <a:pt x="155037" y="315031"/>
                    </a:cubicBezTo>
                    <a:cubicBezTo>
                      <a:pt x="60734" y="439219"/>
                      <a:pt x="10347" y="527832"/>
                      <a:pt x="13170" y="564537"/>
                    </a:cubicBezTo>
                    <a:cubicBezTo>
                      <a:pt x="18578" y="634710"/>
                      <a:pt x="36518" y="651043"/>
                      <a:pt x="55500" y="668309"/>
                    </a:cubicBezTo>
                    <a:cubicBezTo>
                      <a:pt x="60756" y="673087"/>
                      <a:pt x="66164" y="678017"/>
                      <a:pt x="71485" y="684099"/>
                    </a:cubicBezTo>
                    <a:cubicBezTo>
                      <a:pt x="105888" y="723431"/>
                      <a:pt x="327224" y="953672"/>
                      <a:pt x="352200" y="965422"/>
                    </a:cubicBezTo>
                    <a:cubicBezTo>
                      <a:pt x="363472" y="962403"/>
                      <a:pt x="420397" y="927240"/>
                      <a:pt x="454909" y="894575"/>
                    </a:cubicBezTo>
                    <a:lnTo>
                      <a:pt x="464573" y="885432"/>
                    </a:lnTo>
                    <a:lnTo>
                      <a:pt x="473174" y="972589"/>
                    </a:lnTo>
                    <a:lnTo>
                      <a:pt x="427391" y="1152356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82B290A-DE78-E186-563F-FE9E130A5D83}"/>
                  </a:ext>
                </a:extLst>
              </p:cNvPr>
              <p:cNvSpPr/>
              <p:nvPr/>
            </p:nvSpPr>
            <p:spPr>
              <a:xfrm>
                <a:off x="10183836" y="3445836"/>
                <a:ext cx="85279" cy="118758"/>
              </a:xfrm>
              <a:custGeom>
                <a:avLst/>
                <a:gdLst>
                  <a:gd name="connsiteX0" fmla="*/ 6510 w 85279"/>
                  <a:gd name="connsiteY0" fmla="*/ 118758 h 118758"/>
                  <a:gd name="connsiteX1" fmla="*/ 2840 w 85279"/>
                  <a:gd name="connsiteY1" fmla="*/ 117629 h 118758"/>
                  <a:gd name="connsiteX2" fmla="*/ 1146 w 85279"/>
                  <a:gd name="connsiteY2" fmla="*/ 108572 h 118758"/>
                  <a:gd name="connsiteX3" fmla="*/ 73383 w 85279"/>
                  <a:gd name="connsiteY3" fmla="*/ 2845 h 118758"/>
                  <a:gd name="connsiteX4" fmla="*/ 82439 w 85279"/>
                  <a:gd name="connsiteY4" fmla="*/ 1129 h 118758"/>
                  <a:gd name="connsiteX5" fmla="*/ 84133 w 85279"/>
                  <a:gd name="connsiteY5" fmla="*/ 10186 h 118758"/>
                  <a:gd name="connsiteX6" fmla="*/ 11897 w 85279"/>
                  <a:gd name="connsiteY6" fmla="*/ 115913 h 118758"/>
                  <a:gd name="connsiteX7" fmla="*/ 6510 w 85279"/>
                  <a:gd name="connsiteY7" fmla="*/ 118758 h 118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79" h="118758">
                    <a:moveTo>
                      <a:pt x="6510" y="118758"/>
                    </a:moveTo>
                    <a:cubicBezTo>
                      <a:pt x="5251" y="118758"/>
                      <a:pt x="3969" y="118389"/>
                      <a:pt x="2840" y="117629"/>
                    </a:cubicBezTo>
                    <a:cubicBezTo>
                      <a:pt x="-136" y="115587"/>
                      <a:pt x="-896" y="111548"/>
                      <a:pt x="1146" y="108572"/>
                    </a:cubicBezTo>
                    <a:lnTo>
                      <a:pt x="73383" y="2845"/>
                    </a:lnTo>
                    <a:cubicBezTo>
                      <a:pt x="75424" y="-130"/>
                      <a:pt x="79464" y="-890"/>
                      <a:pt x="82439" y="1129"/>
                    </a:cubicBezTo>
                    <a:cubicBezTo>
                      <a:pt x="85415" y="3171"/>
                      <a:pt x="86175" y="7211"/>
                      <a:pt x="84133" y="10186"/>
                    </a:cubicBezTo>
                    <a:lnTo>
                      <a:pt x="11897" y="115913"/>
                    </a:lnTo>
                    <a:cubicBezTo>
                      <a:pt x="10637" y="117759"/>
                      <a:pt x="8595" y="118758"/>
                      <a:pt x="6510" y="11875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36800D4-371B-BEA3-92B5-8FCA1D67EE98}"/>
                  </a:ext>
                </a:extLst>
              </p:cNvPr>
              <p:cNvSpPr/>
              <p:nvPr/>
            </p:nvSpPr>
            <p:spPr>
              <a:xfrm>
                <a:off x="9906027" y="3708631"/>
                <a:ext cx="160472" cy="46264"/>
              </a:xfrm>
              <a:custGeom>
                <a:avLst/>
                <a:gdLst>
                  <a:gd name="connsiteX0" fmla="*/ 153942 w 160472"/>
                  <a:gd name="connsiteY0" fmla="*/ 46264 h 46264"/>
                  <a:gd name="connsiteX1" fmla="*/ 150293 w 160472"/>
                  <a:gd name="connsiteY1" fmla="*/ 45135 h 46264"/>
                  <a:gd name="connsiteX2" fmla="*/ 7427 w 160472"/>
                  <a:gd name="connsiteY2" fmla="*/ 14490 h 46264"/>
                  <a:gd name="connsiteX3" fmla="*/ 64 w 160472"/>
                  <a:gd name="connsiteY3" fmla="*/ 8951 h 46264"/>
                  <a:gd name="connsiteX4" fmla="*/ 5602 w 160472"/>
                  <a:gd name="connsiteY4" fmla="*/ 1589 h 46264"/>
                  <a:gd name="connsiteX5" fmla="*/ 157612 w 160472"/>
                  <a:gd name="connsiteY5" fmla="*/ 34362 h 46264"/>
                  <a:gd name="connsiteX6" fmla="*/ 159350 w 160472"/>
                  <a:gd name="connsiteY6" fmla="*/ 43419 h 46264"/>
                  <a:gd name="connsiteX7" fmla="*/ 153963 w 160472"/>
                  <a:gd name="connsiteY7" fmla="*/ 46264 h 4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0472" h="46264">
                    <a:moveTo>
                      <a:pt x="153942" y="46264"/>
                    </a:moveTo>
                    <a:cubicBezTo>
                      <a:pt x="152682" y="46264"/>
                      <a:pt x="151401" y="45895"/>
                      <a:pt x="150293" y="45135"/>
                    </a:cubicBezTo>
                    <a:cubicBezTo>
                      <a:pt x="89068" y="3565"/>
                      <a:pt x="8252" y="14381"/>
                      <a:pt x="7427" y="14490"/>
                    </a:cubicBezTo>
                    <a:cubicBezTo>
                      <a:pt x="3865" y="14968"/>
                      <a:pt x="564" y="12513"/>
                      <a:pt x="64" y="8951"/>
                    </a:cubicBezTo>
                    <a:cubicBezTo>
                      <a:pt x="-435" y="5389"/>
                      <a:pt x="2040" y="2088"/>
                      <a:pt x="5602" y="1589"/>
                    </a:cubicBezTo>
                    <a:cubicBezTo>
                      <a:pt x="9121" y="1089"/>
                      <a:pt x="92260" y="-10009"/>
                      <a:pt x="157612" y="34362"/>
                    </a:cubicBezTo>
                    <a:cubicBezTo>
                      <a:pt x="160588" y="36382"/>
                      <a:pt x="161370" y="40444"/>
                      <a:pt x="159350" y="43419"/>
                    </a:cubicBezTo>
                    <a:cubicBezTo>
                      <a:pt x="158090" y="45265"/>
                      <a:pt x="156048" y="46264"/>
                      <a:pt x="153963" y="4626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A711E42-C4C6-F038-DB8E-5B17E1787493}"/>
                  </a:ext>
                </a:extLst>
              </p:cNvPr>
              <p:cNvSpPr/>
              <p:nvPr/>
            </p:nvSpPr>
            <p:spPr>
              <a:xfrm>
                <a:off x="10224353" y="3961783"/>
                <a:ext cx="46331" cy="108794"/>
              </a:xfrm>
              <a:custGeom>
                <a:avLst/>
                <a:gdLst>
                  <a:gd name="connsiteX0" fmla="*/ 6521 w 46331"/>
                  <a:gd name="connsiteY0" fmla="*/ 108795 h 108794"/>
                  <a:gd name="connsiteX1" fmla="*/ 1287 w 46331"/>
                  <a:gd name="connsiteY1" fmla="*/ 106167 h 108794"/>
                  <a:gd name="connsiteX2" fmla="*/ 2634 w 46331"/>
                  <a:gd name="connsiteY2" fmla="*/ 97045 h 108794"/>
                  <a:gd name="connsiteX3" fmla="*/ 33300 w 46331"/>
                  <a:gd name="connsiteY3" fmla="*/ 63424 h 108794"/>
                  <a:gd name="connsiteX4" fmla="*/ 1374 w 46331"/>
                  <a:gd name="connsiteY4" fmla="*/ 10517 h 108794"/>
                  <a:gd name="connsiteX5" fmla="*/ 2525 w 46331"/>
                  <a:gd name="connsiteY5" fmla="*/ 1374 h 108794"/>
                  <a:gd name="connsiteX6" fmla="*/ 11668 w 46331"/>
                  <a:gd name="connsiteY6" fmla="*/ 2525 h 108794"/>
                  <a:gd name="connsiteX7" fmla="*/ 46332 w 46331"/>
                  <a:gd name="connsiteY7" fmla="*/ 63424 h 108794"/>
                  <a:gd name="connsiteX8" fmla="*/ 10409 w 46331"/>
                  <a:gd name="connsiteY8" fmla="*/ 107492 h 108794"/>
                  <a:gd name="connsiteX9" fmla="*/ 6521 w 46331"/>
                  <a:gd name="connsiteY9" fmla="*/ 108773 h 10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331" h="108794">
                    <a:moveTo>
                      <a:pt x="6521" y="108795"/>
                    </a:moveTo>
                    <a:cubicBezTo>
                      <a:pt x="4523" y="108795"/>
                      <a:pt x="2568" y="107883"/>
                      <a:pt x="1287" y="106167"/>
                    </a:cubicBezTo>
                    <a:cubicBezTo>
                      <a:pt x="-863" y="103278"/>
                      <a:pt x="-255" y="99195"/>
                      <a:pt x="2634" y="97045"/>
                    </a:cubicBezTo>
                    <a:cubicBezTo>
                      <a:pt x="17446" y="86012"/>
                      <a:pt x="33300" y="69875"/>
                      <a:pt x="33300" y="63424"/>
                    </a:cubicBezTo>
                    <a:cubicBezTo>
                      <a:pt x="33300" y="56105"/>
                      <a:pt x="16729" y="30260"/>
                      <a:pt x="1374" y="10517"/>
                    </a:cubicBezTo>
                    <a:cubicBezTo>
                      <a:pt x="-842" y="7672"/>
                      <a:pt x="-320" y="3589"/>
                      <a:pt x="2525" y="1374"/>
                    </a:cubicBezTo>
                    <a:cubicBezTo>
                      <a:pt x="5370" y="-842"/>
                      <a:pt x="9453" y="-320"/>
                      <a:pt x="11668" y="2525"/>
                    </a:cubicBezTo>
                    <a:cubicBezTo>
                      <a:pt x="17467" y="9974"/>
                      <a:pt x="46332" y="47874"/>
                      <a:pt x="46332" y="63424"/>
                    </a:cubicBezTo>
                    <a:cubicBezTo>
                      <a:pt x="46332" y="78975"/>
                      <a:pt x="18836" y="101237"/>
                      <a:pt x="10409" y="107492"/>
                    </a:cubicBezTo>
                    <a:cubicBezTo>
                      <a:pt x="9236" y="108361"/>
                      <a:pt x="7868" y="108773"/>
                      <a:pt x="6521" y="1087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73F7FF3-C26B-BF27-586C-11BDF350FD8D}"/>
                  </a:ext>
                </a:extLst>
              </p:cNvPr>
              <p:cNvSpPr/>
              <p:nvPr/>
            </p:nvSpPr>
            <p:spPr>
              <a:xfrm>
                <a:off x="10128104" y="4117026"/>
                <a:ext cx="86069" cy="171782"/>
              </a:xfrm>
              <a:custGeom>
                <a:avLst/>
                <a:gdLst>
                  <a:gd name="connsiteX0" fmla="*/ 79596 w 86069"/>
                  <a:gd name="connsiteY0" fmla="*/ 171760 h 171782"/>
                  <a:gd name="connsiteX1" fmla="*/ 79487 w 86069"/>
                  <a:gd name="connsiteY1" fmla="*/ 171760 h 171782"/>
                  <a:gd name="connsiteX2" fmla="*/ 9401 w 86069"/>
                  <a:gd name="connsiteY2" fmla="*/ 166200 h 171782"/>
                  <a:gd name="connsiteX3" fmla="*/ 170 w 86069"/>
                  <a:gd name="connsiteY3" fmla="*/ 127563 h 171782"/>
                  <a:gd name="connsiteX4" fmla="*/ 301 w 86069"/>
                  <a:gd name="connsiteY4" fmla="*/ 121221 h 171782"/>
                  <a:gd name="connsiteX5" fmla="*/ 25234 w 86069"/>
                  <a:gd name="connsiteY5" fmla="*/ 95419 h 171782"/>
                  <a:gd name="connsiteX6" fmla="*/ 28014 w 86069"/>
                  <a:gd name="connsiteY6" fmla="*/ 92748 h 171782"/>
                  <a:gd name="connsiteX7" fmla="*/ 19913 w 86069"/>
                  <a:gd name="connsiteY7" fmla="*/ 60973 h 171782"/>
                  <a:gd name="connsiteX8" fmla="*/ 10791 w 86069"/>
                  <a:gd name="connsiteY8" fmla="*/ 5981 h 171782"/>
                  <a:gd name="connsiteX9" fmla="*/ 17828 w 86069"/>
                  <a:gd name="connsiteY9" fmla="*/ 30 h 171782"/>
                  <a:gd name="connsiteX10" fmla="*/ 23779 w 86069"/>
                  <a:gd name="connsiteY10" fmla="*/ 7067 h 171782"/>
                  <a:gd name="connsiteX11" fmla="*/ 23779 w 86069"/>
                  <a:gd name="connsiteY11" fmla="*/ 7067 h 171782"/>
                  <a:gd name="connsiteX12" fmla="*/ 31293 w 86069"/>
                  <a:gd name="connsiteY12" fmla="*/ 54609 h 171782"/>
                  <a:gd name="connsiteX13" fmla="*/ 40133 w 86069"/>
                  <a:gd name="connsiteY13" fmla="*/ 97591 h 171782"/>
                  <a:gd name="connsiteX14" fmla="*/ 29122 w 86069"/>
                  <a:gd name="connsiteY14" fmla="*/ 107885 h 171782"/>
                  <a:gd name="connsiteX15" fmla="*/ 13332 w 86069"/>
                  <a:gd name="connsiteY15" fmla="*/ 121243 h 171782"/>
                  <a:gd name="connsiteX16" fmla="*/ 13180 w 86069"/>
                  <a:gd name="connsiteY16" fmla="*/ 127975 h 171782"/>
                  <a:gd name="connsiteX17" fmla="*/ 15352 w 86069"/>
                  <a:gd name="connsiteY17" fmla="*/ 154624 h 171782"/>
                  <a:gd name="connsiteX18" fmla="*/ 79661 w 86069"/>
                  <a:gd name="connsiteY18" fmla="*/ 158751 h 171782"/>
                  <a:gd name="connsiteX19" fmla="*/ 86068 w 86069"/>
                  <a:gd name="connsiteY19" fmla="*/ 165375 h 171782"/>
                  <a:gd name="connsiteX20" fmla="*/ 79553 w 86069"/>
                  <a:gd name="connsiteY20" fmla="*/ 171782 h 171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069" h="171782">
                    <a:moveTo>
                      <a:pt x="79596" y="171760"/>
                    </a:moveTo>
                    <a:lnTo>
                      <a:pt x="79487" y="171760"/>
                    </a:lnTo>
                    <a:cubicBezTo>
                      <a:pt x="61178" y="171456"/>
                      <a:pt x="17676" y="170327"/>
                      <a:pt x="9401" y="166200"/>
                    </a:cubicBezTo>
                    <a:cubicBezTo>
                      <a:pt x="-68" y="161466"/>
                      <a:pt x="-394" y="146567"/>
                      <a:pt x="170" y="127563"/>
                    </a:cubicBezTo>
                    <a:cubicBezTo>
                      <a:pt x="236" y="125174"/>
                      <a:pt x="301" y="123024"/>
                      <a:pt x="301" y="121221"/>
                    </a:cubicBezTo>
                    <a:cubicBezTo>
                      <a:pt x="301" y="103216"/>
                      <a:pt x="17133" y="97960"/>
                      <a:pt x="25234" y="95419"/>
                    </a:cubicBezTo>
                    <a:cubicBezTo>
                      <a:pt x="26646" y="94984"/>
                      <a:pt x="27449" y="94203"/>
                      <a:pt x="28014" y="92748"/>
                    </a:cubicBezTo>
                    <a:cubicBezTo>
                      <a:pt x="30012" y="87709"/>
                      <a:pt x="28296" y="75915"/>
                      <a:pt x="19913" y="60973"/>
                    </a:cubicBezTo>
                    <a:cubicBezTo>
                      <a:pt x="8119" y="39906"/>
                      <a:pt x="10661" y="7349"/>
                      <a:pt x="10791" y="5981"/>
                    </a:cubicBezTo>
                    <a:cubicBezTo>
                      <a:pt x="11095" y="2397"/>
                      <a:pt x="14222" y="-317"/>
                      <a:pt x="17828" y="30"/>
                    </a:cubicBezTo>
                    <a:cubicBezTo>
                      <a:pt x="21411" y="334"/>
                      <a:pt x="24083" y="3483"/>
                      <a:pt x="23779" y="7067"/>
                    </a:cubicBezTo>
                    <a:lnTo>
                      <a:pt x="23779" y="7067"/>
                    </a:lnTo>
                    <a:cubicBezTo>
                      <a:pt x="23757" y="7371"/>
                      <a:pt x="21455" y="37039"/>
                      <a:pt x="31293" y="54609"/>
                    </a:cubicBezTo>
                    <a:cubicBezTo>
                      <a:pt x="40785" y="71550"/>
                      <a:pt x="44086" y="87622"/>
                      <a:pt x="40133" y="97591"/>
                    </a:cubicBezTo>
                    <a:cubicBezTo>
                      <a:pt x="38091" y="102716"/>
                      <a:pt x="34291" y="106257"/>
                      <a:pt x="29122" y="107885"/>
                    </a:cubicBezTo>
                    <a:cubicBezTo>
                      <a:pt x="15764" y="112056"/>
                      <a:pt x="13332" y="115661"/>
                      <a:pt x="13332" y="121243"/>
                    </a:cubicBezTo>
                    <a:cubicBezTo>
                      <a:pt x="13332" y="123154"/>
                      <a:pt x="13267" y="125456"/>
                      <a:pt x="13180" y="127975"/>
                    </a:cubicBezTo>
                    <a:cubicBezTo>
                      <a:pt x="12984" y="134404"/>
                      <a:pt x="12485" y="151410"/>
                      <a:pt x="15352" y="154624"/>
                    </a:cubicBezTo>
                    <a:cubicBezTo>
                      <a:pt x="20586" y="156601"/>
                      <a:pt x="52643" y="158317"/>
                      <a:pt x="79661" y="158751"/>
                    </a:cubicBezTo>
                    <a:cubicBezTo>
                      <a:pt x="83266" y="158816"/>
                      <a:pt x="86133" y="161770"/>
                      <a:pt x="86068" y="165375"/>
                    </a:cubicBezTo>
                    <a:cubicBezTo>
                      <a:pt x="86003" y="168937"/>
                      <a:pt x="83114" y="171782"/>
                      <a:pt x="79553" y="1717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1" name="Graphic 219">
                <a:extLst>
                  <a:ext uri="{FF2B5EF4-FFF2-40B4-BE49-F238E27FC236}">
                    <a16:creationId xmlns:a16="http://schemas.microsoft.com/office/drawing/2014/main" id="{68F0CD3F-34AE-765C-2F32-6A3D769C14E3}"/>
                  </a:ext>
                </a:extLst>
              </p:cNvPr>
              <p:cNvGrpSpPr/>
              <p:nvPr/>
            </p:nvGrpSpPr>
            <p:grpSpPr>
              <a:xfrm>
                <a:off x="10720271" y="3178152"/>
                <a:ext cx="986452" cy="1107245"/>
                <a:chOff x="10720271" y="3178152"/>
                <a:chExt cx="986452" cy="1107245"/>
              </a:xfrm>
              <a:solidFill>
                <a:srgbClr val="363634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D78D0145-FE4F-6DDD-6300-302CCB0182ED}"/>
                    </a:ext>
                  </a:extLst>
                </p:cNvPr>
                <p:cNvSpPr/>
                <p:nvPr/>
              </p:nvSpPr>
              <p:spPr>
                <a:xfrm>
                  <a:off x="10720271" y="3178152"/>
                  <a:ext cx="986452" cy="1107245"/>
                </a:xfrm>
                <a:custGeom>
                  <a:avLst/>
                  <a:gdLst>
                    <a:gd name="connsiteX0" fmla="*/ 493204 w 986452"/>
                    <a:gd name="connsiteY0" fmla="*/ 1107246 h 1107245"/>
                    <a:gd name="connsiteX1" fmla="*/ 480000 w 986452"/>
                    <a:gd name="connsiteY1" fmla="*/ 1103575 h 1107245"/>
                    <a:gd name="connsiteX2" fmla="*/ 278297 w 986452"/>
                    <a:gd name="connsiteY2" fmla="*/ 948090 h 1107245"/>
                    <a:gd name="connsiteX3" fmla="*/ 46862 w 986452"/>
                    <a:gd name="connsiteY3" fmla="*/ 558064 h 1107245"/>
                    <a:gd name="connsiteX4" fmla="*/ 297 w 986452"/>
                    <a:gd name="connsiteY4" fmla="*/ 202984 h 1107245"/>
                    <a:gd name="connsiteX5" fmla="*/ 11091 w 986452"/>
                    <a:gd name="connsiteY5" fmla="*/ 177703 h 1107245"/>
                    <a:gd name="connsiteX6" fmla="*/ 31137 w 986452"/>
                    <a:gd name="connsiteY6" fmla="*/ 170167 h 1107245"/>
                    <a:gd name="connsiteX7" fmla="*/ 36719 w 986452"/>
                    <a:gd name="connsiteY7" fmla="*/ 170297 h 1107245"/>
                    <a:gd name="connsiteX8" fmla="*/ 169508 w 986452"/>
                    <a:gd name="connsiteY8" fmla="*/ 29299 h 1107245"/>
                    <a:gd name="connsiteX9" fmla="*/ 169768 w 986452"/>
                    <a:gd name="connsiteY9" fmla="*/ 27387 h 1107245"/>
                    <a:gd name="connsiteX10" fmla="*/ 169834 w 986452"/>
                    <a:gd name="connsiteY10" fmla="*/ 26953 h 1107245"/>
                    <a:gd name="connsiteX11" fmla="*/ 198307 w 986452"/>
                    <a:gd name="connsiteY11" fmla="*/ 0 h 1107245"/>
                    <a:gd name="connsiteX12" fmla="*/ 788167 w 986452"/>
                    <a:gd name="connsiteY12" fmla="*/ 0 h 1107245"/>
                    <a:gd name="connsiteX13" fmla="*/ 816967 w 986452"/>
                    <a:gd name="connsiteY13" fmla="*/ 29299 h 1107245"/>
                    <a:gd name="connsiteX14" fmla="*/ 949755 w 986452"/>
                    <a:gd name="connsiteY14" fmla="*/ 170297 h 1107245"/>
                    <a:gd name="connsiteX15" fmla="*/ 955380 w 986452"/>
                    <a:gd name="connsiteY15" fmla="*/ 170167 h 1107245"/>
                    <a:gd name="connsiteX16" fmla="*/ 975362 w 986452"/>
                    <a:gd name="connsiteY16" fmla="*/ 177681 h 1107245"/>
                    <a:gd name="connsiteX17" fmla="*/ 986178 w 986452"/>
                    <a:gd name="connsiteY17" fmla="*/ 202962 h 1107245"/>
                    <a:gd name="connsiteX18" fmla="*/ 986178 w 986452"/>
                    <a:gd name="connsiteY18" fmla="*/ 202962 h 1107245"/>
                    <a:gd name="connsiteX19" fmla="*/ 906926 w 986452"/>
                    <a:gd name="connsiteY19" fmla="*/ 649674 h 1107245"/>
                    <a:gd name="connsiteX20" fmla="*/ 506431 w 986452"/>
                    <a:gd name="connsiteY20" fmla="*/ 1103575 h 1107245"/>
                    <a:gd name="connsiteX21" fmla="*/ 493226 w 986452"/>
                    <a:gd name="connsiteY21" fmla="*/ 1107246 h 1107245"/>
                    <a:gd name="connsiteX22" fmla="*/ 29769 w 986452"/>
                    <a:gd name="connsiteY22" fmla="*/ 183176 h 1107245"/>
                    <a:gd name="connsiteX23" fmla="*/ 19952 w 986452"/>
                    <a:gd name="connsiteY23" fmla="*/ 187259 h 1107245"/>
                    <a:gd name="connsiteX24" fmla="*/ 13328 w 986452"/>
                    <a:gd name="connsiteY24" fmla="*/ 203288 h 1107245"/>
                    <a:gd name="connsiteX25" fmla="*/ 287528 w 986452"/>
                    <a:gd name="connsiteY25" fmla="*/ 938903 h 1107245"/>
                    <a:gd name="connsiteX26" fmla="*/ 486667 w 986452"/>
                    <a:gd name="connsiteY26" fmla="*/ 1092390 h 1107245"/>
                    <a:gd name="connsiteX27" fmla="*/ 499785 w 986452"/>
                    <a:gd name="connsiteY27" fmla="*/ 1092390 h 1107245"/>
                    <a:gd name="connsiteX28" fmla="*/ 973146 w 986452"/>
                    <a:gd name="connsiteY28" fmla="*/ 203288 h 1107245"/>
                    <a:gd name="connsiteX29" fmla="*/ 966500 w 986452"/>
                    <a:gd name="connsiteY29" fmla="*/ 187281 h 1107245"/>
                    <a:gd name="connsiteX30" fmla="*/ 956010 w 986452"/>
                    <a:gd name="connsiteY30" fmla="*/ 183220 h 1107245"/>
                    <a:gd name="connsiteX31" fmla="*/ 949777 w 986452"/>
                    <a:gd name="connsiteY31" fmla="*/ 183350 h 1107245"/>
                    <a:gd name="connsiteX32" fmla="*/ 804044 w 986452"/>
                    <a:gd name="connsiteY32" fmla="*/ 30797 h 1107245"/>
                    <a:gd name="connsiteX33" fmla="*/ 788189 w 986452"/>
                    <a:gd name="connsiteY33" fmla="*/ 13053 h 1107245"/>
                    <a:gd name="connsiteX34" fmla="*/ 198329 w 986452"/>
                    <a:gd name="connsiteY34" fmla="*/ 13053 h 1107245"/>
                    <a:gd name="connsiteX35" fmla="*/ 182691 w 986452"/>
                    <a:gd name="connsiteY35" fmla="*/ 29168 h 1107245"/>
                    <a:gd name="connsiteX36" fmla="*/ 182626 w 986452"/>
                    <a:gd name="connsiteY36" fmla="*/ 29603 h 1107245"/>
                    <a:gd name="connsiteX37" fmla="*/ 182474 w 986452"/>
                    <a:gd name="connsiteY37" fmla="*/ 30689 h 1107245"/>
                    <a:gd name="connsiteX38" fmla="*/ 36719 w 986452"/>
                    <a:gd name="connsiteY38" fmla="*/ 183372 h 1107245"/>
                    <a:gd name="connsiteX39" fmla="*/ 30529 w 986452"/>
                    <a:gd name="connsiteY39" fmla="*/ 183241 h 1107245"/>
                    <a:gd name="connsiteX40" fmla="*/ 29812 w 986452"/>
                    <a:gd name="connsiteY40" fmla="*/ 183241 h 1107245"/>
                    <a:gd name="connsiteX41" fmla="*/ 493204 w 986452"/>
                    <a:gd name="connsiteY41" fmla="*/ 1043631 h 1107245"/>
                    <a:gd name="connsiteX42" fmla="*/ 482997 w 986452"/>
                    <a:gd name="connsiteY42" fmla="*/ 1040699 h 1107245"/>
                    <a:gd name="connsiteX43" fmla="*/ 130544 w 986452"/>
                    <a:gd name="connsiteY43" fmla="*/ 628563 h 1107245"/>
                    <a:gd name="connsiteX44" fmla="*/ 55267 w 986452"/>
                    <a:gd name="connsiteY44" fmla="*/ 240905 h 1107245"/>
                    <a:gd name="connsiteX45" fmla="*/ 70296 w 986452"/>
                    <a:gd name="connsiteY45" fmla="*/ 222031 h 1107245"/>
                    <a:gd name="connsiteX46" fmla="*/ 218028 w 986452"/>
                    <a:gd name="connsiteY46" fmla="*/ 69587 h 1107245"/>
                    <a:gd name="connsiteX47" fmla="*/ 236532 w 986452"/>
                    <a:gd name="connsiteY47" fmla="*/ 55209 h 1107245"/>
                    <a:gd name="connsiteX48" fmla="*/ 749899 w 986452"/>
                    <a:gd name="connsiteY48" fmla="*/ 55209 h 1107245"/>
                    <a:gd name="connsiteX49" fmla="*/ 768403 w 986452"/>
                    <a:gd name="connsiteY49" fmla="*/ 69587 h 1107245"/>
                    <a:gd name="connsiteX50" fmla="*/ 916113 w 986452"/>
                    <a:gd name="connsiteY50" fmla="*/ 222031 h 1107245"/>
                    <a:gd name="connsiteX51" fmla="*/ 931142 w 986452"/>
                    <a:gd name="connsiteY51" fmla="*/ 240905 h 1107245"/>
                    <a:gd name="connsiteX52" fmla="*/ 855865 w 986452"/>
                    <a:gd name="connsiteY52" fmla="*/ 628563 h 1107245"/>
                    <a:gd name="connsiteX53" fmla="*/ 503391 w 986452"/>
                    <a:gd name="connsiteY53" fmla="*/ 1040699 h 1107245"/>
                    <a:gd name="connsiteX54" fmla="*/ 493183 w 986452"/>
                    <a:gd name="connsiteY54" fmla="*/ 1043631 h 1107245"/>
                    <a:gd name="connsiteX55" fmla="*/ 236532 w 986452"/>
                    <a:gd name="connsiteY55" fmla="*/ 68240 h 1107245"/>
                    <a:gd name="connsiteX56" fmla="*/ 230646 w 986452"/>
                    <a:gd name="connsiteY56" fmla="*/ 72867 h 1107245"/>
                    <a:gd name="connsiteX57" fmla="*/ 72968 w 986452"/>
                    <a:gd name="connsiteY57" fmla="*/ 234802 h 1107245"/>
                    <a:gd name="connsiteX58" fmla="*/ 68298 w 986452"/>
                    <a:gd name="connsiteY58" fmla="*/ 240774 h 1107245"/>
                    <a:gd name="connsiteX59" fmla="*/ 142576 w 986452"/>
                    <a:gd name="connsiteY59" fmla="*/ 623590 h 1107245"/>
                    <a:gd name="connsiteX60" fmla="*/ 489947 w 986452"/>
                    <a:gd name="connsiteY60" fmla="*/ 1029688 h 1107245"/>
                    <a:gd name="connsiteX61" fmla="*/ 496462 w 986452"/>
                    <a:gd name="connsiteY61" fmla="*/ 1029688 h 1107245"/>
                    <a:gd name="connsiteX62" fmla="*/ 843854 w 986452"/>
                    <a:gd name="connsiteY62" fmla="*/ 623590 h 1107245"/>
                    <a:gd name="connsiteX63" fmla="*/ 843854 w 986452"/>
                    <a:gd name="connsiteY63" fmla="*/ 623590 h 1107245"/>
                    <a:gd name="connsiteX64" fmla="*/ 918133 w 986452"/>
                    <a:gd name="connsiteY64" fmla="*/ 240796 h 1107245"/>
                    <a:gd name="connsiteX65" fmla="*/ 913463 w 986452"/>
                    <a:gd name="connsiteY65" fmla="*/ 234824 h 1107245"/>
                    <a:gd name="connsiteX66" fmla="*/ 755806 w 986452"/>
                    <a:gd name="connsiteY66" fmla="*/ 72910 h 1107245"/>
                    <a:gd name="connsiteX67" fmla="*/ 749899 w 986452"/>
                    <a:gd name="connsiteY67" fmla="*/ 68284 h 1107245"/>
                    <a:gd name="connsiteX68" fmla="*/ 236532 w 986452"/>
                    <a:gd name="connsiteY68" fmla="*/ 68284 h 11072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986452" h="1107245">
                      <a:moveTo>
                        <a:pt x="493204" y="1107246"/>
                      </a:moveTo>
                      <a:cubicBezTo>
                        <a:pt x="488665" y="1107246"/>
                        <a:pt x="484148" y="1106029"/>
                        <a:pt x="480000" y="1103575"/>
                      </a:cubicBezTo>
                      <a:cubicBezTo>
                        <a:pt x="404396" y="1058748"/>
                        <a:pt x="336525" y="1006427"/>
                        <a:pt x="278297" y="948090"/>
                      </a:cubicBezTo>
                      <a:cubicBezTo>
                        <a:pt x="170268" y="839866"/>
                        <a:pt x="92406" y="708662"/>
                        <a:pt x="46862" y="558064"/>
                      </a:cubicBezTo>
                      <a:cubicBezTo>
                        <a:pt x="13263" y="447016"/>
                        <a:pt x="-2397" y="327541"/>
                        <a:pt x="297" y="202984"/>
                      </a:cubicBezTo>
                      <a:cubicBezTo>
                        <a:pt x="514" y="193102"/>
                        <a:pt x="4445" y="183871"/>
                        <a:pt x="11091" y="177703"/>
                      </a:cubicBezTo>
                      <a:cubicBezTo>
                        <a:pt x="16716" y="172469"/>
                        <a:pt x="23840" y="169797"/>
                        <a:pt x="31137" y="170167"/>
                      </a:cubicBezTo>
                      <a:cubicBezTo>
                        <a:pt x="32962" y="170254"/>
                        <a:pt x="34829" y="170297"/>
                        <a:pt x="36719" y="170297"/>
                      </a:cubicBezTo>
                      <a:cubicBezTo>
                        <a:pt x="103265" y="170297"/>
                        <a:pt x="160342" y="109680"/>
                        <a:pt x="169508" y="29299"/>
                      </a:cubicBezTo>
                      <a:cubicBezTo>
                        <a:pt x="169551" y="28734"/>
                        <a:pt x="169660" y="28061"/>
                        <a:pt x="169768" y="27387"/>
                      </a:cubicBezTo>
                      <a:lnTo>
                        <a:pt x="169834" y="26953"/>
                      </a:lnTo>
                      <a:cubicBezTo>
                        <a:pt x="172613" y="11294"/>
                        <a:pt x="184581" y="0"/>
                        <a:pt x="198307" y="0"/>
                      </a:cubicBezTo>
                      <a:lnTo>
                        <a:pt x="788167" y="0"/>
                      </a:lnTo>
                      <a:cubicBezTo>
                        <a:pt x="802676" y="0"/>
                        <a:pt x="815055" y="12597"/>
                        <a:pt x="816967" y="29299"/>
                      </a:cubicBezTo>
                      <a:cubicBezTo>
                        <a:pt x="826132" y="109680"/>
                        <a:pt x="883209" y="170297"/>
                        <a:pt x="949755" y="170297"/>
                      </a:cubicBezTo>
                      <a:cubicBezTo>
                        <a:pt x="951645" y="170297"/>
                        <a:pt x="953513" y="170254"/>
                        <a:pt x="955380" y="170167"/>
                      </a:cubicBezTo>
                      <a:cubicBezTo>
                        <a:pt x="962634" y="169797"/>
                        <a:pt x="969758" y="172469"/>
                        <a:pt x="975362" y="177681"/>
                      </a:cubicBezTo>
                      <a:cubicBezTo>
                        <a:pt x="982008" y="183850"/>
                        <a:pt x="985960" y="193080"/>
                        <a:pt x="986178" y="202962"/>
                      </a:cubicBezTo>
                      <a:lnTo>
                        <a:pt x="986178" y="202962"/>
                      </a:lnTo>
                      <a:cubicBezTo>
                        <a:pt x="988545" y="313641"/>
                        <a:pt x="976730" y="480984"/>
                        <a:pt x="906926" y="649674"/>
                      </a:cubicBezTo>
                      <a:cubicBezTo>
                        <a:pt x="828195" y="839931"/>
                        <a:pt x="693452" y="992657"/>
                        <a:pt x="506431" y="1103575"/>
                      </a:cubicBezTo>
                      <a:cubicBezTo>
                        <a:pt x="502305" y="1106029"/>
                        <a:pt x="497766" y="1107246"/>
                        <a:pt x="493226" y="1107246"/>
                      </a:cubicBezTo>
                      <a:close/>
                      <a:moveTo>
                        <a:pt x="29769" y="183176"/>
                      </a:moveTo>
                      <a:cubicBezTo>
                        <a:pt x="25273" y="183176"/>
                        <a:pt x="21972" y="185370"/>
                        <a:pt x="19952" y="187259"/>
                      </a:cubicBezTo>
                      <a:cubicBezTo>
                        <a:pt x="15869" y="191060"/>
                        <a:pt x="13458" y="196902"/>
                        <a:pt x="13328" y="203288"/>
                      </a:cubicBezTo>
                      <a:cubicBezTo>
                        <a:pt x="8876" y="409117"/>
                        <a:pt x="52856" y="703819"/>
                        <a:pt x="287528" y="938903"/>
                      </a:cubicBezTo>
                      <a:cubicBezTo>
                        <a:pt x="344995" y="996480"/>
                        <a:pt x="411998" y="1048105"/>
                        <a:pt x="486667" y="1092390"/>
                      </a:cubicBezTo>
                      <a:cubicBezTo>
                        <a:pt x="490837" y="1094844"/>
                        <a:pt x="495615" y="1094866"/>
                        <a:pt x="499785" y="1092390"/>
                      </a:cubicBezTo>
                      <a:cubicBezTo>
                        <a:pt x="922824" y="841473"/>
                        <a:pt x="977946" y="427643"/>
                        <a:pt x="973146" y="203288"/>
                      </a:cubicBezTo>
                      <a:cubicBezTo>
                        <a:pt x="972994" y="196902"/>
                        <a:pt x="970584" y="191060"/>
                        <a:pt x="966500" y="187281"/>
                      </a:cubicBezTo>
                      <a:cubicBezTo>
                        <a:pt x="964372" y="185305"/>
                        <a:pt x="960810" y="182959"/>
                        <a:pt x="956010" y="183220"/>
                      </a:cubicBezTo>
                      <a:cubicBezTo>
                        <a:pt x="953925" y="183307"/>
                        <a:pt x="951840" y="183350"/>
                        <a:pt x="949777" y="183350"/>
                      </a:cubicBezTo>
                      <a:cubicBezTo>
                        <a:pt x="876606" y="183350"/>
                        <a:pt x="813948" y="117759"/>
                        <a:pt x="804044" y="30797"/>
                      </a:cubicBezTo>
                      <a:cubicBezTo>
                        <a:pt x="802893" y="20676"/>
                        <a:pt x="796073" y="13053"/>
                        <a:pt x="788189" y="13053"/>
                      </a:cubicBezTo>
                      <a:lnTo>
                        <a:pt x="198329" y="13053"/>
                      </a:lnTo>
                      <a:cubicBezTo>
                        <a:pt x="190922" y="13053"/>
                        <a:pt x="184363" y="19829"/>
                        <a:pt x="182691" y="29168"/>
                      </a:cubicBezTo>
                      <a:lnTo>
                        <a:pt x="182626" y="29603"/>
                      </a:lnTo>
                      <a:cubicBezTo>
                        <a:pt x="182561" y="29950"/>
                        <a:pt x="182495" y="30319"/>
                        <a:pt x="182474" y="30689"/>
                      </a:cubicBezTo>
                      <a:cubicBezTo>
                        <a:pt x="172548" y="117803"/>
                        <a:pt x="109890" y="183372"/>
                        <a:pt x="36719" y="183372"/>
                      </a:cubicBezTo>
                      <a:cubicBezTo>
                        <a:pt x="34656" y="183372"/>
                        <a:pt x="32571" y="183328"/>
                        <a:pt x="30529" y="183241"/>
                      </a:cubicBezTo>
                      <a:cubicBezTo>
                        <a:pt x="30290" y="183241"/>
                        <a:pt x="30051" y="183241"/>
                        <a:pt x="29812" y="183241"/>
                      </a:cubicBezTo>
                      <a:close/>
                      <a:moveTo>
                        <a:pt x="493204" y="1043631"/>
                      </a:moveTo>
                      <a:cubicBezTo>
                        <a:pt x="489643" y="1043631"/>
                        <a:pt x="486103" y="1042654"/>
                        <a:pt x="482997" y="1040699"/>
                      </a:cubicBezTo>
                      <a:cubicBezTo>
                        <a:pt x="319563" y="937470"/>
                        <a:pt x="200978" y="798795"/>
                        <a:pt x="130544" y="628563"/>
                      </a:cubicBezTo>
                      <a:cubicBezTo>
                        <a:pt x="70122" y="482570"/>
                        <a:pt x="56266" y="337184"/>
                        <a:pt x="55267" y="240905"/>
                      </a:cubicBezTo>
                      <a:cubicBezTo>
                        <a:pt x="55158" y="231805"/>
                        <a:pt x="61478" y="223877"/>
                        <a:pt x="70296" y="222031"/>
                      </a:cubicBezTo>
                      <a:cubicBezTo>
                        <a:pt x="139753" y="207458"/>
                        <a:pt x="197742" y="147623"/>
                        <a:pt x="218028" y="69587"/>
                      </a:cubicBezTo>
                      <a:cubicBezTo>
                        <a:pt x="220199" y="61117"/>
                        <a:pt x="227823" y="55209"/>
                        <a:pt x="236532" y="55209"/>
                      </a:cubicBezTo>
                      <a:lnTo>
                        <a:pt x="749899" y="55209"/>
                      </a:lnTo>
                      <a:cubicBezTo>
                        <a:pt x="758586" y="55209"/>
                        <a:pt x="766210" y="61117"/>
                        <a:pt x="768403" y="69587"/>
                      </a:cubicBezTo>
                      <a:cubicBezTo>
                        <a:pt x="788667" y="147623"/>
                        <a:pt x="846634" y="207458"/>
                        <a:pt x="916113" y="222031"/>
                      </a:cubicBezTo>
                      <a:cubicBezTo>
                        <a:pt x="924931" y="223877"/>
                        <a:pt x="931251" y="231805"/>
                        <a:pt x="931142" y="240905"/>
                      </a:cubicBezTo>
                      <a:cubicBezTo>
                        <a:pt x="930143" y="337162"/>
                        <a:pt x="916287" y="482570"/>
                        <a:pt x="855865" y="628563"/>
                      </a:cubicBezTo>
                      <a:cubicBezTo>
                        <a:pt x="785431" y="798795"/>
                        <a:pt x="666846" y="937470"/>
                        <a:pt x="503391" y="1040699"/>
                      </a:cubicBezTo>
                      <a:cubicBezTo>
                        <a:pt x="500285" y="1042654"/>
                        <a:pt x="496723" y="1043631"/>
                        <a:pt x="493183" y="1043631"/>
                      </a:cubicBezTo>
                      <a:close/>
                      <a:moveTo>
                        <a:pt x="236532" y="68240"/>
                      </a:moveTo>
                      <a:cubicBezTo>
                        <a:pt x="233752" y="68240"/>
                        <a:pt x="231341" y="70130"/>
                        <a:pt x="230646" y="72867"/>
                      </a:cubicBezTo>
                      <a:cubicBezTo>
                        <a:pt x="209123" y="155659"/>
                        <a:pt x="147246" y="219229"/>
                        <a:pt x="72968" y="234802"/>
                      </a:cubicBezTo>
                      <a:cubicBezTo>
                        <a:pt x="70231" y="235367"/>
                        <a:pt x="68276" y="237886"/>
                        <a:pt x="68298" y="240774"/>
                      </a:cubicBezTo>
                      <a:cubicBezTo>
                        <a:pt x="69275" y="335903"/>
                        <a:pt x="82958" y="479529"/>
                        <a:pt x="142576" y="623590"/>
                      </a:cubicBezTo>
                      <a:cubicBezTo>
                        <a:pt x="211968" y="791302"/>
                        <a:pt x="328837" y="927935"/>
                        <a:pt x="489947" y="1029688"/>
                      </a:cubicBezTo>
                      <a:cubicBezTo>
                        <a:pt x="491923" y="1030926"/>
                        <a:pt x="494486" y="1030926"/>
                        <a:pt x="496462" y="1029688"/>
                      </a:cubicBezTo>
                      <a:cubicBezTo>
                        <a:pt x="657572" y="927914"/>
                        <a:pt x="774463" y="791302"/>
                        <a:pt x="843854" y="623590"/>
                      </a:cubicBezTo>
                      <a:lnTo>
                        <a:pt x="843854" y="623590"/>
                      </a:lnTo>
                      <a:cubicBezTo>
                        <a:pt x="903472" y="479529"/>
                        <a:pt x="917155" y="335903"/>
                        <a:pt x="918133" y="240796"/>
                      </a:cubicBezTo>
                      <a:cubicBezTo>
                        <a:pt x="918154" y="237908"/>
                        <a:pt x="916200" y="235388"/>
                        <a:pt x="913463" y="234824"/>
                      </a:cubicBezTo>
                      <a:cubicBezTo>
                        <a:pt x="839185" y="219251"/>
                        <a:pt x="777286" y="155680"/>
                        <a:pt x="755806" y="72910"/>
                      </a:cubicBezTo>
                      <a:cubicBezTo>
                        <a:pt x="755090" y="70195"/>
                        <a:pt x="752679" y="68284"/>
                        <a:pt x="749899" y="68284"/>
                      </a:cubicBezTo>
                      <a:lnTo>
                        <a:pt x="236532" y="68284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66D74F2E-E155-B1B6-1574-448734E4474B}"/>
                    </a:ext>
                  </a:extLst>
                </p:cNvPr>
                <p:cNvSpPr/>
                <p:nvPr/>
              </p:nvSpPr>
              <p:spPr>
                <a:xfrm>
                  <a:off x="10775536" y="3233362"/>
                  <a:ext cx="875878" cy="988422"/>
                </a:xfrm>
                <a:custGeom>
                  <a:avLst/>
                  <a:gdLst>
                    <a:gd name="connsiteX0" fmla="*/ 437939 w 875878"/>
                    <a:gd name="connsiteY0" fmla="*/ 988422 h 988422"/>
                    <a:gd name="connsiteX1" fmla="*/ 427731 w 875878"/>
                    <a:gd name="connsiteY1" fmla="*/ 985490 h 988422"/>
                    <a:gd name="connsiteX2" fmla="*/ 75279 w 875878"/>
                    <a:gd name="connsiteY2" fmla="*/ 573354 h 988422"/>
                    <a:gd name="connsiteX3" fmla="*/ 1 w 875878"/>
                    <a:gd name="connsiteY3" fmla="*/ 185696 h 988422"/>
                    <a:gd name="connsiteX4" fmla="*/ 15031 w 875878"/>
                    <a:gd name="connsiteY4" fmla="*/ 166822 h 988422"/>
                    <a:gd name="connsiteX5" fmla="*/ 162762 w 875878"/>
                    <a:gd name="connsiteY5" fmla="*/ 14378 h 988422"/>
                    <a:gd name="connsiteX6" fmla="*/ 181266 w 875878"/>
                    <a:gd name="connsiteY6" fmla="*/ 0 h 988422"/>
                    <a:gd name="connsiteX7" fmla="*/ 694633 w 875878"/>
                    <a:gd name="connsiteY7" fmla="*/ 0 h 988422"/>
                    <a:gd name="connsiteX8" fmla="*/ 713138 w 875878"/>
                    <a:gd name="connsiteY8" fmla="*/ 14378 h 988422"/>
                    <a:gd name="connsiteX9" fmla="*/ 860847 w 875878"/>
                    <a:gd name="connsiteY9" fmla="*/ 166822 h 988422"/>
                    <a:gd name="connsiteX10" fmla="*/ 875877 w 875878"/>
                    <a:gd name="connsiteY10" fmla="*/ 185696 h 988422"/>
                    <a:gd name="connsiteX11" fmla="*/ 875877 w 875878"/>
                    <a:gd name="connsiteY11" fmla="*/ 185696 h 988422"/>
                    <a:gd name="connsiteX12" fmla="*/ 800599 w 875878"/>
                    <a:gd name="connsiteY12" fmla="*/ 573354 h 988422"/>
                    <a:gd name="connsiteX13" fmla="*/ 448125 w 875878"/>
                    <a:gd name="connsiteY13" fmla="*/ 985490 h 988422"/>
                    <a:gd name="connsiteX14" fmla="*/ 437917 w 875878"/>
                    <a:gd name="connsiteY14" fmla="*/ 988422 h 988422"/>
                    <a:gd name="connsiteX15" fmla="*/ 181266 w 875878"/>
                    <a:gd name="connsiteY15" fmla="*/ 13031 h 988422"/>
                    <a:gd name="connsiteX16" fmla="*/ 175381 w 875878"/>
                    <a:gd name="connsiteY16" fmla="*/ 17657 h 988422"/>
                    <a:gd name="connsiteX17" fmla="*/ 17702 w 875878"/>
                    <a:gd name="connsiteY17" fmla="*/ 179593 h 988422"/>
                    <a:gd name="connsiteX18" fmla="*/ 13033 w 875878"/>
                    <a:gd name="connsiteY18" fmla="*/ 185565 h 988422"/>
                    <a:gd name="connsiteX19" fmla="*/ 87311 w 875878"/>
                    <a:gd name="connsiteY19" fmla="*/ 568381 h 988422"/>
                    <a:gd name="connsiteX20" fmla="*/ 434681 w 875878"/>
                    <a:gd name="connsiteY20" fmla="*/ 974479 h 988422"/>
                    <a:gd name="connsiteX21" fmla="*/ 441197 w 875878"/>
                    <a:gd name="connsiteY21" fmla="*/ 974479 h 988422"/>
                    <a:gd name="connsiteX22" fmla="*/ 788589 w 875878"/>
                    <a:gd name="connsiteY22" fmla="*/ 568381 h 988422"/>
                    <a:gd name="connsiteX23" fmla="*/ 862867 w 875878"/>
                    <a:gd name="connsiteY23" fmla="*/ 185587 h 988422"/>
                    <a:gd name="connsiteX24" fmla="*/ 862867 w 875878"/>
                    <a:gd name="connsiteY24" fmla="*/ 185587 h 988422"/>
                    <a:gd name="connsiteX25" fmla="*/ 858198 w 875878"/>
                    <a:gd name="connsiteY25" fmla="*/ 179614 h 988422"/>
                    <a:gd name="connsiteX26" fmla="*/ 700541 w 875878"/>
                    <a:gd name="connsiteY26" fmla="*/ 17701 h 988422"/>
                    <a:gd name="connsiteX27" fmla="*/ 694633 w 875878"/>
                    <a:gd name="connsiteY27" fmla="*/ 13075 h 988422"/>
                    <a:gd name="connsiteX28" fmla="*/ 181266 w 875878"/>
                    <a:gd name="connsiteY28" fmla="*/ 13075 h 988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75878" h="988422">
                      <a:moveTo>
                        <a:pt x="437939" y="988422"/>
                      </a:moveTo>
                      <a:cubicBezTo>
                        <a:pt x="434377" y="988422"/>
                        <a:pt x="430837" y="987445"/>
                        <a:pt x="427731" y="985490"/>
                      </a:cubicBezTo>
                      <a:cubicBezTo>
                        <a:pt x="264297" y="882261"/>
                        <a:pt x="145713" y="743586"/>
                        <a:pt x="75279" y="573354"/>
                      </a:cubicBezTo>
                      <a:cubicBezTo>
                        <a:pt x="14857" y="427361"/>
                        <a:pt x="1000" y="281975"/>
                        <a:pt x="1" y="185696"/>
                      </a:cubicBezTo>
                      <a:cubicBezTo>
                        <a:pt x="-107" y="176595"/>
                        <a:pt x="6213" y="168668"/>
                        <a:pt x="15031" y="166822"/>
                      </a:cubicBezTo>
                      <a:cubicBezTo>
                        <a:pt x="84487" y="152249"/>
                        <a:pt x="142477" y="92413"/>
                        <a:pt x="162762" y="14378"/>
                      </a:cubicBezTo>
                      <a:cubicBezTo>
                        <a:pt x="164934" y="5908"/>
                        <a:pt x="172557" y="0"/>
                        <a:pt x="181266" y="0"/>
                      </a:cubicBezTo>
                      <a:lnTo>
                        <a:pt x="694633" y="0"/>
                      </a:lnTo>
                      <a:cubicBezTo>
                        <a:pt x="703321" y="0"/>
                        <a:pt x="710944" y="5908"/>
                        <a:pt x="713138" y="14378"/>
                      </a:cubicBezTo>
                      <a:cubicBezTo>
                        <a:pt x="733401" y="92413"/>
                        <a:pt x="791369" y="152249"/>
                        <a:pt x="860847" y="166822"/>
                      </a:cubicBezTo>
                      <a:cubicBezTo>
                        <a:pt x="869665" y="168668"/>
                        <a:pt x="875985" y="176595"/>
                        <a:pt x="875877" y="185696"/>
                      </a:cubicBezTo>
                      <a:lnTo>
                        <a:pt x="875877" y="185696"/>
                      </a:lnTo>
                      <a:cubicBezTo>
                        <a:pt x="874878" y="281953"/>
                        <a:pt x="861021" y="427361"/>
                        <a:pt x="800599" y="573354"/>
                      </a:cubicBezTo>
                      <a:cubicBezTo>
                        <a:pt x="730165" y="743586"/>
                        <a:pt x="611581" y="882261"/>
                        <a:pt x="448125" y="985490"/>
                      </a:cubicBezTo>
                      <a:cubicBezTo>
                        <a:pt x="445019" y="987445"/>
                        <a:pt x="441458" y="988422"/>
                        <a:pt x="437917" y="988422"/>
                      </a:cubicBezTo>
                      <a:close/>
                      <a:moveTo>
                        <a:pt x="181266" y="13031"/>
                      </a:moveTo>
                      <a:cubicBezTo>
                        <a:pt x="178486" y="13031"/>
                        <a:pt x="176076" y="14921"/>
                        <a:pt x="175381" y="17657"/>
                      </a:cubicBezTo>
                      <a:cubicBezTo>
                        <a:pt x="153857" y="100449"/>
                        <a:pt x="91980" y="164020"/>
                        <a:pt x="17702" y="179593"/>
                      </a:cubicBezTo>
                      <a:cubicBezTo>
                        <a:pt x="14966" y="180157"/>
                        <a:pt x="13011" y="182677"/>
                        <a:pt x="13033" y="185565"/>
                      </a:cubicBezTo>
                      <a:cubicBezTo>
                        <a:pt x="14010" y="280694"/>
                        <a:pt x="27693" y="424320"/>
                        <a:pt x="87311" y="568381"/>
                      </a:cubicBezTo>
                      <a:cubicBezTo>
                        <a:pt x="156702" y="736093"/>
                        <a:pt x="273571" y="872726"/>
                        <a:pt x="434681" y="974479"/>
                      </a:cubicBezTo>
                      <a:cubicBezTo>
                        <a:pt x="436658" y="975717"/>
                        <a:pt x="439220" y="975717"/>
                        <a:pt x="441197" y="974479"/>
                      </a:cubicBezTo>
                      <a:cubicBezTo>
                        <a:pt x="602307" y="872704"/>
                        <a:pt x="719197" y="736093"/>
                        <a:pt x="788589" y="568381"/>
                      </a:cubicBezTo>
                      <a:cubicBezTo>
                        <a:pt x="848207" y="424320"/>
                        <a:pt x="861890" y="280694"/>
                        <a:pt x="862867" y="185587"/>
                      </a:cubicBezTo>
                      <a:lnTo>
                        <a:pt x="862867" y="185587"/>
                      </a:lnTo>
                      <a:cubicBezTo>
                        <a:pt x="862889" y="182698"/>
                        <a:pt x="860934" y="180179"/>
                        <a:pt x="858198" y="179614"/>
                      </a:cubicBezTo>
                      <a:cubicBezTo>
                        <a:pt x="783919" y="164042"/>
                        <a:pt x="722021" y="100471"/>
                        <a:pt x="700541" y="17701"/>
                      </a:cubicBezTo>
                      <a:cubicBezTo>
                        <a:pt x="699824" y="14986"/>
                        <a:pt x="697413" y="13075"/>
                        <a:pt x="694633" y="13075"/>
                      </a:cubicBezTo>
                      <a:lnTo>
                        <a:pt x="181266" y="13075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" name="Graphic 219">
                <a:extLst>
                  <a:ext uri="{FF2B5EF4-FFF2-40B4-BE49-F238E27FC236}">
                    <a16:creationId xmlns:a16="http://schemas.microsoft.com/office/drawing/2014/main" id="{FA561167-CFDC-D3DE-BF32-0ADFB23D0B92}"/>
                  </a:ext>
                </a:extLst>
              </p:cNvPr>
              <p:cNvGrpSpPr/>
              <p:nvPr/>
            </p:nvGrpSpPr>
            <p:grpSpPr>
              <a:xfrm>
                <a:off x="10816478" y="3233383"/>
                <a:ext cx="796688" cy="986467"/>
                <a:chOff x="10816478" y="3233383"/>
                <a:chExt cx="796688" cy="986467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1F8AE2CD-39C0-02AD-43A3-6984C86B8889}"/>
                    </a:ext>
                  </a:extLst>
                </p:cNvPr>
                <p:cNvSpPr/>
                <p:nvPr/>
              </p:nvSpPr>
              <p:spPr>
                <a:xfrm>
                  <a:off x="11091394" y="3334245"/>
                  <a:ext cx="244206" cy="230327"/>
                </a:xfrm>
                <a:custGeom>
                  <a:avLst/>
                  <a:gdLst>
                    <a:gd name="connsiteX0" fmla="*/ 237690 w 244206"/>
                    <a:gd name="connsiteY0" fmla="*/ 230328 h 230327"/>
                    <a:gd name="connsiteX1" fmla="*/ 231175 w 244206"/>
                    <a:gd name="connsiteY1" fmla="*/ 223812 h 230327"/>
                    <a:gd name="connsiteX2" fmla="*/ 231175 w 244206"/>
                    <a:gd name="connsiteY2" fmla="*/ 122103 h 230327"/>
                    <a:gd name="connsiteX3" fmla="*/ 122103 w 244206"/>
                    <a:gd name="connsiteY3" fmla="*/ 13031 h 230327"/>
                    <a:gd name="connsiteX4" fmla="*/ 13031 w 244206"/>
                    <a:gd name="connsiteY4" fmla="*/ 122103 h 230327"/>
                    <a:gd name="connsiteX5" fmla="*/ 13031 w 244206"/>
                    <a:gd name="connsiteY5" fmla="*/ 223812 h 230327"/>
                    <a:gd name="connsiteX6" fmla="*/ 6516 w 244206"/>
                    <a:gd name="connsiteY6" fmla="*/ 230328 h 230327"/>
                    <a:gd name="connsiteX7" fmla="*/ 0 w 244206"/>
                    <a:gd name="connsiteY7" fmla="*/ 223812 h 230327"/>
                    <a:gd name="connsiteX8" fmla="*/ 0 w 244206"/>
                    <a:gd name="connsiteY8" fmla="*/ 122103 h 230327"/>
                    <a:gd name="connsiteX9" fmla="*/ 122103 w 244206"/>
                    <a:gd name="connsiteY9" fmla="*/ 0 h 230327"/>
                    <a:gd name="connsiteX10" fmla="*/ 244206 w 244206"/>
                    <a:gd name="connsiteY10" fmla="*/ 122103 h 230327"/>
                    <a:gd name="connsiteX11" fmla="*/ 244206 w 244206"/>
                    <a:gd name="connsiteY11" fmla="*/ 223812 h 230327"/>
                    <a:gd name="connsiteX12" fmla="*/ 237690 w 244206"/>
                    <a:gd name="connsiteY12" fmla="*/ 230328 h 230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44206" h="230327">
                      <a:moveTo>
                        <a:pt x="237690" y="230328"/>
                      </a:moveTo>
                      <a:cubicBezTo>
                        <a:pt x="234085" y="230328"/>
                        <a:pt x="231175" y="227417"/>
                        <a:pt x="231175" y="223812"/>
                      </a:cubicBezTo>
                      <a:lnTo>
                        <a:pt x="231175" y="122103"/>
                      </a:lnTo>
                      <a:cubicBezTo>
                        <a:pt x="231175" y="61964"/>
                        <a:pt x="182242" y="13031"/>
                        <a:pt x="122103" y="13031"/>
                      </a:cubicBezTo>
                      <a:cubicBezTo>
                        <a:pt x="61964" y="13031"/>
                        <a:pt x="13031" y="61964"/>
                        <a:pt x="13031" y="122103"/>
                      </a:cubicBezTo>
                      <a:lnTo>
                        <a:pt x="13031" y="223812"/>
                      </a:lnTo>
                      <a:cubicBezTo>
                        <a:pt x="13031" y="227417"/>
                        <a:pt x="10121" y="230328"/>
                        <a:pt x="6516" y="230328"/>
                      </a:cubicBezTo>
                      <a:cubicBezTo>
                        <a:pt x="2910" y="230328"/>
                        <a:pt x="0" y="227417"/>
                        <a:pt x="0" y="223812"/>
                      </a:cubicBezTo>
                      <a:lnTo>
                        <a:pt x="0" y="122103"/>
                      </a:lnTo>
                      <a:cubicBezTo>
                        <a:pt x="0" y="54775"/>
                        <a:pt x="54775" y="0"/>
                        <a:pt x="122103" y="0"/>
                      </a:cubicBezTo>
                      <a:cubicBezTo>
                        <a:pt x="189431" y="0"/>
                        <a:pt x="244206" y="54775"/>
                        <a:pt x="244206" y="122103"/>
                      </a:cubicBezTo>
                      <a:lnTo>
                        <a:pt x="244206" y="223812"/>
                      </a:lnTo>
                      <a:cubicBezTo>
                        <a:pt x="244206" y="227417"/>
                        <a:pt x="241296" y="230328"/>
                        <a:pt x="237690" y="23032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260E4990-D6BB-5DC5-E353-BFCFE9982611}"/>
                    </a:ext>
                  </a:extLst>
                </p:cNvPr>
                <p:cNvSpPr/>
                <p:nvPr/>
              </p:nvSpPr>
              <p:spPr>
                <a:xfrm>
                  <a:off x="11021264" y="3558057"/>
                  <a:ext cx="384466" cy="349976"/>
                </a:xfrm>
                <a:custGeom>
                  <a:avLst/>
                  <a:gdLst>
                    <a:gd name="connsiteX0" fmla="*/ 353039 w 384466"/>
                    <a:gd name="connsiteY0" fmla="*/ 0 h 349976"/>
                    <a:gd name="connsiteX1" fmla="*/ 384466 w 384466"/>
                    <a:gd name="connsiteY1" fmla="*/ 31427 h 349976"/>
                    <a:gd name="connsiteX2" fmla="*/ 384466 w 384466"/>
                    <a:gd name="connsiteY2" fmla="*/ 318549 h 349976"/>
                    <a:gd name="connsiteX3" fmla="*/ 353039 w 384466"/>
                    <a:gd name="connsiteY3" fmla="*/ 349976 h 349976"/>
                    <a:gd name="connsiteX4" fmla="*/ 31427 w 384466"/>
                    <a:gd name="connsiteY4" fmla="*/ 349976 h 349976"/>
                    <a:gd name="connsiteX5" fmla="*/ 0 w 384466"/>
                    <a:gd name="connsiteY5" fmla="*/ 318549 h 349976"/>
                    <a:gd name="connsiteX6" fmla="*/ 0 w 384466"/>
                    <a:gd name="connsiteY6" fmla="*/ 31427 h 349976"/>
                    <a:gd name="connsiteX7" fmla="*/ 31427 w 384466"/>
                    <a:gd name="connsiteY7" fmla="*/ 0 h 349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4466" h="349976">
                      <a:moveTo>
                        <a:pt x="353039" y="0"/>
                      </a:moveTo>
                      <a:cubicBezTo>
                        <a:pt x="370396" y="0"/>
                        <a:pt x="384466" y="14070"/>
                        <a:pt x="384466" y="31427"/>
                      </a:cubicBezTo>
                      <a:lnTo>
                        <a:pt x="384466" y="318549"/>
                      </a:lnTo>
                      <a:cubicBezTo>
                        <a:pt x="384466" y="335906"/>
                        <a:pt x="370396" y="349976"/>
                        <a:pt x="353039" y="349976"/>
                      </a:cubicBezTo>
                      <a:lnTo>
                        <a:pt x="31427" y="349976"/>
                      </a:lnTo>
                      <a:cubicBezTo>
                        <a:pt x="14070" y="349976"/>
                        <a:pt x="0" y="335906"/>
                        <a:pt x="0" y="318549"/>
                      </a:cubicBezTo>
                      <a:lnTo>
                        <a:pt x="0" y="31427"/>
                      </a:lnTo>
                      <a:cubicBezTo>
                        <a:pt x="0" y="14070"/>
                        <a:pt x="14070" y="0"/>
                        <a:pt x="314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BA2C3B64-969C-5979-1912-9AA7119F34B1}"/>
                    </a:ext>
                  </a:extLst>
                </p:cNvPr>
                <p:cNvSpPr/>
                <p:nvPr/>
              </p:nvSpPr>
              <p:spPr>
                <a:xfrm>
                  <a:off x="11152511" y="3630229"/>
                  <a:ext cx="122016" cy="205655"/>
                </a:xfrm>
                <a:custGeom>
                  <a:avLst/>
                  <a:gdLst>
                    <a:gd name="connsiteX0" fmla="*/ 121973 w 122016"/>
                    <a:gd name="connsiteY0" fmla="*/ 60986 h 205655"/>
                    <a:gd name="connsiteX1" fmla="*/ 60986 w 122016"/>
                    <a:gd name="connsiteY1" fmla="*/ 0 h 205655"/>
                    <a:gd name="connsiteX2" fmla="*/ 0 w 122016"/>
                    <a:gd name="connsiteY2" fmla="*/ 60986 h 205655"/>
                    <a:gd name="connsiteX3" fmla="*/ 41200 w 122016"/>
                    <a:gd name="connsiteY3" fmla="*/ 118628 h 205655"/>
                    <a:gd name="connsiteX4" fmla="*/ 41200 w 122016"/>
                    <a:gd name="connsiteY4" fmla="*/ 185848 h 205655"/>
                    <a:gd name="connsiteX5" fmla="*/ 61008 w 122016"/>
                    <a:gd name="connsiteY5" fmla="*/ 205655 h 205655"/>
                    <a:gd name="connsiteX6" fmla="*/ 80816 w 122016"/>
                    <a:gd name="connsiteY6" fmla="*/ 185848 h 205655"/>
                    <a:gd name="connsiteX7" fmla="*/ 80816 w 122016"/>
                    <a:gd name="connsiteY7" fmla="*/ 118628 h 205655"/>
                    <a:gd name="connsiteX8" fmla="*/ 122016 w 122016"/>
                    <a:gd name="connsiteY8" fmla="*/ 60986 h 205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2016" h="205655">
                      <a:moveTo>
                        <a:pt x="121973" y="60986"/>
                      </a:moveTo>
                      <a:cubicBezTo>
                        <a:pt x="121973" y="27301"/>
                        <a:pt x="94672" y="0"/>
                        <a:pt x="60986" y="0"/>
                      </a:cubicBezTo>
                      <a:cubicBezTo>
                        <a:pt x="27300" y="0"/>
                        <a:pt x="0" y="27301"/>
                        <a:pt x="0" y="60986"/>
                      </a:cubicBezTo>
                      <a:cubicBezTo>
                        <a:pt x="0" y="87722"/>
                        <a:pt x="17245" y="110397"/>
                        <a:pt x="41200" y="118628"/>
                      </a:cubicBezTo>
                      <a:lnTo>
                        <a:pt x="41200" y="185848"/>
                      </a:lnTo>
                      <a:cubicBezTo>
                        <a:pt x="41200" y="196772"/>
                        <a:pt x="50062" y="205655"/>
                        <a:pt x="61008" y="205655"/>
                      </a:cubicBezTo>
                      <a:cubicBezTo>
                        <a:pt x="71954" y="205655"/>
                        <a:pt x="80816" y="196794"/>
                        <a:pt x="80816" y="185848"/>
                      </a:cubicBezTo>
                      <a:lnTo>
                        <a:pt x="80816" y="118628"/>
                      </a:lnTo>
                      <a:cubicBezTo>
                        <a:pt x="104771" y="110397"/>
                        <a:pt x="122016" y="87722"/>
                        <a:pt x="122016" y="6098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14C1F798-EF1B-B821-AB3F-806C1ABDF22E}"/>
                    </a:ext>
                  </a:extLst>
                </p:cNvPr>
                <p:cNvSpPr/>
                <p:nvPr/>
              </p:nvSpPr>
              <p:spPr>
                <a:xfrm>
                  <a:off x="11206981" y="3233383"/>
                  <a:ext cx="13031" cy="84181"/>
                </a:xfrm>
                <a:custGeom>
                  <a:avLst/>
                  <a:gdLst>
                    <a:gd name="connsiteX0" fmla="*/ 6516 w 13031"/>
                    <a:gd name="connsiteY0" fmla="*/ 84182 h 84181"/>
                    <a:gd name="connsiteX1" fmla="*/ 0 w 13031"/>
                    <a:gd name="connsiteY1" fmla="*/ 77666 h 84181"/>
                    <a:gd name="connsiteX2" fmla="*/ 0 w 13031"/>
                    <a:gd name="connsiteY2" fmla="*/ 6516 h 84181"/>
                    <a:gd name="connsiteX3" fmla="*/ 6516 w 13031"/>
                    <a:gd name="connsiteY3" fmla="*/ 0 h 84181"/>
                    <a:gd name="connsiteX4" fmla="*/ 13031 w 13031"/>
                    <a:gd name="connsiteY4" fmla="*/ 6516 h 84181"/>
                    <a:gd name="connsiteX5" fmla="*/ 13031 w 13031"/>
                    <a:gd name="connsiteY5" fmla="*/ 77666 h 84181"/>
                    <a:gd name="connsiteX6" fmla="*/ 6516 w 13031"/>
                    <a:gd name="connsiteY6" fmla="*/ 84182 h 84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84181">
                      <a:moveTo>
                        <a:pt x="6516" y="84182"/>
                      </a:moveTo>
                      <a:cubicBezTo>
                        <a:pt x="2910" y="84182"/>
                        <a:pt x="0" y="81272"/>
                        <a:pt x="0" y="77666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77666"/>
                      </a:lnTo>
                      <a:cubicBezTo>
                        <a:pt x="13031" y="81272"/>
                        <a:pt x="10121" y="84182"/>
                        <a:pt x="6516" y="8418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ED0D105-A4C9-8987-602C-D004C9539B78}"/>
                    </a:ext>
                  </a:extLst>
                </p:cNvPr>
                <p:cNvSpPr/>
                <p:nvPr/>
              </p:nvSpPr>
              <p:spPr>
                <a:xfrm>
                  <a:off x="11206981" y="3961788"/>
                  <a:ext cx="13031" cy="258062"/>
                </a:xfrm>
                <a:custGeom>
                  <a:avLst/>
                  <a:gdLst>
                    <a:gd name="connsiteX0" fmla="*/ 6516 w 13031"/>
                    <a:gd name="connsiteY0" fmla="*/ 258063 h 258062"/>
                    <a:gd name="connsiteX1" fmla="*/ 0 w 13031"/>
                    <a:gd name="connsiteY1" fmla="*/ 251547 h 258062"/>
                    <a:gd name="connsiteX2" fmla="*/ 0 w 13031"/>
                    <a:gd name="connsiteY2" fmla="*/ 6516 h 258062"/>
                    <a:gd name="connsiteX3" fmla="*/ 6516 w 13031"/>
                    <a:gd name="connsiteY3" fmla="*/ 0 h 258062"/>
                    <a:gd name="connsiteX4" fmla="*/ 13031 w 13031"/>
                    <a:gd name="connsiteY4" fmla="*/ 6516 h 258062"/>
                    <a:gd name="connsiteX5" fmla="*/ 13031 w 13031"/>
                    <a:gd name="connsiteY5" fmla="*/ 251547 h 258062"/>
                    <a:gd name="connsiteX6" fmla="*/ 6516 w 13031"/>
                    <a:gd name="connsiteY6" fmla="*/ 258063 h 258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258062">
                      <a:moveTo>
                        <a:pt x="6516" y="258063"/>
                      </a:moveTo>
                      <a:cubicBezTo>
                        <a:pt x="2910" y="258063"/>
                        <a:pt x="0" y="255152"/>
                        <a:pt x="0" y="251547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251547"/>
                      </a:lnTo>
                      <a:cubicBezTo>
                        <a:pt x="13031" y="255152"/>
                        <a:pt x="10121" y="258063"/>
                        <a:pt x="6516" y="2580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E93296FE-9CD4-9CAC-B58A-6F86D6EA2681}"/>
                    </a:ext>
                  </a:extLst>
                </p:cNvPr>
                <p:cNvSpPr/>
                <p:nvPr/>
              </p:nvSpPr>
              <p:spPr>
                <a:xfrm>
                  <a:off x="10816478" y="3691346"/>
                  <a:ext cx="169189" cy="13031"/>
                </a:xfrm>
                <a:custGeom>
                  <a:avLst/>
                  <a:gdLst>
                    <a:gd name="connsiteX0" fmla="*/ 162674 w 169189"/>
                    <a:gd name="connsiteY0" fmla="*/ 13031 h 13031"/>
                    <a:gd name="connsiteX1" fmla="*/ 6516 w 169189"/>
                    <a:gd name="connsiteY1" fmla="*/ 13031 h 13031"/>
                    <a:gd name="connsiteX2" fmla="*/ 0 w 169189"/>
                    <a:gd name="connsiteY2" fmla="*/ 6516 h 13031"/>
                    <a:gd name="connsiteX3" fmla="*/ 6516 w 169189"/>
                    <a:gd name="connsiteY3" fmla="*/ 0 h 13031"/>
                    <a:gd name="connsiteX4" fmla="*/ 162674 w 169189"/>
                    <a:gd name="connsiteY4" fmla="*/ 0 h 13031"/>
                    <a:gd name="connsiteX5" fmla="*/ 169189 w 169189"/>
                    <a:gd name="connsiteY5" fmla="*/ 6516 h 13031"/>
                    <a:gd name="connsiteX6" fmla="*/ 162674 w 169189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89" h="13031">
                      <a:moveTo>
                        <a:pt x="162674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62674" y="0"/>
                      </a:lnTo>
                      <a:cubicBezTo>
                        <a:pt x="166279" y="0"/>
                        <a:pt x="169189" y="2910"/>
                        <a:pt x="169189" y="6516"/>
                      </a:cubicBezTo>
                      <a:cubicBezTo>
                        <a:pt x="169189" y="10121"/>
                        <a:pt x="166279" y="13031"/>
                        <a:pt x="162674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1EE76318-6399-8899-4073-070C538A8672}"/>
                    </a:ext>
                  </a:extLst>
                </p:cNvPr>
                <p:cNvSpPr/>
                <p:nvPr/>
              </p:nvSpPr>
              <p:spPr>
                <a:xfrm>
                  <a:off x="11435463" y="3691346"/>
                  <a:ext cx="177703" cy="13031"/>
                </a:xfrm>
                <a:custGeom>
                  <a:avLst/>
                  <a:gdLst>
                    <a:gd name="connsiteX0" fmla="*/ 171188 w 177703"/>
                    <a:gd name="connsiteY0" fmla="*/ 13031 h 13031"/>
                    <a:gd name="connsiteX1" fmla="*/ 6516 w 177703"/>
                    <a:gd name="connsiteY1" fmla="*/ 13031 h 13031"/>
                    <a:gd name="connsiteX2" fmla="*/ 0 w 177703"/>
                    <a:gd name="connsiteY2" fmla="*/ 6516 h 13031"/>
                    <a:gd name="connsiteX3" fmla="*/ 6516 w 177703"/>
                    <a:gd name="connsiteY3" fmla="*/ 0 h 13031"/>
                    <a:gd name="connsiteX4" fmla="*/ 171188 w 177703"/>
                    <a:gd name="connsiteY4" fmla="*/ 0 h 13031"/>
                    <a:gd name="connsiteX5" fmla="*/ 177703 w 177703"/>
                    <a:gd name="connsiteY5" fmla="*/ 6516 h 13031"/>
                    <a:gd name="connsiteX6" fmla="*/ 171188 w 177703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703" h="13031">
                      <a:moveTo>
                        <a:pt x="171188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71188" y="0"/>
                      </a:lnTo>
                      <a:cubicBezTo>
                        <a:pt x="174793" y="0"/>
                        <a:pt x="177703" y="2910"/>
                        <a:pt x="177703" y="6516"/>
                      </a:cubicBezTo>
                      <a:cubicBezTo>
                        <a:pt x="177703" y="10121"/>
                        <a:pt x="174793" y="13031"/>
                        <a:pt x="171188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CFF7C4D-65AD-7451-6084-2FEE3590EC8E}"/>
                  </a:ext>
                </a:extLst>
              </p:cNvPr>
              <p:cNvSpPr/>
              <p:nvPr/>
            </p:nvSpPr>
            <p:spPr>
              <a:xfrm>
                <a:off x="10270880" y="3558079"/>
                <a:ext cx="178007" cy="58206"/>
              </a:xfrm>
              <a:custGeom>
                <a:avLst/>
                <a:gdLst>
                  <a:gd name="connsiteX0" fmla="*/ 0 w 178007"/>
                  <a:gd name="connsiteY0" fmla="*/ 0 h 58206"/>
                  <a:gd name="connsiteX1" fmla="*/ 178007 w 178007"/>
                  <a:gd name="connsiteY1" fmla="*/ 0 h 58206"/>
                  <a:gd name="connsiteX2" fmla="*/ 178007 w 178007"/>
                  <a:gd name="connsiteY2" fmla="*/ 58206 h 58206"/>
                  <a:gd name="connsiteX3" fmla="*/ 0 w 178007"/>
                  <a:gd name="connsiteY3" fmla="*/ 58206 h 58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007" h="58206">
                    <a:moveTo>
                      <a:pt x="0" y="0"/>
                    </a:moveTo>
                    <a:lnTo>
                      <a:pt x="178007" y="0"/>
                    </a:lnTo>
                    <a:lnTo>
                      <a:pt x="178007" y="58206"/>
                    </a:lnTo>
                    <a:lnTo>
                      <a:pt x="0" y="58206"/>
                    </a:ln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290582D-22FA-AC43-25D5-4EC16BFBFDD9}"/>
                  </a:ext>
                </a:extLst>
              </p:cNvPr>
              <p:cNvSpPr/>
              <p:nvPr/>
            </p:nvSpPr>
            <p:spPr>
              <a:xfrm>
                <a:off x="10224354" y="3937503"/>
                <a:ext cx="182141" cy="211001"/>
              </a:xfrm>
              <a:custGeom>
                <a:avLst/>
                <a:gdLst>
                  <a:gd name="connsiteX0" fmla="*/ 175622 w 182141"/>
                  <a:gd name="connsiteY0" fmla="*/ 211002 h 211001"/>
                  <a:gd name="connsiteX1" fmla="*/ 170670 w 182141"/>
                  <a:gd name="connsiteY1" fmla="*/ 208721 h 211001"/>
                  <a:gd name="connsiteX2" fmla="*/ 1567 w 182141"/>
                  <a:gd name="connsiteY2" fmla="*/ 10754 h 211001"/>
                  <a:gd name="connsiteX3" fmla="*/ 2284 w 182141"/>
                  <a:gd name="connsiteY3" fmla="*/ 1567 h 211001"/>
                  <a:gd name="connsiteX4" fmla="*/ 11471 w 182141"/>
                  <a:gd name="connsiteY4" fmla="*/ 2284 h 211001"/>
                  <a:gd name="connsiteX5" fmla="*/ 180574 w 182141"/>
                  <a:gd name="connsiteY5" fmla="*/ 200251 h 211001"/>
                  <a:gd name="connsiteX6" fmla="*/ 179857 w 182141"/>
                  <a:gd name="connsiteY6" fmla="*/ 209438 h 211001"/>
                  <a:gd name="connsiteX7" fmla="*/ 175622 w 182141"/>
                  <a:gd name="connsiteY7" fmla="*/ 211002 h 211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141" h="211001">
                    <a:moveTo>
                      <a:pt x="175622" y="211002"/>
                    </a:moveTo>
                    <a:cubicBezTo>
                      <a:pt x="173776" y="211002"/>
                      <a:pt x="171951" y="210220"/>
                      <a:pt x="170670" y="208721"/>
                    </a:cubicBezTo>
                    <a:lnTo>
                      <a:pt x="1567" y="10754"/>
                    </a:lnTo>
                    <a:cubicBezTo>
                      <a:pt x="-778" y="8018"/>
                      <a:pt x="-452" y="3913"/>
                      <a:pt x="2284" y="1567"/>
                    </a:cubicBezTo>
                    <a:cubicBezTo>
                      <a:pt x="5021" y="-778"/>
                      <a:pt x="9126" y="-452"/>
                      <a:pt x="11471" y="2284"/>
                    </a:cubicBezTo>
                    <a:lnTo>
                      <a:pt x="180574" y="200251"/>
                    </a:lnTo>
                    <a:cubicBezTo>
                      <a:pt x="182919" y="202988"/>
                      <a:pt x="182594" y="207092"/>
                      <a:pt x="179857" y="209438"/>
                    </a:cubicBezTo>
                    <a:cubicBezTo>
                      <a:pt x="178619" y="210481"/>
                      <a:pt x="177120" y="211002"/>
                      <a:pt x="175622" y="2110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503FE19-7CF7-7052-CCA0-3FFDA1E8ABC8}"/>
                  </a:ext>
                </a:extLst>
              </p:cNvPr>
              <p:cNvSpPr/>
              <p:nvPr/>
            </p:nvSpPr>
            <p:spPr>
              <a:xfrm>
                <a:off x="10560456" y="4196373"/>
                <a:ext cx="453444" cy="13031"/>
              </a:xfrm>
              <a:custGeom>
                <a:avLst/>
                <a:gdLst>
                  <a:gd name="connsiteX0" fmla="*/ 446929 w 453444"/>
                  <a:gd name="connsiteY0" fmla="*/ 13031 h 13031"/>
                  <a:gd name="connsiteX1" fmla="*/ 6516 w 453444"/>
                  <a:gd name="connsiteY1" fmla="*/ 13031 h 13031"/>
                  <a:gd name="connsiteX2" fmla="*/ 0 w 453444"/>
                  <a:gd name="connsiteY2" fmla="*/ 6516 h 13031"/>
                  <a:gd name="connsiteX3" fmla="*/ 6516 w 453444"/>
                  <a:gd name="connsiteY3" fmla="*/ 0 h 13031"/>
                  <a:gd name="connsiteX4" fmla="*/ 446929 w 453444"/>
                  <a:gd name="connsiteY4" fmla="*/ 0 h 13031"/>
                  <a:gd name="connsiteX5" fmla="*/ 453445 w 453444"/>
                  <a:gd name="connsiteY5" fmla="*/ 6516 h 13031"/>
                  <a:gd name="connsiteX6" fmla="*/ 446929 w 453444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3444" h="13031">
                    <a:moveTo>
                      <a:pt x="446929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46929" y="0"/>
                    </a:lnTo>
                    <a:cubicBezTo>
                      <a:pt x="450535" y="0"/>
                      <a:pt x="453445" y="2910"/>
                      <a:pt x="453445" y="6516"/>
                    </a:cubicBezTo>
                    <a:cubicBezTo>
                      <a:pt x="453445" y="10121"/>
                      <a:pt x="450535" y="13031"/>
                      <a:pt x="446929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6A4A809-64D2-E779-1DEF-3230702BF720}"/>
                  </a:ext>
                </a:extLst>
              </p:cNvPr>
              <p:cNvSpPr/>
              <p:nvPr/>
            </p:nvSpPr>
            <p:spPr>
              <a:xfrm>
                <a:off x="10558859" y="3290868"/>
                <a:ext cx="128926" cy="97131"/>
              </a:xfrm>
              <a:custGeom>
                <a:avLst/>
                <a:gdLst>
                  <a:gd name="connsiteX0" fmla="*/ 468 w 128926"/>
                  <a:gd name="connsiteY0" fmla="*/ 24829 h 97131"/>
                  <a:gd name="connsiteX1" fmla="*/ 29767 w 128926"/>
                  <a:gd name="connsiteY1" fmla="*/ 93700 h 97131"/>
                  <a:gd name="connsiteX2" fmla="*/ 34957 w 128926"/>
                  <a:gd name="connsiteY2" fmla="*/ 97131 h 97131"/>
                  <a:gd name="connsiteX3" fmla="*/ 112081 w 128926"/>
                  <a:gd name="connsiteY3" fmla="*/ 97131 h 97131"/>
                  <a:gd name="connsiteX4" fmla="*/ 117663 w 128926"/>
                  <a:gd name="connsiteY4" fmla="*/ 92288 h 97131"/>
                  <a:gd name="connsiteX5" fmla="*/ 128870 w 128926"/>
                  <a:gd name="connsiteY5" fmla="*/ 13123 h 97131"/>
                  <a:gd name="connsiteX6" fmla="*/ 124917 w 128926"/>
                  <a:gd name="connsiteY6" fmla="*/ 6933 h 97131"/>
                  <a:gd name="connsiteX7" fmla="*/ 3031 w 128926"/>
                  <a:gd name="connsiteY7" fmla="*/ 17619 h 97131"/>
                  <a:gd name="connsiteX8" fmla="*/ 446 w 128926"/>
                  <a:gd name="connsiteY8" fmla="*/ 24851 h 9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926" h="97131">
                    <a:moveTo>
                      <a:pt x="468" y="24829"/>
                    </a:moveTo>
                    <a:lnTo>
                      <a:pt x="29767" y="93700"/>
                    </a:lnTo>
                    <a:cubicBezTo>
                      <a:pt x="30657" y="95785"/>
                      <a:pt x="32699" y="97131"/>
                      <a:pt x="34957" y="97131"/>
                    </a:cubicBezTo>
                    <a:lnTo>
                      <a:pt x="112081" y="97131"/>
                    </a:lnTo>
                    <a:cubicBezTo>
                      <a:pt x="114883" y="97131"/>
                      <a:pt x="117272" y="95068"/>
                      <a:pt x="117663" y="92288"/>
                    </a:cubicBezTo>
                    <a:lnTo>
                      <a:pt x="128870" y="13123"/>
                    </a:lnTo>
                    <a:cubicBezTo>
                      <a:pt x="129260" y="10365"/>
                      <a:pt x="127588" y="7715"/>
                      <a:pt x="124917" y="6933"/>
                    </a:cubicBezTo>
                    <a:cubicBezTo>
                      <a:pt x="109084" y="2220"/>
                      <a:pt x="55178" y="-10377"/>
                      <a:pt x="3031" y="17619"/>
                    </a:cubicBezTo>
                    <a:cubicBezTo>
                      <a:pt x="446" y="19009"/>
                      <a:pt x="-705" y="22136"/>
                      <a:pt x="446" y="2485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25AD70-39A4-3C0B-77F9-269A78728345}"/>
                  </a:ext>
                </a:extLst>
              </p:cNvPr>
              <p:cNvSpPr/>
              <p:nvPr/>
            </p:nvSpPr>
            <p:spPr>
              <a:xfrm>
                <a:off x="10512902" y="3388021"/>
                <a:ext cx="247230" cy="874237"/>
              </a:xfrm>
              <a:custGeom>
                <a:avLst/>
                <a:gdLst>
                  <a:gd name="connsiteX0" fmla="*/ 150567 w 247230"/>
                  <a:gd name="connsiteY0" fmla="*/ 0 h 874237"/>
                  <a:gd name="connsiteX1" fmla="*/ 247042 w 247230"/>
                  <a:gd name="connsiteY1" fmla="*/ 693525 h 874237"/>
                  <a:gd name="connsiteX2" fmla="*/ 244587 w 247230"/>
                  <a:gd name="connsiteY2" fmla="*/ 705991 h 874237"/>
                  <a:gd name="connsiteX3" fmla="*/ 152543 w 247230"/>
                  <a:gd name="connsiteY3" fmla="*/ 864538 h 874237"/>
                  <a:gd name="connsiteX4" fmla="*/ 119770 w 247230"/>
                  <a:gd name="connsiteY4" fmla="*/ 865950 h 874237"/>
                  <a:gd name="connsiteX5" fmla="*/ 3531 w 247230"/>
                  <a:gd name="connsiteY5" fmla="*/ 700257 h 874237"/>
                  <a:gd name="connsiteX6" fmla="*/ 164 w 247230"/>
                  <a:gd name="connsiteY6" fmla="*/ 686574 h 874237"/>
                  <a:gd name="connsiteX7" fmla="*/ 89016 w 247230"/>
                  <a:gd name="connsiteY7" fmla="*/ 0 h 874237"/>
                  <a:gd name="connsiteX8" fmla="*/ 150567 w 247230"/>
                  <a:gd name="connsiteY8" fmla="*/ 0 h 87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230" h="874237">
                    <a:moveTo>
                      <a:pt x="150567" y="0"/>
                    </a:moveTo>
                    <a:lnTo>
                      <a:pt x="247042" y="693525"/>
                    </a:lnTo>
                    <a:cubicBezTo>
                      <a:pt x="247650" y="697825"/>
                      <a:pt x="246781" y="702212"/>
                      <a:pt x="244587" y="705991"/>
                    </a:cubicBezTo>
                    <a:lnTo>
                      <a:pt x="152543" y="864538"/>
                    </a:lnTo>
                    <a:cubicBezTo>
                      <a:pt x="145398" y="876831"/>
                      <a:pt x="127914" y="877591"/>
                      <a:pt x="119770" y="865950"/>
                    </a:cubicBezTo>
                    <a:lnTo>
                      <a:pt x="3531" y="700257"/>
                    </a:lnTo>
                    <a:cubicBezTo>
                      <a:pt x="729" y="696283"/>
                      <a:pt x="-466" y="691396"/>
                      <a:pt x="164" y="686574"/>
                    </a:cubicBezTo>
                    <a:lnTo>
                      <a:pt x="89016" y="0"/>
                    </a:lnTo>
                    <a:lnTo>
                      <a:pt x="150567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C4721D-355E-AD6C-1017-3FF2ECC75CA3}"/>
                  </a:ext>
                </a:extLst>
              </p:cNvPr>
              <p:cNvSpPr/>
              <p:nvPr/>
            </p:nvSpPr>
            <p:spPr>
              <a:xfrm>
                <a:off x="10519842" y="3616307"/>
                <a:ext cx="116673" cy="51560"/>
              </a:xfrm>
              <a:custGeom>
                <a:avLst/>
                <a:gdLst>
                  <a:gd name="connsiteX0" fmla="*/ 90893 w 116673"/>
                  <a:gd name="connsiteY0" fmla="*/ 0 h 51560"/>
                  <a:gd name="connsiteX1" fmla="*/ 116673 w 116673"/>
                  <a:gd name="connsiteY1" fmla="*/ 25780 h 51560"/>
                  <a:gd name="connsiteX2" fmla="*/ 116673 w 116673"/>
                  <a:gd name="connsiteY2" fmla="*/ 25780 h 51560"/>
                  <a:gd name="connsiteX3" fmla="*/ 90893 w 116673"/>
                  <a:gd name="connsiteY3" fmla="*/ 51560 h 51560"/>
                  <a:gd name="connsiteX4" fmla="*/ 25780 w 116673"/>
                  <a:gd name="connsiteY4" fmla="*/ 51560 h 51560"/>
                  <a:gd name="connsiteX5" fmla="*/ 0 w 116673"/>
                  <a:gd name="connsiteY5" fmla="*/ 25780 h 51560"/>
                  <a:gd name="connsiteX6" fmla="*/ 0 w 116673"/>
                  <a:gd name="connsiteY6" fmla="*/ 25780 h 51560"/>
                  <a:gd name="connsiteX7" fmla="*/ 25780 w 116673"/>
                  <a:gd name="connsiteY7" fmla="*/ 0 h 51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673" h="51560">
                    <a:moveTo>
                      <a:pt x="90893" y="0"/>
                    </a:moveTo>
                    <a:cubicBezTo>
                      <a:pt x="105131" y="0"/>
                      <a:pt x="116673" y="11542"/>
                      <a:pt x="116673" y="25780"/>
                    </a:cubicBezTo>
                    <a:lnTo>
                      <a:pt x="116673" y="25780"/>
                    </a:lnTo>
                    <a:cubicBezTo>
                      <a:pt x="116673" y="40018"/>
                      <a:pt x="105131" y="51560"/>
                      <a:pt x="90893" y="51560"/>
                    </a:cubicBezTo>
                    <a:lnTo>
                      <a:pt x="25780" y="51560"/>
                    </a:lnTo>
                    <a:cubicBezTo>
                      <a:pt x="11542" y="51560"/>
                      <a:pt x="0" y="40018"/>
                      <a:pt x="0" y="25780"/>
                    </a:cubicBezTo>
                    <a:lnTo>
                      <a:pt x="0" y="25780"/>
                    </a:lnTo>
                    <a:cubicBezTo>
                      <a:pt x="0" y="11542"/>
                      <a:pt x="11542" y="0"/>
                      <a:pt x="25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3342A4-AE35-1F6C-7817-13032DE0D3AC}"/>
                </a:ext>
              </a:extLst>
            </p:cNvPr>
            <p:cNvSpPr/>
            <p:nvPr/>
          </p:nvSpPr>
          <p:spPr>
            <a:xfrm>
              <a:off x="11030842" y="2730181"/>
              <a:ext cx="365310" cy="365310"/>
            </a:xfrm>
            <a:custGeom>
              <a:avLst/>
              <a:gdLst>
                <a:gd name="connsiteX0" fmla="*/ 182655 w 365310"/>
                <a:gd name="connsiteY0" fmla="*/ 0 h 365310"/>
                <a:gd name="connsiteX1" fmla="*/ 0 w 365310"/>
                <a:gd name="connsiteY1" fmla="*/ 182655 h 365310"/>
                <a:gd name="connsiteX2" fmla="*/ 182655 w 365310"/>
                <a:gd name="connsiteY2" fmla="*/ 365310 h 365310"/>
                <a:gd name="connsiteX3" fmla="*/ 365310 w 365310"/>
                <a:gd name="connsiteY3" fmla="*/ 182655 h 365310"/>
                <a:gd name="connsiteX4" fmla="*/ 182655 w 365310"/>
                <a:gd name="connsiteY4" fmla="*/ 0 h 365310"/>
                <a:gd name="connsiteX5" fmla="*/ 285797 w 365310"/>
                <a:gd name="connsiteY5" fmla="*/ 128575 h 365310"/>
                <a:gd name="connsiteX6" fmla="*/ 166084 w 365310"/>
                <a:gd name="connsiteY6" fmla="*/ 248289 h 365310"/>
                <a:gd name="connsiteX7" fmla="*/ 142606 w 365310"/>
                <a:gd name="connsiteY7" fmla="*/ 257998 h 365310"/>
                <a:gd name="connsiteX8" fmla="*/ 119128 w 365310"/>
                <a:gd name="connsiteY8" fmla="*/ 248289 h 365310"/>
                <a:gd name="connsiteX9" fmla="*/ 79512 w 365310"/>
                <a:gd name="connsiteY9" fmla="*/ 208674 h 365310"/>
                <a:gd name="connsiteX10" fmla="*/ 79512 w 365310"/>
                <a:gd name="connsiteY10" fmla="*/ 185326 h 365310"/>
                <a:gd name="connsiteX11" fmla="*/ 102860 w 365310"/>
                <a:gd name="connsiteY11" fmla="*/ 185326 h 365310"/>
                <a:gd name="connsiteX12" fmla="*/ 142475 w 365310"/>
                <a:gd name="connsiteY12" fmla="*/ 224942 h 365310"/>
                <a:gd name="connsiteX13" fmla="*/ 262428 w 365310"/>
                <a:gd name="connsiteY13" fmla="*/ 105228 h 365310"/>
                <a:gd name="connsiteX14" fmla="*/ 285776 w 365310"/>
                <a:gd name="connsiteY14" fmla="*/ 105228 h 365310"/>
                <a:gd name="connsiteX15" fmla="*/ 285776 w 365310"/>
                <a:gd name="connsiteY15" fmla="*/ 128575 h 36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310" h="365310">
                  <a:moveTo>
                    <a:pt x="182655" y="0"/>
                  </a:moveTo>
                  <a:cubicBezTo>
                    <a:pt x="81771" y="0"/>
                    <a:pt x="0" y="81771"/>
                    <a:pt x="0" y="182655"/>
                  </a:cubicBezTo>
                  <a:cubicBezTo>
                    <a:pt x="0" y="283539"/>
                    <a:pt x="81771" y="365310"/>
                    <a:pt x="182655" y="365310"/>
                  </a:cubicBezTo>
                  <a:cubicBezTo>
                    <a:pt x="283539" y="365310"/>
                    <a:pt x="365310" y="283539"/>
                    <a:pt x="365310" y="182655"/>
                  </a:cubicBezTo>
                  <a:cubicBezTo>
                    <a:pt x="365310" y="81771"/>
                    <a:pt x="283539" y="0"/>
                    <a:pt x="182655" y="0"/>
                  </a:cubicBezTo>
                  <a:close/>
                  <a:moveTo>
                    <a:pt x="285797" y="128575"/>
                  </a:moveTo>
                  <a:lnTo>
                    <a:pt x="166084" y="248289"/>
                  </a:lnTo>
                  <a:cubicBezTo>
                    <a:pt x="159611" y="254761"/>
                    <a:pt x="151119" y="257998"/>
                    <a:pt x="142606" y="257998"/>
                  </a:cubicBezTo>
                  <a:cubicBezTo>
                    <a:pt x="134092" y="257998"/>
                    <a:pt x="125600" y="254761"/>
                    <a:pt x="119128" y="248289"/>
                  </a:cubicBezTo>
                  <a:lnTo>
                    <a:pt x="79512" y="208674"/>
                  </a:lnTo>
                  <a:cubicBezTo>
                    <a:pt x="73062" y="202224"/>
                    <a:pt x="73062" y="191777"/>
                    <a:pt x="79512" y="185326"/>
                  </a:cubicBezTo>
                  <a:cubicBezTo>
                    <a:pt x="85963" y="178876"/>
                    <a:pt x="96410" y="178876"/>
                    <a:pt x="102860" y="185326"/>
                  </a:cubicBezTo>
                  <a:lnTo>
                    <a:pt x="142475" y="224942"/>
                  </a:lnTo>
                  <a:lnTo>
                    <a:pt x="262428" y="105228"/>
                  </a:lnTo>
                  <a:cubicBezTo>
                    <a:pt x="268879" y="98777"/>
                    <a:pt x="279325" y="98777"/>
                    <a:pt x="285776" y="105228"/>
                  </a:cubicBezTo>
                  <a:cubicBezTo>
                    <a:pt x="292226" y="111678"/>
                    <a:pt x="292226" y="122125"/>
                    <a:pt x="285776" y="128575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aphic 219">
              <a:extLst>
                <a:ext uri="{FF2B5EF4-FFF2-40B4-BE49-F238E27FC236}">
                  <a16:creationId xmlns:a16="http://schemas.microsoft.com/office/drawing/2014/main" id="{65FC9221-9393-E5E9-FE05-8AF59655C53C}"/>
                </a:ext>
              </a:extLst>
            </p:cNvPr>
            <p:cNvGrpSpPr/>
            <p:nvPr/>
          </p:nvGrpSpPr>
          <p:grpSpPr>
            <a:xfrm>
              <a:off x="10356165" y="2553587"/>
              <a:ext cx="522826" cy="582930"/>
              <a:chOff x="10356165" y="2553587"/>
              <a:chExt cx="522826" cy="582930"/>
            </a:xfrm>
            <a:solidFill>
              <a:srgbClr val="363634"/>
            </a:solidFill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1552CA1-2067-AFCC-2A3E-8F3722D44236}"/>
                  </a:ext>
                </a:extLst>
              </p:cNvPr>
              <p:cNvSpPr/>
              <p:nvPr/>
            </p:nvSpPr>
            <p:spPr>
              <a:xfrm>
                <a:off x="10356165" y="2834941"/>
                <a:ext cx="81768" cy="106649"/>
              </a:xfrm>
              <a:custGeom>
                <a:avLst/>
                <a:gdLst>
                  <a:gd name="connsiteX0" fmla="*/ 65986 w 81768"/>
                  <a:gd name="connsiteY0" fmla="*/ 106628 h 106649"/>
                  <a:gd name="connsiteX1" fmla="*/ 18335 w 81768"/>
                  <a:gd name="connsiteY1" fmla="*/ 91794 h 106649"/>
                  <a:gd name="connsiteX2" fmla="*/ 69 w 81768"/>
                  <a:gd name="connsiteY2" fmla="*/ 50833 h 106649"/>
                  <a:gd name="connsiteX3" fmla="*/ 15403 w 81768"/>
                  <a:gd name="connsiteY3" fmla="*/ 8980 h 106649"/>
                  <a:gd name="connsiteX4" fmla="*/ 62467 w 81768"/>
                  <a:gd name="connsiteY4" fmla="*/ 2182 h 106649"/>
                  <a:gd name="connsiteX5" fmla="*/ 66985 w 81768"/>
                  <a:gd name="connsiteY5" fmla="*/ 10218 h 106649"/>
                  <a:gd name="connsiteX6" fmla="*/ 58971 w 81768"/>
                  <a:gd name="connsiteY6" fmla="*/ 14758 h 106649"/>
                  <a:gd name="connsiteX7" fmla="*/ 58971 w 81768"/>
                  <a:gd name="connsiteY7" fmla="*/ 14758 h 106649"/>
                  <a:gd name="connsiteX8" fmla="*/ 23439 w 81768"/>
                  <a:gd name="connsiteY8" fmla="*/ 19253 h 106649"/>
                  <a:gd name="connsiteX9" fmla="*/ 13079 w 81768"/>
                  <a:gd name="connsiteY9" fmla="*/ 50355 h 106649"/>
                  <a:gd name="connsiteX10" fmla="*/ 26718 w 81768"/>
                  <a:gd name="connsiteY10" fmla="*/ 81847 h 106649"/>
                  <a:gd name="connsiteX11" fmla="*/ 74391 w 81768"/>
                  <a:gd name="connsiteY11" fmla="*/ 93184 h 106649"/>
                  <a:gd name="connsiteX12" fmla="*/ 81710 w 81768"/>
                  <a:gd name="connsiteY12" fmla="*/ 98788 h 106649"/>
                  <a:gd name="connsiteX13" fmla="*/ 76107 w 81768"/>
                  <a:gd name="connsiteY13" fmla="*/ 106107 h 106649"/>
                  <a:gd name="connsiteX14" fmla="*/ 65986 w 81768"/>
                  <a:gd name="connsiteY14" fmla="*/ 106650 h 10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768" h="106649">
                    <a:moveTo>
                      <a:pt x="65986" y="106628"/>
                    </a:moveTo>
                    <a:cubicBezTo>
                      <a:pt x="53867" y="106628"/>
                      <a:pt x="33386" y="104478"/>
                      <a:pt x="18335" y="91794"/>
                    </a:cubicBezTo>
                    <a:cubicBezTo>
                      <a:pt x="6889" y="82151"/>
                      <a:pt x="743" y="68381"/>
                      <a:pt x="69" y="50833"/>
                    </a:cubicBezTo>
                    <a:cubicBezTo>
                      <a:pt x="-669" y="31677"/>
                      <a:pt x="4500" y="17603"/>
                      <a:pt x="15403" y="8980"/>
                    </a:cubicBezTo>
                    <a:cubicBezTo>
                      <a:pt x="33820" y="-5571"/>
                      <a:pt x="61316" y="1857"/>
                      <a:pt x="62467" y="2182"/>
                    </a:cubicBezTo>
                    <a:cubicBezTo>
                      <a:pt x="65942" y="3160"/>
                      <a:pt x="67962" y="6743"/>
                      <a:pt x="66985" y="10218"/>
                    </a:cubicBezTo>
                    <a:cubicBezTo>
                      <a:pt x="66029" y="13672"/>
                      <a:pt x="62446" y="15713"/>
                      <a:pt x="58971" y="14758"/>
                    </a:cubicBezTo>
                    <a:lnTo>
                      <a:pt x="58971" y="14758"/>
                    </a:lnTo>
                    <a:cubicBezTo>
                      <a:pt x="58753" y="14693"/>
                      <a:pt x="36622" y="8785"/>
                      <a:pt x="23439" y="19253"/>
                    </a:cubicBezTo>
                    <a:cubicBezTo>
                      <a:pt x="15989" y="25161"/>
                      <a:pt x="12514" y="35629"/>
                      <a:pt x="13079" y="50355"/>
                    </a:cubicBezTo>
                    <a:cubicBezTo>
                      <a:pt x="13600" y="64059"/>
                      <a:pt x="18204" y="74658"/>
                      <a:pt x="26718" y="81847"/>
                    </a:cubicBezTo>
                    <a:cubicBezTo>
                      <a:pt x="44615" y="96942"/>
                      <a:pt x="74087" y="93228"/>
                      <a:pt x="74391" y="93184"/>
                    </a:cubicBezTo>
                    <a:cubicBezTo>
                      <a:pt x="77953" y="92706"/>
                      <a:pt x="81232" y="95226"/>
                      <a:pt x="81710" y="98788"/>
                    </a:cubicBezTo>
                    <a:cubicBezTo>
                      <a:pt x="82188" y="102350"/>
                      <a:pt x="79669" y="105629"/>
                      <a:pt x="76107" y="106107"/>
                    </a:cubicBezTo>
                    <a:cubicBezTo>
                      <a:pt x="75651" y="106172"/>
                      <a:pt x="71763" y="106650"/>
                      <a:pt x="65986" y="10665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7FA4FCC-228F-873F-955D-15F1A653DA61}"/>
                  </a:ext>
                </a:extLst>
              </p:cNvPr>
              <p:cNvSpPr/>
              <p:nvPr/>
            </p:nvSpPr>
            <p:spPr>
              <a:xfrm>
                <a:off x="10797968" y="2831946"/>
                <a:ext cx="81023" cy="106930"/>
              </a:xfrm>
              <a:custGeom>
                <a:avLst/>
                <a:gdLst>
                  <a:gd name="connsiteX0" fmla="*/ 14470 w 81023"/>
                  <a:gd name="connsiteY0" fmla="*/ 106931 h 106930"/>
                  <a:gd name="connsiteX1" fmla="*/ 5739 w 81023"/>
                  <a:gd name="connsiteY1" fmla="*/ 106518 h 106930"/>
                  <a:gd name="connsiteX2" fmla="*/ 48 w 81023"/>
                  <a:gd name="connsiteY2" fmla="*/ 99286 h 106930"/>
                  <a:gd name="connsiteX3" fmla="*/ 7281 w 81023"/>
                  <a:gd name="connsiteY3" fmla="*/ 93574 h 106930"/>
                  <a:gd name="connsiteX4" fmla="*/ 54823 w 81023"/>
                  <a:gd name="connsiteY4" fmla="*/ 81541 h 106930"/>
                  <a:gd name="connsiteX5" fmla="*/ 67985 w 81023"/>
                  <a:gd name="connsiteY5" fmla="*/ 49897 h 106930"/>
                  <a:gd name="connsiteX6" fmla="*/ 57190 w 81023"/>
                  <a:gd name="connsiteY6" fmla="*/ 18948 h 106930"/>
                  <a:gd name="connsiteX7" fmla="*/ 21593 w 81023"/>
                  <a:gd name="connsiteY7" fmla="*/ 14952 h 106930"/>
                  <a:gd name="connsiteX8" fmla="*/ 13514 w 81023"/>
                  <a:gd name="connsiteY8" fmla="*/ 10521 h 106930"/>
                  <a:gd name="connsiteX9" fmla="*/ 17923 w 81023"/>
                  <a:gd name="connsiteY9" fmla="*/ 2442 h 106930"/>
                  <a:gd name="connsiteX10" fmla="*/ 65074 w 81023"/>
                  <a:gd name="connsiteY10" fmla="*/ 8588 h 106930"/>
                  <a:gd name="connsiteX11" fmla="*/ 80994 w 81023"/>
                  <a:gd name="connsiteY11" fmla="*/ 50223 h 106930"/>
                  <a:gd name="connsiteX12" fmla="*/ 63293 w 81023"/>
                  <a:gd name="connsiteY12" fmla="*/ 91423 h 106930"/>
                  <a:gd name="connsiteX13" fmla="*/ 14426 w 81023"/>
                  <a:gd name="connsiteY13" fmla="*/ 106931 h 106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1023" h="106930">
                    <a:moveTo>
                      <a:pt x="14470" y="106931"/>
                    </a:moveTo>
                    <a:cubicBezTo>
                      <a:pt x="9474" y="106931"/>
                      <a:pt x="6173" y="106561"/>
                      <a:pt x="5739" y="106518"/>
                    </a:cubicBezTo>
                    <a:cubicBezTo>
                      <a:pt x="2155" y="106084"/>
                      <a:pt x="-386" y="102848"/>
                      <a:pt x="48" y="99286"/>
                    </a:cubicBezTo>
                    <a:cubicBezTo>
                      <a:pt x="483" y="95702"/>
                      <a:pt x="3719" y="93183"/>
                      <a:pt x="7281" y="93574"/>
                    </a:cubicBezTo>
                    <a:cubicBezTo>
                      <a:pt x="7563" y="93617"/>
                      <a:pt x="37231" y="96831"/>
                      <a:pt x="54823" y="81541"/>
                    </a:cubicBezTo>
                    <a:cubicBezTo>
                      <a:pt x="63228" y="74244"/>
                      <a:pt x="67659" y="63602"/>
                      <a:pt x="67985" y="49897"/>
                    </a:cubicBezTo>
                    <a:cubicBezTo>
                      <a:pt x="68354" y="35150"/>
                      <a:pt x="64727" y="24747"/>
                      <a:pt x="57190" y="18948"/>
                    </a:cubicBezTo>
                    <a:cubicBezTo>
                      <a:pt x="43855" y="8675"/>
                      <a:pt x="21811" y="14886"/>
                      <a:pt x="21593" y="14952"/>
                    </a:cubicBezTo>
                    <a:cubicBezTo>
                      <a:pt x="18140" y="15951"/>
                      <a:pt x="14535" y="13974"/>
                      <a:pt x="13514" y="10521"/>
                    </a:cubicBezTo>
                    <a:cubicBezTo>
                      <a:pt x="12515" y="7068"/>
                      <a:pt x="14470" y="3462"/>
                      <a:pt x="17923" y="2442"/>
                    </a:cubicBezTo>
                    <a:cubicBezTo>
                      <a:pt x="19074" y="2094"/>
                      <a:pt x="46461" y="-5725"/>
                      <a:pt x="65074" y="8588"/>
                    </a:cubicBezTo>
                    <a:cubicBezTo>
                      <a:pt x="76108" y="17058"/>
                      <a:pt x="81472" y="31067"/>
                      <a:pt x="80994" y="50223"/>
                    </a:cubicBezTo>
                    <a:cubicBezTo>
                      <a:pt x="80560" y="67772"/>
                      <a:pt x="74609" y="81628"/>
                      <a:pt x="63293" y="91423"/>
                    </a:cubicBezTo>
                    <a:cubicBezTo>
                      <a:pt x="47808" y="104824"/>
                      <a:pt x="26306" y="106931"/>
                      <a:pt x="14426" y="1069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82849A4-C94A-A01F-7AA3-1889A8AD8287}"/>
                  </a:ext>
                </a:extLst>
              </p:cNvPr>
              <p:cNvSpPr/>
              <p:nvPr/>
            </p:nvSpPr>
            <p:spPr>
              <a:xfrm>
                <a:off x="10714628" y="3056300"/>
                <a:ext cx="23128" cy="80217"/>
              </a:xfrm>
              <a:custGeom>
                <a:avLst/>
                <a:gdLst>
                  <a:gd name="connsiteX0" fmla="*/ 16603 w 23128"/>
                  <a:gd name="connsiteY0" fmla="*/ 80218 h 80217"/>
                  <a:gd name="connsiteX1" fmla="*/ 10174 w 23128"/>
                  <a:gd name="connsiteY1" fmla="*/ 74679 h 80217"/>
                  <a:gd name="connsiteX2" fmla="*/ 75 w 23128"/>
                  <a:gd name="connsiteY2" fmla="*/ 7481 h 80217"/>
                  <a:gd name="connsiteX3" fmla="*/ 5548 w 23128"/>
                  <a:gd name="connsiteY3" fmla="*/ 75 h 80217"/>
                  <a:gd name="connsiteX4" fmla="*/ 12954 w 23128"/>
                  <a:gd name="connsiteY4" fmla="*/ 5548 h 80217"/>
                  <a:gd name="connsiteX5" fmla="*/ 23054 w 23128"/>
                  <a:gd name="connsiteY5" fmla="*/ 72746 h 80217"/>
                  <a:gd name="connsiteX6" fmla="*/ 17581 w 23128"/>
                  <a:gd name="connsiteY6" fmla="*/ 80152 h 80217"/>
                  <a:gd name="connsiteX7" fmla="*/ 16603 w 23128"/>
                  <a:gd name="connsiteY7" fmla="*/ 80218 h 8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28" h="80217">
                    <a:moveTo>
                      <a:pt x="16603" y="80218"/>
                    </a:moveTo>
                    <a:cubicBezTo>
                      <a:pt x="13432" y="80218"/>
                      <a:pt x="10652" y="77894"/>
                      <a:pt x="10174" y="74679"/>
                    </a:cubicBezTo>
                    <a:lnTo>
                      <a:pt x="75" y="7481"/>
                    </a:lnTo>
                    <a:cubicBezTo>
                      <a:pt x="-468" y="3919"/>
                      <a:pt x="1987" y="596"/>
                      <a:pt x="5548" y="75"/>
                    </a:cubicBezTo>
                    <a:cubicBezTo>
                      <a:pt x="9110" y="-468"/>
                      <a:pt x="12433" y="1987"/>
                      <a:pt x="12954" y="5548"/>
                    </a:cubicBezTo>
                    <a:lnTo>
                      <a:pt x="23054" y="72746"/>
                    </a:lnTo>
                    <a:cubicBezTo>
                      <a:pt x="23597" y="76308"/>
                      <a:pt x="21142" y="79631"/>
                      <a:pt x="17581" y="80152"/>
                    </a:cubicBezTo>
                    <a:cubicBezTo>
                      <a:pt x="17255" y="80196"/>
                      <a:pt x="16929" y="80218"/>
                      <a:pt x="16603" y="8021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4531DBA-3C19-02BF-A900-7E848906FA15}"/>
                  </a:ext>
                </a:extLst>
              </p:cNvPr>
              <p:cNvSpPr/>
              <p:nvPr/>
            </p:nvSpPr>
            <p:spPr>
              <a:xfrm>
                <a:off x="10492814" y="3060053"/>
                <a:ext cx="20218" cy="68037"/>
              </a:xfrm>
              <a:custGeom>
                <a:avLst/>
                <a:gdLst>
                  <a:gd name="connsiteX0" fmla="*/ 6526 w 20218"/>
                  <a:gd name="connsiteY0" fmla="*/ 68038 h 68037"/>
                  <a:gd name="connsiteX1" fmla="*/ 5678 w 20218"/>
                  <a:gd name="connsiteY1" fmla="*/ 67972 h 68037"/>
                  <a:gd name="connsiteX2" fmla="*/ 53 w 20218"/>
                  <a:gd name="connsiteY2" fmla="*/ 60675 h 68037"/>
                  <a:gd name="connsiteX3" fmla="*/ 7242 w 20218"/>
                  <a:gd name="connsiteY3" fmla="*/ 5683 h 68037"/>
                  <a:gd name="connsiteX4" fmla="*/ 14540 w 20218"/>
                  <a:gd name="connsiteY4" fmla="*/ 58 h 68037"/>
                  <a:gd name="connsiteX5" fmla="*/ 20165 w 20218"/>
                  <a:gd name="connsiteY5" fmla="*/ 7355 h 68037"/>
                  <a:gd name="connsiteX6" fmla="*/ 12976 w 20218"/>
                  <a:gd name="connsiteY6" fmla="*/ 62347 h 68037"/>
                  <a:gd name="connsiteX7" fmla="*/ 6526 w 20218"/>
                  <a:gd name="connsiteY7" fmla="*/ 68016 h 6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18" h="68037">
                    <a:moveTo>
                      <a:pt x="6526" y="68038"/>
                    </a:moveTo>
                    <a:cubicBezTo>
                      <a:pt x="6243" y="68038"/>
                      <a:pt x="5961" y="68038"/>
                      <a:pt x="5678" y="67972"/>
                    </a:cubicBezTo>
                    <a:cubicBezTo>
                      <a:pt x="2117" y="67516"/>
                      <a:pt x="-403" y="64237"/>
                      <a:pt x="53" y="60675"/>
                    </a:cubicBezTo>
                    <a:lnTo>
                      <a:pt x="7242" y="5683"/>
                    </a:lnTo>
                    <a:cubicBezTo>
                      <a:pt x="7698" y="2121"/>
                      <a:pt x="10978" y="-420"/>
                      <a:pt x="14540" y="58"/>
                    </a:cubicBezTo>
                    <a:cubicBezTo>
                      <a:pt x="18102" y="514"/>
                      <a:pt x="20621" y="3793"/>
                      <a:pt x="20165" y="7355"/>
                    </a:cubicBezTo>
                    <a:lnTo>
                      <a:pt x="12976" y="62347"/>
                    </a:lnTo>
                    <a:cubicBezTo>
                      <a:pt x="12542" y="65627"/>
                      <a:pt x="9740" y="68016"/>
                      <a:pt x="6526" y="6801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4" name="Graphic 219">
                <a:extLst>
                  <a:ext uri="{FF2B5EF4-FFF2-40B4-BE49-F238E27FC236}">
                    <a16:creationId xmlns:a16="http://schemas.microsoft.com/office/drawing/2014/main" id="{BD4FF4B7-623E-845E-69D3-DB167E4CA0B0}"/>
                  </a:ext>
                </a:extLst>
              </p:cNvPr>
              <p:cNvGrpSpPr/>
              <p:nvPr/>
            </p:nvGrpSpPr>
            <p:grpSpPr>
              <a:xfrm>
                <a:off x="10506396" y="2826151"/>
                <a:ext cx="220064" cy="138027"/>
                <a:chOff x="10506396" y="2826151"/>
                <a:chExt cx="220064" cy="138027"/>
              </a:xfrm>
              <a:solidFill>
                <a:srgbClr val="363634"/>
              </a:solidFill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877CA7C6-5B4B-8D7A-4B57-CC4CE75529FC}"/>
                    </a:ext>
                  </a:extLst>
                </p:cNvPr>
                <p:cNvSpPr/>
                <p:nvPr/>
              </p:nvSpPr>
              <p:spPr>
                <a:xfrm>
                  <a:off x="10506396" y="2827766"/>
                  <a:ext cx="110098" cy="136412"/>
                </a:xfrm>
                <a:custGeom>
                  <a:avLst/>
                  <a:gdLst>
                    <a:gd name="connsiteX0" fmla="*/ 103601 w 110098"/>
                    <a:gd name="connsiteY0" fmla="*/ 136413 h 136412"/>
                    <a:gd name="connsiteX1" fmla="*/ 103384 w 110098"/>
                    <a:gd name="connsiteY1" fmla="*/ 136413 h 136412"/>
                    <a:gd name="connsiteX2" fmla="*/ 50607 w 110098"/>
                    <a:gd name="connsiteY2" fmla="*/ 120970 h 136412"/>
                    <a:gd name="connsiteX3" fmla="*/ 44417 w 110098"/>
                    <a:gd name="connsiteY3" fmla="*/ 111197 h 136412"/>
                    <a:gd name="connsiteX4" fmla="*/ 48935 w 110098"/>
                    <a:gd name="connsiteY4" fmla="*/ 100989 h 136412"/>
                    <a:gd name="connsiteX5" fmla="*/ 67917 w 110098"/>
                    <a:gd name="connsiteY5" fmla="*/ 27775 h 136412"/>
                    <a:gd name="connsiteX6" fmla="*/ 9081 w 110098"/>
                    <a:gd name="connsiteY6" fmla="*/ 18067 h 136412"/>
                    <a:gd name="connsiteX7" fmla="*/ 524 w 110098"/>
                    <a:gd name="connsiteY7" fmla="*/ 14635 h 136412"/>
                    <a:gd name="connsiteX8" fmla="*/ 3955 w 110098"/>
                    <a:gd name="connsiteY8" fmla="*/ 6078 h 136412"/>
                    <a:gd name="connsiteX9" fmla="*/ 78038 w 110098"/>
                    <a:gd name="connsiteY9" fmla="*/ 19565 h 136412"/>
                    <a:gd name="connsiteX10" fmla="*/ 58122 w 110098"/>
                    <a:gd name="connsiteY10" fmla="*/ 110263 h 136412"/>
                    <a:gd name="connsiteX11" fmla="*/ 103797 w 110098"/>
                    <a:gd name="connsiteY11" fmla="*/ 123359 h 136412"/>
                    <a:gd name="connsiteX12" fmla="*/ 110095 w 110098"/>
                    <a:gd name="connsiteY12" fmla="*/ 130092 h 136412"/>
                    <a:gd name="connsiteX13" fmla="*/ 103579 w 110098"/>
                    <a:gd name="connsiteY13" fmla="*/ 136391 h 136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0098" h="136412">
                      <a:moveTo>
                        <a:pt x="103601" y="136413"/>
                      </a:moveTo>
                      <a:cubicBezTo>
                        <a:pt x="103601" y="136413"/>
                        <a:pt x="103449" y="136413"/>
                        <a:pt x="103384" y="136413"/>
                      </a:cubicBezTo>
                      <a:cubicBezTo>
                        <a:pt x="78147" y="135566"/>
                        <a:pt x="59490" y="126378"/>
                        <a:pt x="50607" y="120970"/>
                      </a:cubicBezTo>
                      <a:cubicBezTo>
                        <a:pt x="46958" y="118755"/>
                        <a:pt x="44700" y="115193"/>
                        <a:pt x="44417" y="111197"/>
                      </a:cubicBezTo>
                      <a:cubicBezTo>
                        <a:pt x="44135" y="107309"/>
                        <a:pt x="45786" y="103595"/>
                        <a:pt x="48935" y="100989"/>
                      </a:cubicBezTo>
                      <a:cubicBezTo>
                        <a:pt x="67070" y="86047"/>
                        <a:pt x="88268" y="52947"/>
                        <a:pt x="67917" y="27775"/>
                      </a:cubicBezTo>
                      <a:cubicBezTo>
                        <a:pt x="47219" y="2169"/>
                        <a:pt x="9472" y="17915"/>
                        <a:pt x="9081" y="18067"/>
                      </a:cubicBezTo>
                      <a:cubicBezTo>
                        <a:pt x="5780" y="19479"/>
                        <a:pt x="1935" y="17937"/>
                        <a:pt x="524" y="14635"/>
                      </a:cubicBezTo>
                      <a:cubicBezTo>
                        <a:pt x="-888" y="11334"/>
                        <a:pt x="654" y="7490"/>
                        <a:pt x="3955" y="6078"/>
                      </a:cubicBezTo>
                      <a:cubicBezTo>
                        <a:pt x="5866" y="5253"/>
                        <a:pt x="51215" y="-13599"/>
                        <a:pt x="78038" y="19565"/>
                      </a:cubicBezTo>
                      <a:cubicBezTo>
                        <a:pt x="101190" y="48212"/>
                        <a:pt x="85140" y="87415"/>
                        <a:pt x="58122" y="110263"/>
                      </a:cubicBezTo>
                      <a:cubicBezTo>
                        <a:pt x="66353" y="115150"/>
                        <a:pt x="82360" y="122643"/>
                        <a:pt x="103797" y="123359"/>
                      </a:cubicBezTo>
                      <a:cubicBezTo>
                        <a:pt x="107402" y="123468"/>
                        <a:pt x="110204" y="126487"/>
                        <a:pt x="110095" y="130092"/>
                      </a:cubicBezTo>
                      <a:cubicBezTo>
                        <a:pt x="109986" y="133611"/>
                        <a:pt x="107076" y="136391"/>
                        <a:pt x="103579" y="13639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9EB80C39-660E-CEEE-7382-7E9E0D494A07}"/>
                    </a:ext>
                  </a:extLst>
                </p:cNvPr>
                <p:cNvSpPr/>
                <p:nvPr/>
              </p:nvSpPr>
              <p:spPr>
                <a:xfrm>
                  <a:off x="10643344" y="2826151"/>
                  <a:ext cx="83117" cy="32300"/>
                </a:xfrm>
                <a:custGeom>
                  <a:avLst/>
                  <a:gdLst>
                    <a:gd name="connsiteX0" fmla="*/ 76572 w 83117"/>
                    <a:gd name="connsiteY0" fmla="*/ 32300 h 32300"/>
                    <a:gd name="connsiteX1" fmla="*/ 72098 w 83117"/>
                    <a:gd name="connsiteY1" fmla="*/ 30519 h 32300"/>
                    <a:gd name="connsiteX2" fmla="*/ 9505 w 83117"/>
                    <a:gd name="connsiteY2" fmla="*/ 18292 h 32300"/>
                    <a:gd name="connsiteX3" fmla="*/ 730 w 83117"/>
                    <a:gd name="connsiteY3" fmla="*/ 15490 h 32300"/>
                    <a:gd name="connsiteX4" fmla="*/ 3532 w 83117"/>
                    <a:gd name="connsiteY4" fmla="*/ 6716 h 32300"/>
                    <a:gd name="connsiteX5" fmla="*/ 81090 w 83117"/>
                    <a:gd name="connsiteY5" fmla="*/ 21072 h 32300"/>
                    <a:gd name="connsiteX6" fmla="*/ 81329 w 83117"/>
                    <a:gd name="connsiteY6" fmla="*/ 30280 h 32300"/>
                    <a:gd name="connsiteX7" fmla="*/ 76616 w 83117"/>
                    <a:gd name="connsiteY7" fmla="*/ 32300 h 32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117" h="32300">
                      <a:moveTo>
                        <a:pt x="76572" y="32300"/>
                      </a:moveTo>
                      <a:cubicBezTo>
                        <a:pt x="74965" y="32300"/>
                        <a:pt x="73358" y="31714"/>
                        <a:pt x="72098" y="30519"/>
                      </a:cubicBezTo>
                      <a:cubicBezTo>
                        <a:pt x="70795" y="29303"/>
                        <a:pt x="41171" y="1916"/>
                        <a:pt x="9505" y="18292"/>
                      </a:cubicBezTo>
                      <a:cubicBezTo>
                        <a:pt x="6312" y="19942"/>
                        <a:pt x="2381" y="18683"/>
                        <a:pt x="730" y="15490"/>
                      </a:cubicBezTo>
                      <a:cubicBezTo>
                        <a:pt x="-920" y="12297"/>
                        <a:pt x="318" y="8366"/>
                        <a:pt x="3532" y="6716"/>
                      </a:cubicBezTo>
                      <a:cubicBezTo>
                        <a:pt x="43538" y="-13982"/>
                        <a:pt x="79570" y="19638"/>
                        <a:pt x="81090" y="21072"/>
                      </a:cubicBezTo>
                      <a:cubicBezTo>
                        <a:pt x="83696" y="23548"/>
                        <a:pt x="83805" y="27674"/>
                        <a:pt x="81329" y="30280"/>
                      </a:cubicBezTo>
                      <a:cubicBezTo>
                        <a:pt x="80047" y="31627"/>
                        <a:pt x="78332" y="32300"/>
                        <a:pt x="76616" y="323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7E0705D-624A-C17A-50DF-85003E5E3FE0}"/>
                  </a:ext>
                </a:extLst>
              </p:cNvPr>
              <p:cNvSpPr/>
              <p:nvPr/>
            </p:nvSpPr>
            <p:spPr>
              <a:xfrm>
                <a:off x="10421858" y="2896727"/>
                <a:ext cx="389204" cy="208428"/>
              </a:xfrm>
              <a:custGeom>
                <a:avLst/>
                <a:gdLst>
                  <a:gd name="connsiteX0" fmla="*/ 183165 w 389204"/>
                  <a:gd name="connsiteY0" fmla="*/ 208429 h 208428"/>
                  <a:gd name="connsiteX1" fmla="*/ 136296 w 389204"/>
                  <a:gd name="connsiteY1" fmla="*/ 201978 h 208428"/>
                  <a:gd name="connsiteX2" fmla="*/ 12912 w 389204"/>
                  <a:gd name="connsiteY2" fmla="*/ 70514 h 208428"/>
                  <a:gd name="connsiteX3" fmla="*/ 141 w 389204"/>
                  <a:gd name="connsiteY3" fmla="*/ 10353 h 208428"/>
                  <a:gd name="connsiteX4" fmla="*/ 5158 w 389204"/>
                  <a:gd name="connsiteY4" fmla="*/ 2621 h 208428"/>
                  <a:gd name="connsiteX5" fmla="*/ 12890 w 389204"/>
                  <a:gd name="connsiteY5" fmla="*/ 7638 h 208428"/>
                  <a:gd name="connsiteX6" fmla="*/ 25660 w 389204"/>
                  <a:gd name="connsiteY6" fmla="*/ 67799 h 208428"/>
                  <a:gd name="connsiteX7" fmla="*/ 139814 w 389204"/>
                  <a:gd name="connsiteY7" fmla="*/ 189425 h 208428"/>
                  <a:gd name="connsiteX8" fmla="*/ 232336 w 389204"/>
                  <a:gd name="connsiteY8" fmla="*/ 187687 h 208428"/>
                  <a:gd name="connsiteX9" fmla="*/ 254946 w 389204"/>
                  <a:gd name="connsiteY9" fmla="*/ 180433 h 208428"/>
                  <a:gd name="connsiteX10" fmla="*/ 362519 w 389204"/>
                  <a:gd name="connsiteY10" fmla="*/ 63890 h 208428"/>
                  <a:gd name="connsiteX11" fmla="*/ 376332 w 389204"/>
                  <a:gd name="connsiteY11" fmla="*/ 5032 h 208428"/>
                  <a:gd name="connsiteX12" fmla="*/ 384173 w 389204"/>
                  <a:gd name="connsiteY12" fmla="*/ 167 h 208428"/>
                  <a:gd name="connsiteX13" fmla="*/ 389038 w 389204"/>
                  <a:gd name="connsiteY13" fmla="*/ 8008 h 208428"/>
                  <a:gd name="connsiteX14" fmla="*/ 375224 w 389204"/>
                  <a:gd name="connsiteY14" fmla="*/ 66866 h 208428"/>
                  <a:gd name="connsiteX15" fmla="*/ 258942 w 389204"/>
                  <a:gd name="connsiteY15" fmla="*/ 192834 h 208428"/>
                  <a:gd name="connsiteX16" fmla="*/ 236333 w 389204"/>
                  <a:gd name="connsiteY16" fmla="*/ 200089 h 208428"/>
                  <a:gd name="connsiteX17" fmla="*/ 183209 w 389204"/>
                  <a:gd name="connsiteY17" fmla="*/ 208429 h 20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9204" h="208428">
                    <a:moveTo>
                      <a:pt x="183165" y="208429"/>
                    </a:moveTo>
                    <a:cubicBezTo>
                      <a:pt x="167419" y="208429"/>
                      <a:pt x="151673" y="206278"/>
                      <a:pt x="136296" y="201978"/>
                    </a:cubicBezTo>
                    <a:cubicBezTo>
                      <a:pt x="73681" y="184473"/>
                      <a:pt x="26421" y="134107"/>
                      <a:pt x="12912" y="70514"/>
                    </a:cubicBezTo>
                    <a:lnTo>
                      <a:pt x="141" y="10353"/>
                    </a:lnTo>
                    <a:cubicBezTo>
                      <a:pt x="-598" y="6835"/>
                      <a:pt x="1639" y="3381"/>
                      <a:pt x="5158" y="2621"/>
                    </a:cubicBezTo>
                    <a:cubicBezTo>
                      <a:pt x="8676" y="1861"/>
                      <a:pt x="12130" y="4120"/>
                      <a:pt x="12890" y="7638"/>
                    </a:cubicBezTo>
                    <a:lnTo>
                      <a:pt x="25660" y="67799"/>
                    </a:lnTo>
                    <a:cubicBezTo>
                      <a:pt x="38149" y="126636"/>
                      <a:pt x="81890" y="173222"/>
                      <a:pt x="139814" y="189425"/>
                    </a:cubicBezTo>
                    <a:cubicBezTo>
                      <a:pt x="170242" y="197938"/>
                      <a:pt x="202234" y="197330"/>
                      <a:pt x="232336" y="187687"/>
                    </a:cubicBezTo>
                    <a:lnTo>
                      <a:pt x="254946" y="180433"/>
                    </a:lnTo>
                    <a:cubicBezTo>
                      <a:pt x="308461" y="163275"/>
                      <a:pt x="349683" y="118621"/>
                      <a:pt x="362519" y="63890"/>
                    </a:cubicBezTo>
                    <a:lnTo>
                      <a:pt x="376332" y="5032"/>
                    </a:lnTo>
                    <a:cubicBezTo>
                      <a:pt x="377157" y="1535"/>
                      <a:pt x="380654" y="-637"/>
                      <a:pt x="384173" y="167"/>
                    </a:cubicBezTo>
                    <a:cubicBezTo>
                      <a:pt x="387669" y="992"/>
                      <a:pt x="389841" y="4489"/>
                      <a:pt x="389038" y="8008"/>
                    </a:cubicBezTo>
                    <a:lnTo>
                      <a:pt x="375224" y="66866"/>
                    </a:lnTo>
                    <a:cubicBezTo>
                      <a:pt x="361346" y="126006"/>
                      <a:pt x="316801" y="174287"/>
                      <a:pt x="258942" y="192834"/>
                    </a:cubicBezTo>
                    <a:lnTo>
                      <a:pt x="236333" y="200089"/>
                    </a:lnTo>
                    <a:cubicBezTo>
                      <a:pt x="219023" y="205649"/>
                      <a:pt x="201105" y="208429"/>
                      <a:pt x="183209" y="20842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DEFCA19-CA0C-6862-DBC6-1ACFE03D051C}"/>
                  </a:ext>
                </a:extLst>
              </p:cNvPr>
              <p:cNvSpPr/>
              <p:nvPr/>
            </p:nvSpPr>
            <p:spPr>
              <a:xfrm>
                <a:off x="10394738" y="2553587"/>
                <a:ext cx="439835" cy="326996"/>
              </a:xfrm>
              <a:custGeom>
                <a:avLst/>
                <a:gdLst>
                  <a:gd name="connsiteX0" fmla="*/ 10907 w 439835"/>
                  <a:gd name="connsiteY0" fmla="*/ 287859 h 326996"/>
                  <a:gd name="connsiteX1" fmla="*/ 29194 w 439835"/>
                  <a:gd name="connsiteY1" fmla="*/ 98341 h 326996"/>
                  <a:gd name="connsiteX2" fmla="*/ 146454 w 439835"/>
                  <a:gd name="connsiteY2" fmla="*/ 44283 h 326996"/>
                  <a:gd name="connsiteX3" fmla="*/ 302786 w 439835"/>
                  <a:gd name="connsiteY3" fmla="*/ 10184 h 326996"/>
                  <a:gd name="connsiteX4" fmla="*/ 439158 w 439835"/>
                  <a:gd name="connsiteY4" fmla="*/ 203112 h 326996"/>
                  <a:gd name="connsiteX5" fmla="*/ 423955 w 439835"/>
                  <a:gd name="connsiteY5" fmla="*/ 309730 h 326996"/>
                  <a:gd name="connsiteX6" fmla="*/ 409490 w 439835"/>
                  <a:gd name="connsiteY6" fmla="*/ 317809 h 326996"/>
                  <a:gd name="connsiteX7" fmla="*/ 409143 w 439835"/>
                  <a:gd name="connsiteY7" fmla="*/ 317722 h 326996"/>
                  <a:gd name="connsiteX8" fmla="*/ 399413 w 439835"/>
                  <a:gd name="connsiteY8" fmla="*/ 304431 h 326996"/>
                  <a:gd name="connsiteX9" fmla="*/ 405081 w 439835"/>
                  <a:gd name="connsiteY9" fmla="*/ 242185 h 326996"/>
                  <a:gd name="connsiteX10" fmla="*/ 222144 w 439835"/>
                  <a:gd name="connsiteY10" fmla="*/ 225548 h 326996"/>
                  <a:gd name="connsiteX11" fmla="*/ 36687 w 439835"/>
                  <a:gd name="connsiteY11" fmla="*/ 263078 h 326996"/>
                  <a:gd name="connsiteX12" fmla="*/ 39337 w 439835"/>
                  <a:gd name="connsiteY12" fmla="*/ 313878 h 326996"/>
                  <a:gd name="connsiteX13" fmla="*/ 26892 w 439835"/>
                  <a:gd name="connsiteY13" fmla="*/ 326996 h 326996"/>
                  <a:gd name="connsiteX14" fmla="*/ 26892 w 439835"/>
                  <a:gd name="connsiteY14" fmla="*/ 326996 h 326996"/>
                  <a:gd name="connsiteX15" fmla="*/ 14534 w 439835"/>
                  <a:gd name="connsiteY15" fmla="*/ 316115 h 326996"/>
                  <a:gd name="connsiteX16" fmla="*/ 10928 w 439835"/>
                  <a:gd name="connsiteY16" fmla="*/ 287837 h 32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9835" h="326996">
                    <a:moveTo>
                      <a:pt x="10907" y="287859"/>
                    </a:moveTo>
                    <a:cubicBezTo>
                      <a:pt x="10907" y="287859"/>
                      <a:pt x="-23192" y="157373"/>
                      <a:pt x="29194" y="98341"/>
                    </a:cubicBezTo>
                    <a:cubicBezTo>
                      <a:pt x="81580" y="39309"/>
                      <a:pt x="146454" y="44283"/>
                      <a:pt x="146454" y="44283"/>
                    </a:cubicBezTo>
                    <a:cubicBezTo>
                      <a:pt x="146454" y="44283"/>
                      <a:pt x="190521" y="-25565"/>
                      <a:pt x="302786" y="10184"/>
                    </a:cubicBezTo>
                    <a:cubicBezTo>
                      <a:pt x="415050" y="45934"/>
                      <a:pt x="434163" y="142408"/>
                      <a:pt x="439158" y="203112"/>
                    </a:cubicBezTo>
                    <a:cubicBezTo>
                      <a:pt x="442850" y="248114"/>
                      <a:pt x="430557" y="290704"/>
                      <a:pt x="423955" y="309730"/>
                    </a:cubicBezTo>
                    <a:cubicBezTo>
                      <a:pt x="421870" y="315703"/>
                      <a:pt x="415658" y="319178"/>
                      <a:pt x="409490" y="317809"/>
                    </a:cubicBezTo>
                    <a:lnTo>
                      <a:pt x="409143" y="317722"/>
                    </a:lnTo>
                    <a:cubicBezTo>
                      <a:pt x="403018" y="316376"/>
                      <a:pt x="398848" y="310664"/>
                      <a:pt x="399413" y="304431"/>
                    </a:cubicBezTo>
                    <a:lnTo>
                      <a:pt x="405081" y="242185"/>
                    </a:lnTo>
                    <a:cubicBezTo>
                      <a:pt x="405081" y="242185"/>
                      <a:pt x="321920" y="222225"/>
                      <a:pt x="222144" y="225548"/>
                    </a:cubicBezTo>
                    <a:cubicBezTo>
                      <a:pt x="122368" y="228871"/>
                      <a:pt x="36687" y="263078"/>
                      <a:pt x="36687" y="263078"/>
                    </a:cubicBezTo>
                    <a:lnTo>
                      <a:pt x="39337" y="313878"/>
                    </a:lnTo>
                    <a:cubicBezTo>
                      <a:pt x="39706" y="321002"/>
                      <a:pt x="34037" y="326996"/>
                      <a:pt x="26892" y="326996"/>
                    </a:cubicBezTo>
                    <a:lnTo>
                      <a:pt x="26892" y="326996"/>
                    </a:lnTo>
                    <a:cubicBezTo>
                      <a:pt x="20615" y="326996"/>
                      <a:pt x="15316" y="322327"/>
                      <a:pt x="14534" y="316115"/>
                    </a:cubicBezTo>
                    <a:lnTo>
                      <a:pt x="10928" y="287837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7734402-D537-DB46-0D3F-C401FBBC2367}"/>
                  </a:ext>
                </a:extLst>
              </p:cNvPr>
              <p:cNvSpPr/>
              <p:nvPr/>
            </p:nvSpPr>
            <p:spPr>
              <a:xfrm>
                <a:off x="10532941" y="2950549"/>
                <a:ext cx="133855" cy="64833"/>
              </a:xfrm>
              <a:custGeom>
                <a:avLst/>
                <a:gdLst>
                  <a:gd name="connsiteX0" fmla="*/ 2170 w 133855"/>
                  <a:gd name="connsiteY0" fmla="*/ 38954 h 64833"/>
                  <a:gd name="connsiteX1" fmla="*/ 54751 w 133855"/>
                  <a:gd name="connsiteY1" fmla="*/ 12 h 64833"/>
                  <a:gd name="connsiteX2" fmla="*/ 129811 w 133855"/>
                  <a:gd name="connsiteY2" fmla="*/ 28507 h 64833"/>
                  <a:gd name="connsiteX3" fmla="*/ 118561 w 133855"/>
                  <a:gd name="connsiteY3" fmla="*/ 61824 h 64833"/>
                  <a:gd name="connsiteX4" fmla="*/ 2148 w 133855"/>
                  <a:gd name="connsiteY4" fmla="*/ 38932 h 64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855" h="64833">
                    <a:moveTo>
                      <a:pt x="2170" y="38954"/>
                    </a:moveTo>
                    <a:cubicBezTo>
                      <a:pt x="2170" y="38954"/>
                      <a:pt x="13420" y="-792"/>
                      <a:pt x="54751" y="12"/>
                    </a:cubicBezTo>
                    <a:cubicBezTo>
                      <a:pt x="96103" y="816"/>
                      <a:pt x="121384" y="-792"/>
                      <a:pt x="129811" y="28507"/>
                    </a:cubicBezTo>
                    <a:cubicBezTo>
                      <a:pt x="138238" y="57806"/>
                      <a:pt x="133025" y="61824"/>
                      <a:pt x="118561" y="61824"/>
                    </a:cubicBezTo>
                    <a:cubicBezTo>
                      <a:pt x="104096" y="61824"/>
                      <a:pt x="-17529" y="77070"/>
                      <a:pt x="2148" y="3893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1497B0F-0E3B-888B-4C80-F1F3AC3CBF26}"/>
                  </a:ext>
                </a:extLst>
              </p:cNvPr>
              <p:cNvSpPr/>
              <p:nvPr/>
            </p:nvSpPr>
            <p:spPr>
              <a:xfrm>
                <a:off x="10579156" y="3024753"/>
                <a:ext cx="55187" cy="13031"/>
              </a:xfrm>
              <a:custGeom>
                <a:avLst/>
                <a:gdLst>
                  <a:gd name="connsiteX0" fmla="*/ 48672 w 55187"/>
                  <a:gd name="connsiteY0" fmla="*/ 13031 h 13031"/>
                  <a:gd name="connsiteX1" fmla="*/ 6516 w 55187"/>
                  <a:gd name="connsiteY1" fmla="*/ 13031 h 13031"/>
                  <a:gd name="connsiteX2" fmla="*/ 0 w 55187"/>
                  <a:gd name="connsiteY2" fmla="*/ 6516 h 13031"/>
                  <a:gd name="connsiteX3" fmla="*/ 6516 w 55187"/>
                  <a:gd name="connsiteY3" fmla="*/ 0 h 13031"/>
                  <a:gd name="connsiteX4" fmla="*/ 48672 w 55187"/>
                  <a:gd name="connsiteY4" fmla="*/ 0 h 13031"/>
                  <a:gd name="connsiteX5" fmla="*/ 55187 w 55187"/>
                  <a:gd name="connsiteY5" fmla="*/ 6516 h 13031"/>
                  <a:gd name="connsiteX6" fmla="*/ 48672 w 5518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187" h="13031">
                    <a:moveTo>
                      <a:pt x="4867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8672" y="0"/>
                    </a:lnTo>
                    <a:cubicBezTo>
                      <a:pt x="52277" y="0"/>
                      <a:pt x="55187" y="2910"/>
                      <a:pt x="55187" y="6516"/>
                    </a:cubicBezTo>
                    <a:cubicBezTo>
                      <a:pt x="55187" y="10121"/>
                      <a:pt x="52277" y="13031"/>
                      <a:pt x="48672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2BEFCF3-CA69-71A3-A46C-03B4F1BD42A4}"/>
                  </a:ext>
                </a:extLst>
              </p:cNvPr>
              <p:cNvSpPr/>
              <p:nvPr/>
            </p:nvSpPr>
            <p:spPr>
              <a:xfrm>
                <a:off x="10661948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37D34DC-9242-5053-309B-B1E16011A526}"/>
                  </a:ext>
                </a:extLst>
              </p:cNvPr>
              <p:cNvSpPr/>
              <p:nvPr/>
            </p:nvSpPr>
            <p:spPr>
              <a:xfrm>
                <a:off x="10506507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FCFFBC-CD0A-631A-17E3-587158266ECB}"/>
                </a:ext>
              </a:extLst>
            </p:cNvPr>
            <p:cNvSpPr/>
            <p:nvPr/>
          </p:nvSpPr>
          <p:spPr>
            <a:xfrm>
              <a:off x="9860112" y="2500483"/>
              <a:ext cx="1783655" cy="894053"/>
            </a:xfrm>
            <a:custGeom>
              <a:avLst/>
              <a:gdLst>
                <a:gd name="connsiteX0" fmla="*/ 6516 w 1783655"/>
                <a:gd name="connsiteY0" fmla="*/ 894054 h 894053"/>
                <a:gd name="connsiteX1" fmla="*/ 0 w 1783655"/>
                <a:gd name="connsiteY1" fmla="*/ 887538 h 894053"/>
                <a:gd name="connsiteX2" fmla="*/ 0 w 1783655"/>
                <a:gd name="connsiteY2" fmla="*/ 72258 h 894053"/>
                <a:gd name="connsiteX3" fmla="*/ 70021 w 1783655"/>
                <a:gd name="connsiteY3" fmla="*/ 0 h 894053"/>
                <a:gd name="connsiteX4" fmla="*/ 1713634 w 1783655"/>
                <a:gd name="connsiteY4" fmla="*/ 0 h 894053"/>
                <a:gd name="connsiteX5" fmla="*/ 1783656 w 1783655"/>
                <a:gd name="connsiteY5" fmla="*/ 72258 h 894053"/>
                <a:gd name="connsiteX6" fmla="*/ 1783656 w 1783655"/>
                <a:gd name="connsiteY6" fmla="*/ 771017 h 894053"/>
                <a:gd name="connsiteX7" fmla="*/ 1777140 w 1783655"/>
                <a:gd name="connsiteY7" fmla="*/ 777533 h 894053"/>
                <a:gd name="connsiteX8" fmla="*/ 1770624 w 1783655"/>
                <a:gd name="connsiteY8" fmla="*/ 771017 h 894053"/>
                <a:gd name="connsiteX9" fmla="*/ 1770624 w 1783655"/>
                <a:gd name="connsiteY9" fmla="*/ 72258 h 894053"/>
                <a:gd name="connsiteX10" fmla="*/ 1713634 w 1783655"/>
                <a:gd name="connsiteY10" fmla="*/ 13031 h 894053"/>
                <a:gd name="connsiteX11" fmla="*/ 70021 w 1783655"/>
                <a:gd name="connsiteY11" fmla="*/ 13031 h 894053"/>
                <a:gd name="connsiteX12" fmla="*/ 13031 w 1783655"/>
                <a:gd name="connsiteY12" fmla="*/ 72258 h 894053"/>
                <a:gd name="connsiteX13" fmla="*/ 13031 w 1783655"/>
                <a:gd name="connsiteY13" fmla="*/ 887538 h 894053"/>
                <a:gd name="connsiteX14" fmla="*/ 6516 w 1783655"/>
                <a:gd name="connsiteY14" fmla="*/ 894054 h 8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3655" h="894053">
                  <a:moveTo>
                    <a:pt x="6516" y="894054"/>
                  </a:moveTo>
                  <a:cubicBezTo>
                    <a:pt x="2910" y="894054"/>
                    <a:pt x="0" y="891144"/>
                    <a:pt x="0" y="887538"/>
                  </a:cubicBezTo>
                  <a:lnTo>
                    <a:pt x="0" y="72258"/>
                  </a:lnTo>
                  <a:cubicBezTo>
                    <a:pt x="0" y="32426"/>
                    <a:pt x="31405" y="0"/>
                    <a:pt x="70021" y="0"/>
                  </a:cubicBezTo>
                  <a:lnTo>
                    <a:pt x="1713634" y="0"/>
                  </a:lnTo>
                  <a:cubicBezTo>
                    <a:pt x="1752250" y="0"/>
                    <a:pt x="1783656" y="32404"/>
                    <a:pt x="1783656" y="72258"/>
                  </a:cubicBezTo>
                  <a:lnTo>
                    <a:pt x="1783656" y="771017"/>
                  </a:lnTo>
                  <a:cubicBezTo>
                    <a:pt x="1783656" y="774622"/>
                    <a:pt x="1780745" y="777533"/>
                    <a:pt x="1777140" y="777533"/>
                  </a:cubicBezTo>
                  <a:cubicBezTo>
                    <a:pt x="1773535" y="777533"/>
                    <a:pt x="1770624" y="774622"/>
                    <a:pt x="1770624" y="771017"/>
                  </a:cubicBezTo>
                  <a:lnTo>
                    <a:pt x="1770624" y="72258"/>
                  </a:lnTo>
                  <a:cubicBezTo>
                    <a:pt x="1770624" y="39593"/>
                    <a:pt x="1745061" y="13031"/>
                    <a:pt x="1713634" y="13031"/>
                  </a:cubicBezTo>
                  <a:lnTo>
                    <a:pt x="70021" y="13031"/>
                  </a:lnTo>
                  <a:cubicBezTo>
                    <a:pt x="38594" y="13031"/>
                    <a:pt x="13031" y="39593"/>
                    <a:pt x="13031" y="72258"/>
                  </a:cubicBezTo>
                  <a:lnTo>
                    <a:pt x="13031" y="887538"/>
                  </a:lnTo>
                  <a:cubicBezTo>
                    <a:pt x="13031" y="891144"/>
                    <a:pt x="10121" y="894054"/>
                    <a:pt x="6516" y="894054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7BB6C6-E28C-938C-E6AD-DCB4DA9184A5}"/>
                </a:ext>
              </a:extLst>
            </p:cNvPr>
            <p:cNvSpPr/>
            <p:nvPr/>
          </p:nvSpPr>
          <p:spPr>
            <a:xfrm>
              <a:off x="9912542" y="2550262"/>
              <a:ext cx="358338" cy="584496"/>
            </a:xfrm>
            <a:custGeom>
              <a:avLst/>
              <a:gdLst>
                <a:gd name="connsiteX0" fmla="*/ 313467 w 358338"/>
                <a:gd name="connsiteY0" fmla="*/ 0 h 584496"/>
                <a:gd name="connsiteX1" fmla="*/ 358338 w 358338"/>
                <a:gd name="connsiteY1" fmla="*/ 44871 h 584496"/>
                <a:gd name="connsiteX2" fmla="*/ 358338 w 358338"/>
                <a:gd name="connsiteY2" fmla="*/ 539625 h 584496"/>
                <a:gd name="connsiteX3" fmla="*/ 313467 w 358338"/>
                <a:gd name="connsiteY3" fmla="*/ 584496 h 584496"/>
                <a:gd name="connsiteX4" fmla="*/ 44871 w 358338"/>
                <a:gd name="connsiteY4" fmla="*/ 584496 h 584496"/>
                <a:gd name="connsiteX5" fmla="*/ 0 w 358338"/>
                <a:gd name="connsiteY5" fmla="*/ 539625 h 584496"/>
                <a:gd name="connsiteX6" fmla="*/ 0 w 358338"/>
                <a:gd name="connsiteY6" fmla="*/ 44871 h 584496"/>
                <a:gd name="connsiteX7" fmla="*/ 44871 w 358338"/>
                <a:gd name="connsiteY7" fmla="*/ 0 h 58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8338" h="584496">
                  <a:moveTo>
                    <a:pt x="313467" y="0"/>
                  </a:moveTo>
                  <a:cubicBezTo>
                    <a:pt x="338249" y="0"/>
                    <a:pt x="358338" y="20089"/>
                    <a:pt x="358338" y="44871"/>
                  </a:cubicBezTo>
                  <a:lnTo>
                    <a:pt x="358338" y="539625"/>
                  </a:lnTo>
                  <a:cubicBezTo>
                    <a:pt x="358338" y="564407"/>
                    <a:pt x="338249" y="584496"/>
                    <a:pt x="313467" y="584496"/>
                  </a:cubicBezTo>
                  <a:lnTo>
                    <a:pt x="44871" y="584496"/>
                  </a:lnTo>
                  <a:cubicBezTo>
                    <a:pt x="20089" y="584496"/>
                    <a:pt x="0" y="564407"/>
                    <a:pt x="0" y="539625"/>
                  </a:cubicBezTo>
                  <a:lnTo>
                    <a:pt x="0" y="44871"/>
                  </a:lnTo>
                  <a:cubicBezTo>
                    <a:pt x="0" y="20089"/>
                    <a:pt x="20089" y="0"/>
                    <a:pt x="44871" y="0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aphic 219">
              <a:extLst>
                <a:ext uri="{FF2B5EF4-FFF2-40B4-BE49-F238E27FC236}">
                  <a16:creationId xmlns:a16="http://schemas.microsoft.com/office/drawing/2014/main" id="{912A99A8-E581-5380-C9B3-2D63D3858E64}"/>
                </a:ext>
              </a:extLst>
            </p:cNvPr>
            <p:cNvGrpSpPr/>
            <p:nvPr/>
          </p:nvGrpSpPr>
          <p:grpSpPr>
            <a:xfrm>
              <a:off x="9951049" y="2629145"/>
              <a:ext cx="147166" cy="149446"/>
              <a:chOff x="9951049" y="2629145"/>
              <a:chExt cx="147166" cy="149446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2ADCEB4-222C-3E52-9916-CEF1FAE8443A}"/>
                  </a:ext>
                </a:extLst>
              </p:cNvPr>
              <p:cNvSpPr/>
              <p:nvPr/>
            </p:nvSpPr>
            <p:spPr>
              <a:xfrm>
                <a:off x="9951049" y="2629145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72C37A9-18EA-BC76-09A7-AB47BDEAF806}"/>
                  </a:ext>
                </a:extLst>
              </p:cNvPr>
              <p:cNvSpPr/>
              <p:nvPr/>
            </p:nvSpPr>
            <p:spPr>
              <a:xfrm>
                <a:off x="9980934" y="267534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79AB364-B95C-8532-4489-46DAC7D5EAE3}"/>
                  </a:ext>
                </a:extLst>
              </p:cNvPr>
              <p:cNvSpPr/>
              <p:nvPr/>
            </p:nvSpPr>
            <p:spPr>
              <a:xfrm>
                <a:off x="9951049" y="2719343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57DCC27-123E-EB73-3B23-667ECCD3AC02}"/>
                  </a:ext>
                </a:extLst>
              </p:cNvPr>
              <p:cNvSpPr/>
              <p:nvPr/>
            </p:nvSpPr>
            <p:spPr>
              <a:xfrm>
                <a:off x="9980934" y="276556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219">
              <a:extLst>
                <a:ext uri="{FF2B5EF4-FFF2-40B4-BE49-F238E27FC236}">
                  <a16:creationId xmlns:a16="http://schemas.microsoft.com/office/drawing/2014/main" id="{AB5A7409-72AB-6FA3-4B58-8B886F35EC5C}"/>
                </a:ext>
              </a:extLst>
            </p:cNvPr>
            <p:cNvGrpSpPr/>
            <p:nvPr/>
          </p:nvGrpSpPr>
          <p:grpSpPr>
            <a:xfrm>
              <a:off x="10009820" y="2857626"/>
              <a:ext cx="192645" cy="149446"/>
              <a:chOff x="10009820" y="2857626"/>
              <a:chExt cx="192645" cy="149446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921C990-7007-70DD-B641-954B3510669C}"/>
                  </a:ext>
                </a:extLst>
              </p:cNvPr>
              <p:cNvSpPr/>
              <p:nvPr/>
            </p:nvSpPr>
            <p:spPr>
              <a:xfrm>
                <a:off x="10009820" y="2857626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D5B8A51-6D76-C15D-3228-78E14E54C948}"/>
                  </a:ext>
                </a:extLst>
              </p:cNvPr>
              <p:cNvSpPr/>
              <p:nvPr/>
            </p:nvSpPr>
            <p:spPr>
              <a:xfrm>
                <a:off x="10049848" y="290382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D2A548D-FCCB-D6EE-4F1F-8C4F42BA99AF}"/>
                  </a:ext>
                </a:extLst>
              </p:cNvPr>
              <p:cNvSpPr/>
              <p:nvPr/>
            </p:nvSpPr>
            <p:spPr>
              <a:xfrm>
                <a:off x="10009820" y="2947825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0829FEB-F863-9EF7-2AEA-A706044553CE}"/>
                  </a:ext>
                </a:extLst>
              </p:cNvPr>
              <p:cNvSpPr/>
              <p:nvPr/>
            </p:nvSpPr>
            <p:spPr>
              <a:xfrm>
                <a:off x="10049848" y="299404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B9F4CB4-79AC-526B-3C27-2F4EEAFC3E63}"/>
                </a:ext>
              </a:extLst>
            </p:cNvPr>
            <p:cNvSpPr/>
            <p:nvPr/>
          </p:nvSpPr>
          <p:spPr>
            <a:xfrm>
              <a:off x="10952524" y="257923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0C0EFF-5800-605F-94B8-E7DE7BB4447C}"/>
                </a:ext>
              </a:extLst>
            </p:cNvPr>
            <p:cNvSpPr/>
            <p:nvPr/>
          </p:nvSpPr>
          <p:spPr>
            <a:xfrm>
              <a:off x="11057643" y="262914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D4F12E-E6D1-D80D-FB98-77DC382D2D99}"/>
                </a:ext>
              </a:extLst>
            </p:cNvPr>
            <p:cNvSpPr/>
            <p:nvPr/>
          </p:nvSpPr>
          <p:spPr>
            <a:xfrm>
              <a:off x="11368178" y="3109869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CE0C14-3B6F-4BFC-A7F1-A850B39098D6}"/>
              </a:ext>
            </a:extLst>
          </p:cNvPr>
          <p:cNvCxnSpPr>
            <a:cxnSpLocks/>
          </p:cNvCxnSpPr>
          <p:nvPr/>
        </p:nvCxnSpPr>
        <p:spPr>
          <a:xfrm>
            <a:off x="854412" y="2313338"/>
            <a:ext cx="0" cy="1911468"/>
          </a:xfrm>
          <a:prstGeom prst="line">
            <a:avLst/>
          </a:prstGeom>
          <a:ln w="57150" cap="rnd">
            <a:solidFill>
              <a:schemeClr val="accent1">
                <a:alpha val="11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38D0797-BEAF-8750-262D-E41B9C7043B6}"/>
              </a:ext>
            </a:extLst>
          </p:cNvPr>
          <p:cNvSpPr txBox="1"/>
          <p:nvPr/>
        </p:nvSpPr>
        <p:spPr>
          <a:xfrm>
            <a:off x="1086366" y="5655842"/>
            <a:ext cx="2230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December 2099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1ECA1FB-0634-E65F-C217-884D7C7AE2D1}"/>
              </a:ext>
            </a:extLst>
          </p:cNvPr>
          <p:cNvGrpSpPr/>
          <p:nvPr/>
        </p:nvGrpSpPr>
        <p:grpSpPr>
          <a:xfrm>
            <a:off x="8920207" y="5192377"/>
            <a:ext cx="2401097" cy="730116"/>
            <a:chOff x="4664908" y="5140975"/>
            <a:chExt cx="3498006" cy="1063660"/>
          </a:xfrm>
          <a:solidFill>
            <a:schemeClr val="accent1">
              <a:alpha val="7000"/>
            </a:schemeClr>
          </a:solidFill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BFD1213-9A1A-251D-18BB-13B76C6A5695}"/>
                </a:ext>
              </a:extLst>
            </p:cNvPr>
            <p:cNvSpPr/>
            <p:nvPr/>
          </p:nvSpPr>
          <p:spPr>
            <a:xfrm>
              <a:off x="4669822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72942632-7BB2-39D3-FE94-424D8367CDCA}"/>
                </a:ext>
              </a:extLst>
            </p:cNvPr>
            <p:cNvSpPr/>
            <p:nvPr/>
          </p:nvSpPr>
          <p:spPr>
            <a:xfrm>
              <a:off x="5417551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1D209E54-4772-3343-EE65-AFEAF38D21A7}"/>
                </a:ext>
              </a:extLst>
            </p:cNvPr>
            <p:cNvSpPr/>
            <p:nvPr/>
          </p:nvSpPr>
          <p:spPr>
            <a:xfrm>
              <a:off x="6165280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9C612AD8-DBD5-2DCA-B430-38535D3EC91A}"/>
                </a:ext>
              </a:extLst>
            </p:cNvPr>
            <p:cNvSpPr/>
            <p:nvPr/>
          </p:nvSpPr>
          <p:spPr>
            <a:xfrm>
              <a:off x="6913009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53E03DB0-E40B-3CC4-6E86-DC9565FE5B15}"/>
                </a:ext>
              </a:extLst>
            </p:cNvPr>
            <p:cNvSpPr/>
            <p:nvPr/>
          </p:nvSpPr>
          <p:spPr>
            <a:xfrm>
              <a:off x="7660738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283E9E1B-107F-DD3D-C557-7065C922703F}"/>
                </a:ext>
              </a:extLst>
            </p:cNvPr>
            <p:cNvSpPr/>
            <p:nvPr/>
          </p:nvSpPr>
          <p:spPr>
            <a:xfrm>
              <a:off x="4668184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8EB53EBE-F124-E0BF-5D85-8ADAF9138A59}"/>
                </a:ext>
              </a:extLst>
            </p:cNvPr>
            <p:cNvSpPr/>
            <p:nvPr/>
          </p:nvSpPr>
          <p:spPr>
            <a:xfrm>
              <a:off x="5415913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5B87BD54-C5C5-AAB5-C82F-334EF222C5DC}"/>
                </a:ext>
              </a:extLst>
            </p:cNvPr>
            <p:cNvSpPr/>
            <p:nvPr/>
          </p:nvSpPr>
          <p:spPr>
            <a:xfrm>
              <a:off x="6163642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975AF299-6A32-27E9-CB10-F9E2ADA4F725}"/>
                </a:ext>
              </a:extLst>
            </p:cNvPr>
            <p:cNvSpPr/>
            <p:nvPr/>
          </p:nvSpPr>
          <p:spPr>
            <a:xfrm>
              <a:off x="6911371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9821B034-782B-B4DD-BFA9-E293441F642F}"/>
                </a:ext>
              </a:extLst>
            </p:cNvPr>
            <p:cNvSpPr/>
            <p:nvPr/>
          </p:nvSpPr>
          <p:spPr>
            <a:xfrm>
              <a:off x="7659100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95A59C9C-DE76-9C9A-B0B7-72869E88BF83}"/>
                </a:ext>
              </a:extLst>
            </p:cNvPr>
            <p:cNvSpPr/>
            <p:nvPr/>
          </p:nvSpPr>
          <p:spPr>
            <a:xfrm>
              <a:off x="4666546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D4D767E1-0846-32FA-7DC9-AA67D4B39E9E}"/>
                </a:ext>
              </a:extLst>
            </p:cNvPr>
            <p:cNvSpPr/>
            <p:nvPr/>
          </p:nvSpPr>
          <p:spPr>
            <a:xfrm>
              <a:off x="5414275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1A3DD2D-7220-FB33-9FAE-F21F316747A4}"/>
                </a:ext>
              </a:extLst>
            </p:cNvPr>
            <p:cNvSpPr/>
            <p:nvPr/>
          </p:nvSpPr>
          <p:spPr>
            <a:xfrm>
              <a:off x="6162004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4528C22C-82A2-C4DF-3C69-EF0AD0DDFB21}"/>
                </a:ext>
              </a:extLst>
            </p:cNvPr>
            <p:cNvSpPr/>
            <p:nvPr/>
          </p:nvSpPr>
          <p:spPr>
            <a:xfrm>
              <a:off x="6909733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E3FD8655-F790-B06E-3F2C-7019059DD127}"/>
                </a:ext>
              </a:extLst>
            </p:cNvPr>
            <p:cNvSpPr/>
            <p:nvPr/>
          </p:nvSpPr>
          <p:spPr>
            <a:xfrm>
              <a:off x="7657462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79301124-7C1B-AA0E-28F7-4BC71E7BBF87}"/>
                </a:ext>
              </a:extLst>
            </p:cNvPr>
            <p:cNvSpPr/>
            <p:nvPr/>
          </p:nvSpPr>
          <p:spPr>
            <a:xfrm>
              <a:off x="4664908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7AE5E354-2428-2691-3F4E-A1F8703E12D5}"/>
                </a:ext>
              </a:extLst>
            </p:cNvPr>
            <p:cNvSpPr/>
            <p:nvPr/>
          </p:nvSpPr>
          <p:spPr>
            <a:xfrm>
              <a:off x="5412637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2FDA9745-4C7B-08B4-D8AD-A94AA8EF938A}"/>
                </a:ext>
              </a:extLst>
            </p:cNvPr>
            <p:cNvSpPr/>
            <p:nvPr/>
          </p:nvSpPr>
          <p:spPr>
            <a:xfrm>
              <a:off x="6160366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3BDF5A31-B66F-4201-63CC-352249F345EE}"/>
                </a:ext>
              </a:extLst>
            </p:cNvPr>
            <p:cNvSpPr/>
            <p:nvPr/>
          </p:nvSpPr>
          <p:spPr>
            <a:xfrm>
              <a:off x="6908095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688E73C8-CA35-8A00-EA5D-CF96E7C77442}"/>
                </a:ext>
              </a:extLst>
            </p:cNvPr>
            <p:cNvSpPr/>
            <p:nvPr/>
          </p:nvSpPr>
          <p:spPr>
            <a:xfrm>
              <a:off x="7655824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35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241 L 2.29167E-6 -3.7037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29167E-6 0.03241 L 2.29167E-6 -3.7037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4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0.03241 L 2.29167E-6 -3.7037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4" grpId="0"/>
      <p:bldP spid="4" grpId="1"/>
      <p:bldP spid="5" grpId="0"/>
      <p:bldP spid="5" grpId="1"/>
      <p:bldP spid="6" grpId="0"/>
      <p:bldP spid="6" grpId="1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37412D-D074-70CA-0A5A-50DCF079C41E}"/>
              </a:ext>
            </a:extLst>
          </p:cNvPr>
          <p:cNvSpPr/>
          <p:nvPr/>
        </p:nvSpPr>
        <p:spPr>
          <a:xfrm>
            <a:off x="534227" y="496719"/>
            <a:ext cx="7661020" cy="480980"/>
          </a:xfrm>
          <a:prstGeom prst="rect">
            <a:avLst/>
          </a:prstGeom>
          <a:solidFill>
            <a:srgbClr val="F6B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2A1A3-2B98-BA3C-25DF-07A50B18E110}"/>
              </a:ext>
            </a:extLst>
          </p:cNvPr>
          <p:cNvSpPr txBox="1"/>
          <p:nvPr/>
        </p:nvSpPr>
        <p:spPr>
          <a:xfrm>
            <a:off x="534227" y="1173563"/>
            <a:ext cx="8972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accent1"/>
                </a:solidFill>
              </a:rPr>
              <a:t>We store data, memories, pictures and personal data on our devices.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0E15D-4397-4266-D8FB-9CED12E37441}"/>
              </a:ext>
            </a:extLst>
          </p:cNvPr>
          <p:cNvSpPr txBox="1"/>
          <p:nvPr/>
        </p:nvSpPr>
        <p:spPr>
          <a:xfrm>
            <a:off x="484482" y="300855"/>
            <a:ext cx="7710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latin typeface="+mj-lt"/>
              </a:rPr>
              <a:t>Our Life Becomes Incresingly digital</a:t>
            </a:r>
            <a:endParaRPr lang="en-US" sz="3200" dirty="0"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480D4A-11B9-60B1-229D-7724BDEE3A38}"/>
              </a:ext>
            </a:extLst>
          </p:cNvPr>
          <p:cNvGrpSpPr/>
          <p:nvPr/>
        </p:nvGrpSpPr>
        <p:grpSpPr>
          <a:xfrm>
            <a:off x="4352610" y="2387705"/>
            <a:ext cx="3486780" cy="3296732"/>
            <a:chOff x="9775941" y="4738879"/>
            <a:chExt cx="1767334" cy="1671005"/>
          </a:xfrm>
        </p:grpSpPr>
        <p:grpSp>
          <p:nvGrpSpPr>
            <p:cNvPr id="8" name="Graphic 213">
              <a:extLst>
                <a:ext uri="{FF2B5EF4-FFF2-40B4-BE49-F238E27FC236}">
                  <a16:creationId xmlns:a16="http://schemas.microsoft.com/office/drawing/2014/main" id="{45E45C6B-17B4-5DE2-81A4-582864142544}"/>
                </a:ext>
              </a:extLst>
            </p:cNvPr>
            <p:cNvGrpSpPr/>
            <p:nvPr/>
          </p:nvGrpSpPr>
          <p:grpSpPr>
            <a:xfrm>
              <a:off x="9775941" y="5362821"/>
              <a:ext cx="1038212" cy="1040977"/>
              <a:chOff x="9775941" y="5362821"/>
              <a:chExt cx="1038212" cy="1040977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AFEA3CD-ADAD-E2D6-1210-AD1FEB783C58}"/>
                  </a:ext>
                </a:extLst>
              </p:cNvPr>
              <p:cNvSpPr/>
              <p:nvPr/>
            </p:nvSpPr>
            <p:spPr>
              <a:xfrm>
                <a:off x="9778753" y="5362821"/>
                <a:ext cx="1035399" cy="1040977"/>
              </a:xfrm>
              <a:custGeom>
                <a:avLst/>
                <a:gdLst>
                  <a:gd name="connsiteX0" fmla="*/ 980868 w 1035399"/>
                  <a:gd name="connsiteY0" fmla="*/ 961981 h 1040977"/>
                  <a:gd name="connsiteX1" fmla="*/ 1035399 w 1035399"/>
                  <a:gd name="connsiteY1" fmla="*/ 774084 h 1040977"/>
                  <a:gd name="connsiteX2" fmla="*/ 963827 w 1035399"/>
                  <a:gd name="connsiteY2" fmla="*/ 522244 h 1040977"/>
                  <a:gd name="connsiteX3" fmla="*/ 873348 w 1035399"/>
                  <a:gd name="connsiteY3" fmla="*/ 288519 h 1040977"/>
                  <a:gd name="connsiteX4" fmla="*/ 659728 w 1035399"/>
                  <a:gd name="connsiteY4" fmla="*/ 150772 h 1040977"/>
                  <a:gd name="connsiteX5" fmla="*/ 634572 w 1035399"/>
                  <a:gd name="connsiteY5" fmla="*/ 76400 h 1040977"/>
                  <a:gd name="connsiteX6" fmla="*/ 526017 w 1035399"/>
                  <a:gd name="connsiteY6" fmla="*/ 54287 h 1040977"/>
                  <a:gd name="connsiteX7" fmla="*/ 381251 w 1035399"/>
                  <a:gd name="connsiteY7" fmla="*/ 0 h 1040977"/>
                  <a:gd name="connsiteX8" fmla="*/ 342036 w 1035399"/>
                  <a:gd name="connsiteY8" fmla="*/ 66338 h 1040977"/>
                  <a:gd name="connsiteX9" fmla="*/ 63579 w 1035399"/>
                  <a:gd name="connsiteY9" fmla="*/ 198040 h 1040977"/>
                  <a:gd name="connsiteX10" fmla="*/ 224 w 1035399"/>
                  <a:gd name="connsiteY10" fmla="*/ 412167 h 1040977"/>
                  <a:gd name="connsiteX11" fmla="*/ 87680 w 1035399"/>
                  <a:gd name="connsiteY11" fmla="*/ 1040978 h 1040977"/>
                  <a:gd name="connsiteX12" fmla="*/ 793580 w 1035399"/>
                  <a:gd name="connsiteY12" fmla="*/ 1040978 h 1040977"/>
                  <a:gd name="connsiteX13" fmla="*/ 778893 w 1035399"/>
                  <a:gd name="connsiteY13" fmla="*/ 1034912 h 1040977"/>
                  <a:gd name="connsiteX14" fmla="*/ 772807 w 1035399"/>
                  <a:gd name="connsiteY14" fmla="*/ 1020204 h 1040977"/>
                  <a:gd name="connsiteX15" fmla="*/ 776438 w 1035399"/>
                  <a:gd name="connsiteY15" fmla="*/ 1008498 h 1040977"/>
                  <a:gd name="connsiteX16" fmla="*/ 770311 w 1035399"/>
                  <a:gd name="connsiteY16" fmla="*/ 1007281 h 1040977"/>
                  <a:gd name="connsiteX17" fmla="*/ 712514 w 1035399"/>
                  <a:gd name="connsiteY17" fmla="*/ 1019879 h 1040977"/>
                  <a:gd name="connsiteX18" fmla="*/ 606942 w 1035399"/>
                  <a:gd name="connsiteY18" fmla="*/ 983546 h 1040977"/>
                  <a:gd name="connsiteX19" fmla="*/ 652648 w 1035399"/>
                  <a:gd name="connsiteY19" fmla="*/ 904265 h 1040977"/>
                  <a:gd name="connsiteX20" fmla="*/ 721522 w 1035399"/>
                  <a:gd name="connsiteY20" fmla="*/ 897753 h 1040977"/>
                  <a:gd name="connsiteX21" fmla="*/ 799443 w 1035399"/>
                  <a:gd name="connsiteY21" fmla="*/ 887163 h 1040977"/>
                  <a:gd name="connsiteX22" fmla="*/ 918567 w 1035399"/>
                  <a:gd name="connsiteY22" fmla="*/ 968614 h 1040977"/>
                  <a:gd name="connsiteX23" fmla="*/ 889902 w 1035399"/>
                  <a:gd name="connsiteY23" fmla="*/ 981172 h 1040977"/>
                  <a:gd name="connsiteX24" fmla="*/ 885622 w 1035399"/>
                  <a:gd name="connsiteY24" fmla="*/ 999471 h 1040977"/>
                  <a:gd name="connsiteX25" fmla="*/ 981822 w 1035399"/>
                  <a:gd name="connsiteY25" fmla="*/ 999471 h 1040977"/>
                  <a:gd name="connsiteX26" fmla="*/ 980848 w 1035399"/>
                  <a:gd name="connsiteY26" fmla="*/ 962001 h 1040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35399" h="1040977">
                    <a:moveTo>
                      <a:pt x="980868" y="961981"/>
                    </a:moveTo>
                    <a:lnTo>
                      <a:pt x="1035399" y="774084"/>
                    </a:lnTo>
                    <a:cubicBezTo>
                      <a:pt x="1004421" y="688352"/>
                      <a:pt x="967134" y="533300"/>
                      <a:pt x="963827" y="522244"/>
                    </a:cubicBezTo>
                    <a:cubicBezTo>
                      <a:pt x="959303" y="507171"/>
                      <a:pt x="926134" y="366928"/>
                      <a:pt x="873348" y="288519"/>
                    </a:cubicBezTo>
                    <a:cubicBezTo>
                      <a:pt x="820562" y="210090"/>
                      <a:pt x="659728" y="150772"/>
                      <a:pt x="659728" y="150772"/>
                    </a:cubicBezTo>
                    <a:cubicBezTo>
                      <a:pt x="659728" y="150772"/>
                      <a:pt x="651674" y="100521"/>
                      <a:pt x="634572" y="76400"/>
                    </a:cubicBezTo>
                    <a:cubicBezTo>
                      <a:pt x="617491" y="52279"/>
                      <a:pt x="587345" y="71369"/>
                      <a:pt x="526017" y="54287"/>
                    </a:cubicBezTo>
                    <a:cubicBezTo>
                      <a:pt x="464690" y="37206"/>
                      <a:pt x="407400" y="0"/>
                      <a:pt x="381251" y="0"/>
                    </a:cubicBezTo>
                    <a:cubicBezTo>
                      <a:pt x="355101" y="0"/>
                      <a:pt x="342036" y="66338"/>
                      <a:pt x="342036" y="66338"/>
                    </a:cubicBezTo>
                    <a:cubicBezTo>
                      <a:pt x="342036" y="66338"/>
                      <a:pt x="102774" y="172397"/>
                      <a:pt x="63579" y="198040"/>
                    </a:cubicBezTo>
                    <a:cubicBezTo>
                      <a:pt x="24385" y="223682"/>
                      <a:pt x="-2759" y="235733"/>
                      <a:pt x="224" y="412167"/>
                    </a:cubicBezTo>
                    <a:cubicBezTo>
                      <a:pt x="3267" y="588582"/>
                      <a:pt x="87680" y="1040978"/>
                      <a:pt x="87680" y="1040978"/>
                    </a:cubicBezTo>
                    <a:lnTo>
                      <a:pt x="793580" y="1040978"/>
                    </a:lnTo>
                    <a:cubicBezTo>
                      <a:pt x="787839" y="1040978"/>
                      <a:pt x="782666" y="1038665"/>
                      <a:pt x="778893" y="1034912"/>
                    </a:cubicBezTo>
                    <a:cubicBezTo>
                      <a:pt x="775140" y="1031138"/>
                      <a:pt x="772807" y="1025945"/>
                      <a:pt x="772807" y="1020204"/>
                    </a:cubicBezTo>
                    <a:cubicBezTo>
                      <a:pt x="772807" y="1015883"/>
                      <a:pt x="774166" y="1011846"/>
                      <a:pt x="776438" y="1008498"/>
                    </a:cubicBezTo>
                    <a:cubicBezTo>
                      <a:pt x="772867" y="1007768"/>
                      <a:pt x="770616" y="1007281"/>
                      <a:pt x="770311" y="1007281"/>
                    </a:cubicBezTo>
                    <a:cubicBezTo>
                      <a:pt x="768790" y="1007281"/>
                      <a:pt x="759742" y="1022862"/>
                      <a:pt x="712514" y="1019879"/>
                    </a:cubicBezTo>
                    <a:cubicBezTo>
                      <a:pt x="665246" y="1016857"/>
                      <a:pt x="606942" y="983546"/>
                      <a:pt x="606942" y="983546"/>
                    </a:cubicBezTo>
                    <a:cubicBezTo>
                      <a:pt x="606942" y="983546"/>
                      <a:pt x="645121" y="930901"/>
                      <a:pt x="652648" y="904265"/>
                    </a:cubicBezTo>
                    <a:cubicBezTo>
                      <a:pt x="652648" y="904265"/>
                      <a:pt x="688353" y="902764"/>
                      <a:pt x="721522" y="897753"/>
                    </a:cubicBezTo>
                    <a:cubicBezTo>
                      <a:pt x="754691" y="892701"/>
                      <a:pt x="787859" y="885175"/>
                      <a:pt x="799443" y="887163"/>
                    </a:cubicBezTo>
                    <a:cubicBezTo>
                      <a:pt x="810986" y="889171"/>
                      <a:pt x="922077" y="956544"/>
                      <a:pt x="918567" y="968614"/>
                    </a:cubicBezTo>
                    <a:cubicBezTo>
                      <a:pt x="915037" y="980665"/>
                      <a:pt x="889902" y="981172"/>
                      <a:pt x="889902" y="981172"/>
                    </a:cubicBezTo>
                    <a:cubicBezTo>
                      <a:pt x="889902" y="981172"/>
                      <a:pt x="889902" y="991904"/>
                      <a:pt x="885622" y="999471"/>
                    </a:cubicBezTo>
                    <a:lnTo>
                      <a:pt x="981822" y="999471"/>
                    </a:lnTo>
                    <a:cubicBezTo>
                      <a:pt x="977764" y="987928"/>
                      <a:pt x="977115" y="974964"/>
                      <a:pt x="980848" y="9620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FD92E13-E4AC-17A8-C806-4C496258C010}"/>
                  </a:ext>
                </a:extLst>
              </p:cNvPr>
              <p:cNvSpPr/>
              <p:nvPr/>
            </p:nvSpPr>
            <p:spPr>
              <a:xfrm>
                <a:off x="10376809" y="6243594"/>
                <a:ext cx="326695" cy="145597"/>
              </a:xfrm>
              <a:custGeom>
                <a:avLst/>
                <a:gdLst>
                  <a:gd name="connsiteX0" fmla="*/ 126083 w 326695"/>
                  <a:gd name="connsiteY0" fmla="*/ 145577 h 145597"/>
                  <a:gd name="connsiteX1" fmla="*/ 114093 w 326695"/>
                  <a:gd name="connsiteY1" fmla="*/ 145192 h 145597"/>
                  <a:gd name="connsiteX2" fmla="*/ 5883 w 326695"/>
                  <a:gd name="connsiteY2" fmla="*/ 108067 h 145597"/>
                  <a:gd name="connsiteX3" fmla="*/ 0 w 326695"/>
                  <a:gd name="connsiteY3" fmla="*/ 104699 h 145597"/>
                  <a:gd name="connsiteX4" fmla="*/ 3976 w 326695"/>
                  <a:gd name="connsiteY4" fmla="*/ 99202 h 145597"/>
                  <a:gd name="connsiteX5" fmla="*/ 48749 w 326695"/>
                  <a:gd name="connsiteY5" fmla="*/ 21848 h 145597"/>
                  <a:gd name="connsiteX6" fmla="*/ 49946 w 326695"/>
                  <a:gd name="connsiteY6" fmla="*/ 17608 h 145597"/>
                  <a:gd name="connsiteX7" fmla="*/ 54348 w 326695"/>
                  <a:gd name="connsiteY7" fmla="*/ 17425 h 145597"/>
                  <a:gd name="connsiteX8" fmla="*/ 122573 w 326695"/>
                  <a:gd name="connsiteY8" fmla="*/ 10974 h 145597"/>
                  <a:gd name="connsiteX9" fmla="*/ 151827 w 326695"/>
                  <a:gd name="connsiteY9" fmla="*/ 6085 h 145597"/>
                  <a:gd name="connsiteX10" fmla="*/ 202442 w 326695"/>
                  <a:gd name="connsiteY10" fmla="*/ 405 h 145597"/>
                  <a:gd name="connsiteX11" fmla="*/ 324691 w 326695"/>
                  <a:gd name="connsiteY11" fmla="*/ 81106 h 145597"/>
                  <a:gd name="connsiteX12" fmla="*/ 326374 w 326695"/>
                  <a:gd name="connsiteY12" fmla="*/ 89545 h 145597"/>
                  <a:gd name="connsiteX13" fmla="*/ 326374 w 326695"/>
                  <a:gd name="connsiteY13" fmla="*/ 89545 h 145597"/>
                  <a:gd name="connsiteX14" fmla="*/ 297567 w 326695"/>
                  <a:gd name="connsiteY14" fmla="*/ 106099 h 145597"/>
                  <a:gd name="connsiteX15" fmla="*/ 292881 w 326695"/>
                  <a:gd name="connsiteY15" fmla="*/ 121700 h 145597"/>
                  <a:gd name="connsiteX16" fmla="*/ 291136 w 326695"/>
                  <a:gd name="connsiteY16" fmla="*/ 124783 h 145597"/>
                  <a:gd name="connsiteX17" fmla="*/ 195524 w 326695"/>
                  <a:gd name="connsiteY17" fmla="*/ 124783 h 145597"/>
                  <a:gd name="connsiteX18" fmla="*/ 183393 w 326695"/>
                  <a:gd name="connsiteY18" fmla="*/ 131194 h 145597"/>
                  <a:gd name="connsiteX19" fmla="*/ 181100 w 326695"/>
                  <a:gd name="connsiteY19" fmla="*/ 134521 h 145597"/>
                  <a:gd name="connsiteX20" fmla="*/ 176394 w 326695"/>
                  <a:gd name="connsiteY20" fmla="*/ 133547 h 145597"/>
                  <a:gd name="connsiteX21" fmla="*/ 173817 w 326695"/>
                  <a:gd name="connsiteY21" fmla="*/ 133020 h 145597"/>
                  <a:gd name="connsiteX22" fmla="*/ 126062 w 326695"/>
                  <a:gd name="connsiteY22" fmla="*/ 145598 h 145597"/>
                  <a:gd name="connsiteX23" fmla="*/ 17852 w 326695"/>
                  <a:gd name="connsiteY23" fmla="*/ 100683 h 145597"/>
                  <a:gd name="connsiteX24" fmla="*/ 114864 w 326695"/>
                  <a:gd name="connsiteY24" fmla="*/ 133020 h 145597"/>
                  <a:gd name="connsiteX25" fmla="*/ 167001 w 326695"/>
                  <a:gd name="connsiteY25" fmla="*/ 122836 h 145597"/>
                  <a:gd name="connsiteX26" fmla="*/ 172276 w 326695"/>
                  <a:gd name="connsiteY26" fmla="*/ 120422 h 145597"/>
                  <a:gd name="connsiteX27" fmla="*/ 176029 w 326695"/>
                  <a:gd name="connsiteY27" fmla="*/ 121010 h 145597"/>
                  <a:gd name="connsiteX28" fmla="*/ 195545 w 326695"/>
                  <a:gd name="connsiteY28" fmla="*/ 112591 h 145597"/>
                  <a:gd name="connsiteX29" fmla="*/ 283691 w 326695"/>
                  <a:gd name="connsiteY29" fmla="*/ 112591 h 145597"/>
                  <a:gd name="connsiteX30" fmla="*/ 285801 w 326695"/>
                  <a:gd name="connsiteY30" fmla="*/ 100378 h 145597"/>
                  <a:gd name="connsiteX31" fmla="*/ 285801 w 326695"/>
                  <a:gd name="connsiteY31" fmla="*/ 94414 h 145597"/>
                  <a:gd name="connsiteX32" fmla="*/ 291765 w 326695"/>
                  <a:gd name="connsiteY32" fmla="*/ 94292 h 145597"/>
                  <a:gd name="connsiteX33" fmla="*/ 314202 w 326695"/>
                  <a:gd name="connsiteY33" fmla="*/ 87192 h 145597"/>
                  <a:gd name="connsiteX34" fmla="*/ 259955 w 326695"/>
                  <a:gd name="connsiteY34" fmla="*/ 46253 h 145597"/>
                  <a:gd name="connsiteX35" fmla="*/ 200332 w 326695"/>
                  <a:gd name="connsiteY35" fmla="*/ 12354 h 145597"/>
                  <a:gd name="connsiteX36" fmla="*/ 153916 w 326695"/>
                  <a:gd name="connsiteY36" fmla="*/ 18034 h 145597"/>
                  <a:gd name="connsiteX37" fmla="*/ 124399 w 326695"/>
                  <a:gd name="connsiteY37" fmla="*/ 22964 h 145597"/>
                  <a:gd name="connsiteX38" fmla="*/ 59116 w 326695"/>
                  <a:gd name="connsiteY38" fmla="*/ 29334 h 145597"/>
                  <a:gd name="connsiteX39" fmla="*/ 17832 w 326695"/>
                  <a:gd name="connsiteY39" fmla="*/ 100662 h 145597"/>
                  <a:gd name="connsiteX40" fmla="*/ 320552 w 326695"/>
                  <a:gd name="connsiteY40" fmla="*/ 87841 h 145597"/>
                  <a:gd name="connsiteX41" fmla="*/ 320552 w 326695"/>
                  <a:gd name="connsiteY41" fmla="*/ 87841 h 145597"/>
                  <a:gd name="connsiteX42" fmla="*/ 320552 w 326695"/>
                  <a:gd name="connsiteY42" fmla="*/ 87841 h 145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326695" h="145597">
                    <a:moveTo>
                      <a:pt x="126083" y="145577"/>
                    </a:moveTo>
                    <a:cubicBezTo>
                      <a:pt x="122370" y="145577"/>
                      <a:pt x="118374" y="145456"/>
                      <a:pt x="114093" y="145192"/>
                    </a:cubicBezTo>
                    <a:cubicBezTo>
                      <a:pt x="65973" y="142129"/>
                      <a:pt x="8318" y="109446"/>
                      <a:pt x="5883" y="108067"/>
                    </a:cubicBezTo>
                    <a:lnTo>
                      <a:pt x="0" y="104699"/>
                    </a:lnTo>
                    <a:lnTo>
                      <a:pt x="3976" y="99202"/>
                    </a:lnTo>
                    <a:cubicBezTo>
                      <a:pt x="4362" y="98674"/>
                      <a:pt x="41608" y="47125"/>
                      <a:pt x="48749" y="21848"/>
                    </a:cubicBezTo>
                    <a:lnTo>
                      <a:pt x="49946" y="17608"/>
                    </a:lnTo>
                    <a:lnTo>
                      <a:pt x="54348" y="17425"/>
                    </a:lnTo>
                    <a:cubicBezTo>
                      <a:pt x="54693" y="17425"/>
                      <a:pt x="90114" y="15884"/>
                      <a:pt x="122573" y="10974"/>
                    </a:cubicBezTo>
                    <a:cubicBezTo>
                      <a:pt x="132493" y="9473"/>
                      <a:pt x="142312" y="7749"/>
                      <a:pt x="151827" y="6085"/>
                    </a:cubicBezTo>
                    <a:cubicBezTo>
                      <a:pt x="174994" y="2028"/>
                      <a:pt x="193293" y="-1157"/>
                      <a:pt x="202442" y="405"/>
                    </a:cubicBezTo>
                    <a:cubicBezTo>
                      <a:pt x="215000" y="2596"/>
                      <a:pt x="312174" y="61062"/>
                      <a:pt x="324691" y="81106"/>
                    </a:cubicBezTo>
                    <a:cubicBezTo>
                      <a:pt x="326557" y="84108"/>
                      <a:pt x="327125" y="86948"/>
                      <a:pt x="326374" y="89545"/>
                    </a:cubicBezTo>
                    <a:lnTo>
                      <a:pt x="326374" y="89545"/>
                    </a:lnTo>
                    <a:cubicBezTo>
                      <a:pt x="322824" y="101656"/>
                      <a:pt x="306493" y="105105"/>
                      <a:pt x="297567" y="106099"/>
                    </a:cubicBezTo>
                    <a:cubicBezTo>
                      <a:pt x="297040" y="110461"/>
                      <a:pt x="295802" y="116527"/>
                      <a:pt x="292881" y="121700"/>
                    </a:cubicBezTo>
                    <a:lnTo>
                      <a:pt x="291136" y="124783"/>
                    </a:lnTo>
                    <a:lnTo>
                      <a:pt x="195524" y="124783"/>
                    </a:lnTo>
                    <a:cubicBezTo>
                      <a:pt x="190696" y="124783"/>
                      <a:pt x="186152" y="127177"/>
                      <a:pt x="183393" y="131194"/>
                    </a:cubicBezTo>
                    <a:lnTo>
                      <a:pt x="181100" y="134521"/>
                    </a:lnTo>
                    <a:lnTo>
                      <a:pt x="176394" y="133547"/>
                    </a:lnTo>
                    <a:cubicBezTo>
                      <a:pt x="175481" y="133365"/>
                      <a:pt x="174588" y="133182"/>
                      <a:pt x="173817" y="133020"/>
                    </a:cubicBezTo>
                    <a:cubicBezTo>
                      <a:pt x="168888" y="137138"/>
                      <a:pt x="156716" y="145598"/>
                      <a:pt x="126062" y="145598"/>
                    </a:cubicBezTo>
                    <a:close/>
                    <a:moveTo>
                      <a:pt x="17852" y="100683"/>
                    </a:moveTo>
                    <a:cubicBezTo>
                      <a:pt x="33676" y="108980"/>
                      <a:pt x="78145" y="130687"/>
                      <a:pt x="114864" y="133020"/>
                    </a:cubicBezTo>
                    <a:cubicBezTo>
                      <a:pt x="139898" y="134602"/>
                      <a:pt x="157446" y="131174"/>
                      <a:pt x="167001" y="122836"/>
                    </a:cubicBezTo>
                    <a:cubicBezTo>
                      <a:pt x="168157" y="121821"/>
                      <a:pt x="169760" y="120422"/>
                      <a:pt x="172276" y="120422"/>
                    </a:cubicBezTo>
                    <a:cubicBezTo>
                      <a:pt x="172965" y="120422"/>
                      <a:pt x="173371" y="120462"/>
                      <a:pt x="176029" y="121010"/>
                    </a:cubicBezTo>
                    <a:cubicBezTo>
                      <a:pt x="181080" y="115675"/>
                      <a:pt x="188120" y="112591"/>
                      <a:pt x="195545" y="112591"/>
                    </a:cubicBezTo>
                    <a:lnTo>
                      <a:pt x="283691" y="112591"/>
                    </a:lnTo>
                    <a:cubicBezTo>
                      <a:pt x="285720" y="106951"/>
                      <a:pt x="285801" y="100459"/>
                      <a:pt x="285801" y="100378"/>
                    </a:cubicBezTo>
                    <a:lnTo>
                      <a:pt x="285801" y="94414"/>
                    </a:lnTo>
                    <a:lnTo>
                      <a:pt x="291765" y="94292"/>
                    </a:lnTo>
                    <a:cubicBezTo>
                      <a:pt x="299799" y="94110"/>
                      <a:pt x="311362" y="91574"/>
                      <a:pt x="314202" y="87192"/>
                    </a:cubicBezTo>
                    <a:cubicBezTo>
                      <a:pt x="311443" y="83013"/>
                      <a:pt x="297567" y="70313"/>
                      <a:pt x="259955" y="46253"/>
                    </a:cubicBezTo>
                    <a:cubicBezTo>
                      <a:pt x="229728" y="26899"/>
                      <a:pt x="204451" y="13246"/>
                      <a:pt x="200332" y="12354"/>
                    </a:cubicBezTo>
                    <a:cubicBezTo>
                      <a:pt x="193333" y="11157"/>
                      <a:pt x="174183" y="14504"/>
                      <a:pt x="153916" y="18034"/>
                    </a:cubicBezTo>
                    <a:cubicBezTo>
                      <a:pt x="144341" y="19698"/>
                      <a:pt x="134461" y="21442"/>
                      <a:pt x="124399" y="22964"/>
                    </a:cubicBezTo>
                    <a:cubicBezTo>
                      <a:pt x="97945" y="26960"/>
                      <a:pt x="69624" y="28766"/>
                      <a:pt x="59116" y="29334"/>
                    </a:cubicBezTo>
                    <a:cubicBezTo>
                      <a:pt x="51042" y="52075"/>
                      <a:pt x="27387" y="87030"/>
                      <a:pt x="17832" y="100662"/>
                    </a:cubicBezTo>
                    <a:close/>
                    <a:moveTo>
                      <a:pt x="320552" y="87841"/>
                    </a:moveTo>
                    <a:lnTo>
                      <a:pt x="320552" y="87841"/>
                    </a:lnTo>
                    <a:lnTo>
                      <a:pt x="320552" y="87841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9" name="Graphic 213">
                <a:extLst>
                  <a:ext uri="{FF2B5EF4-FFF2-40B4-BE49-F238E27FC236}">
                    <a16:creationId xmlns:a16="http://schemas.microsoft.com/office/drawing/2014/main" id="{58D11084-857A-22AF-ABA5-D9AD8FDE95A6}"/>
                  </a:ext>
                </a:extLst>
              </p:cNvPr>
              <p:cNvGrpSpPr/>
              <p:nvPr/>
            </p:nvGrpSpPr>
            <p:grpSpPr>
              <a:xfrm>
                <a:off x="10545500" y="6282615"/>
                <a:ext cx="129253" cy="85742"/>
                <a:chOff x="10545500" y="6282615"/>
                <a:chExt cx="129253" cy="85742"/>
              </a:xfrm>
              <a:solidFill>
                <a:srgbClr val="363634"/>
              </a:solidFill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160788D5-5189-145D-EA71-4A1447EC9297}"/>
                    </a:ext>
                  </a:extLst>
                </p:cNvPr>
                <p:cNvSpPr/>
                <p:nvPr/>
              </p:nvSpPr>
              <p:spPr>
                <a:xfrm>
                  <a:off x="10545500" y="6306234"/>
                  <a:ext cx="95104" cy="62122"/>
                </a:xfrm>
                <a:custGeom>
                  <a:avLst/>
                  <a:gdLst>
                    <a:gd name="connsiteX0" fmla="*/ 89013 w 95104"/>
                    <a:gd name="connsiteY0" fmla="*/ 62123 h 62122"/>
                    <a:gd name="connsiteX1" fmla="*/ 84449 w 95104"/>
                    <a:gd name="connsiteY1" fmla="*/ 60054 h 62122"/>
                    <a:gd name="connsiteX2" fmla="*/ 4032 w 95104"/>
                    <a:gd name="connsiteY2" fmla="*/ 11812 h 62122"/>
                    <a:gd name="connsiteX3" fmla="*/ 360 w 95104"/>
                    <a:gd name="connsiteY3" fmla="*/ 4042 h 62122"/>
                    <a:gd name="connsiteX4" fmla="*/ 8130 w 95104"/>
                    <a:gd name="connsiteY4" fmla="*/ 349 h 62122"/>
                    <a:gd name="connsiteX5" fmla="*/ 93578 w 95104"/>
                    <a:gd name="connsiteY5" fmla="*/ 52000 h 62122"/>
                    <a:gd name="connsiteX6" fmla="*/ 93030 w 95104"/>
                    <a:gd name="connsiteY6" fmla="*/ 60581 h 62122"/>
                    <a:gd name="connsiteX7" fmla="*/ 89013 w 95104"/>
                    <a:gd name="connsiteY7" fmla="*/ 62102 h 62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104" h="62122">
                      <a:moveTo>
                        <a:pt x="89013" y="62123"/>
                      </a:moveTo>
                      <a:cubicBezTo>
                        <a:pt x="87329" y="62123"/>
                        <a:pt x="85646" y="61433"/>
                        <a:pt x="84449" y="60054"/>
                      </a:cubicBezTo>
                      <a:cubicBezTo>
                        <a:pt x="59679" y="31936"/>
                        <a:pt x="4580" y="12014"/>
                        <a:pt x="4032" y="11812"/>
                      </a:cubicBezTo>
                      <a:cubicBezTo>
                        <a:pt x="867" y="10675"/>
                        <a:pt x="-776" y="7206"/>
                        <a:pt x="360" y="4042"/>
                      </a:cubicBezTo>
                      <a:cubicBezTo>
                        <a:pt x="1496" y="877"/>
                        <a:pt x="4965" y="-766"/>
                        <a:pt x="8130" y="349"/>
                      </a:cubicBezTo>
                      <a:cubicBezTo>
                        <a:pt x="10503" y="1202"/>
                        <a:pt x="66718" y="21509"/>
                        <a:pt x="93578" y="52000"/>
                      </a:cubicBezTo>
                      <a:cubicBezTo>
                        <a:pt x="95809" y="54515"/>
                        <a:pt x="95566" y="58370"/>
                        <a:pt x="93030" y="60581"/>
                      </a:cubicBezTo>
                      <a:cubicBezTo>
                        <a:pt x="91874" y="61595"/>
                        <a:pt x="90433" y="62102"/>
                        <a:pt x="89013" y="6210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B26915EA-C982-0587-64E3-26028E0CACD4}"/>
                    </a:ext>
                  </a:extLst>
                </p:cNvPr>
                <p:cNvSpPr/>
                <p:nvPr/>
              </p:nvSpPr>
              <p:spPr>
                <a:xfrm>
                  <a:off x="10580670" y="6282615"/>
                  <a:ext cx="94082" cy="67463"/>
                </a:xfrm>
                <a:custGeom>
                  <a:avLst/>
                  <a:gdLst>
                    <a:gd name="connsiteX0" fmla="*/ 88026 w 94082"/>
                    <a:gd name="connsiteY0" fmla="*/ 67464 h 67463"/>
                    <a:gd name="connsiteX1" fmla="*/ 83522 w 94082"/>
                    <a:gd name="connsiteY1" fmla="*/ 65475 h 67463"/>
                    <a:gd name="connsiteX2" fmla="*/ 3775 w 94082"/>
                    <a:gd name="connsiteY2" fmla="*/ 11715 h 67463"/>
                    <a:gd name="connsiteX3" fmla="*/ 448 w 94082"/>
                    <a:gd name="connsiteY3" fmla="*/ 3783 h 67463"/>
                    <a:gd name="connsiteX4" fmla="*/ 8380 w 94082"/>
                    <a:gd name="connsiteY4" fmla="*/ 456 h 67463"/>
                    <a:gd name="connsiteX5" fmla="*/ 92489 w 94082"/>
                    <a:gd name="connsiteY5" fmla="*/ 57280 h 67463"/>
                    <a:gd name="connsiteX6" fmla="*/ 92104 w 94082"/>
                    <a:gd name="connsiteY6" fmla="*/ 65881 h 67463"/>
                    <a:gd name="connsiteX7" fmla="*/ 88006 w 94082"/>
                    <a:gd name="connsiteY7" fmla="*/ 67464 h 67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4082" h="67463">
                      <a:moveTo>
                        <a:pt x="88026" y="67464"/>
                      </a:moveTo>
                      <a:cubicBezTo>
                        <a:pt x="86383" y="67464"/>
                        <a:pt x="84740" y="66794"/>
                        <a:pt x="83522" y="65475"/>
                      </a:cubicBezTo>
                      <a:cubicBezTo>
                        <a:pt x="53173" y="32246"/>
                        <a:pt x="4262" y="11918"/>
                        <a:pt x="3775" y="11715"/>
                      </a:cubicBezTo>
                      <a:cubicBezTo>
                        <a:pt x="671" y="10437"/>
                        <a:pt x="-810" y="6887"/>
                        <a:pt x="448" y="3783"/>
                      </a:cubicBezTo>
                      <a:cubicBezTo>
                        <a:pt x="1706" y="679"/>
                        <a:pt x="5276" y="-822"/>
                        <a:pt x="8380" y="456"/>
                      </a:cubicBezTo>
                      <a:cubicBezTo>
                        <a:pt x="10490" y="1329"/>
                        <a:pt x="60274" y="21981"/>
                        <a:pt x="92489" y="57280"/>
                      </a:cubicBezTo>
                      <a:cubicBezTo>
                        <a:pt x="94761" y="59755"/>
                        <a:pt x="94579" y="63609"/>
                        <a:pt x="92104" y="65881"/>
                      </a:cubicBezTo>
                      <a:cubicBezTo>
                        <a:pt x="90927" y="66956"/>
                        <a:pt x="89466" y="67464"/>
                        <a:pt x="88006" y="6746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0" name="Graphic 213">
                <a:extLst>
                  <a:ext uri="{FF2B5EF4-FFF2-40B4-BE49-F238E27FC236}">
                    <a16:creationId xmlns:a16="http://schemas.microsoft.com/office/drawing/2014/main" id="{E16B8853-4530-2B41-6103-8BAD015811E5}"/>
                  </a:ext>
                </a:extLst>
              </p:cNvPr>
              <p:cNvGrpSpPr/>
              <p:nvPr/>
            </p:nvGrpSpPr>
            <p:grpSpPr>
              <a:xfrm>
                <a:off x="9775941" y="5423081"/>
                <a:ext cx="898809" cy="974367"/>
                <a:chOff x="9775941" y="5423081"/>
                <a:chExt cx="898809" cy="974367"/>
              </a:xfrm>
              <a:solidFill>
                <a:srgbClr val="363634"/>
              </a:solidFill>
            </p:grpSpPr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2D2E5409-9DC2-A581-38A3-C2A7E891FA7F}"/>
                    </a:ext>
                  </a:extLst>
                </p:cNvPr>
                <p:cNvSpPr/>
                <p:nvPr/>
              </p:nvSpPr>
              <p:spPr>
                <a:xfrm>
                  <a:off x="9775941" y="5563843"/>
                  <a:ext cx="661627" cy="833605"/>
                </a:xfrm>
                <a:custGeom>
                  <a:avLst/>
                  <a:gdLst>
                    <a:gd name="connsiteX0" fmla="*/ 561168 w 661627"/>
                    <a:gd name="connsiteY0" fmla="*/ 833606 h 833605"/>
                    <a:gd name="connsiteX1" fmla="*/ 558733 w 661627"/>
                    <a:gd name="connsiteY1" fmla="*/ 833362 h 833605"/>
                    <a:gd name="connsiteX2" fmla="*/ 331926 w 661627"/>
                    <a:gd name="connsiteY2" fmla="*/ 743411 h 833605"/>
                    <a:gd name="connsiteX3" fmla="*/ 100434 w 661627"/>
                    <a:gd name="connsiteY3" fmla="*/ 626538 h 833605"/>
                    <a:gd name="connsiteX4" fmla="*/ 54 w 661627"/>
                    <a:gd name="connsiteY4" fmla="*/ 270302 h 833605"/>
                    <a:gd name="connsiteX5" fmla="*/ 5288 w 661627"/>
                    <a:gd name="connsiteY5" fmla="*/ 263465 h 833605"/>
                    <a:gd name="connsiteX6" fmla="*/ 12125 w 661627"/>
                    <a:gd name="connsiteY6" fmla="*/ 268699 h 833605"/>
                    <a:gd name="connsiteX7" fmla="*/ 110780 w 661627"/>
                    <a:gd name="connsiteY7" fmla="*/ 620107 h 833605"/>
                    <a:gd name="connsiteX8" fmla="*/ 336694 w 661627"/>
                    <a:gd name="connsiteY8" fmla="*/ 732192 h 833605"/>
                    <a:gd name="connsiteX9" fmla="*/ 561269 w 661627"/>
                    <a:gd name="connsiteY9" fmla="*/ 821434 h 833605"/>
                    <a:gd name="connsiteX10" fmla="*/ 577843 w 661627"/>
                    <a:gd name="connsiteY10" fmla="*/ 809789 h 833605"/>
                    <a:gd name="connsiteX11" fmla="*/ 649435 w 661627"/>
                    <a:gd name="connsiteY11" fmla="*/ 693687 h 833605"/>
                    <a:gd name="connsiteX12" fmla="*/ 490569 w 661627"/>
                    <a:gd name="connsiteY12" fmla="*/ 580305 h 833605"/>
                    <a:gd name="connsiteX13" fmla="*/ 328944 w 661627"/>
                    <a:gd name="connsiteY13" fmla="*/ 488953 h 833605"/>
                    <a:gd name="connsiteX14" fmla="*/ 326064 w 661627"/>
                    <a:gd name="connsiteY14" fmla="*/ 487411 h 833605"/>
                    <a:gd name="connsiteX15" fmla="*/ 325759 w 661627"/>
                    <a:gd name="connsiteY15" fmla="*/ 484165 h 833605"/>
                    <a:gd name="connsiteX16" fmla="*/ 263824 w 661627"/>
                    <a:gd name="connsiteY16" fmla="*/ 95754 h 833605"/>
                    <a:gd name="connsiteX17" fmla="*/ 155898 w 661627"/>
                    <a:gd name="connsiteY17" fmla="*/ 12172 h 833605"/>
                    <a:gd name="connsiteX18" fmla="*/ 149812 w 661627"/>
                    <a:gd name="connsiteY18" fmla="*/ 6086 h 833605"/>
                    <a:gd name="connsiteX19" fmla="*/ 155898 w 661627"/>
                    <a:gd name="connsiteY19" fmla="*/ 0 h 833605"/>
                    <a:gd name="connsiteX20" fmla="*/ 202395 w 661627"/>
                    <a:gd name="connsiteY20" fmla="*/ 11482 h 833605"/>
                    <a:gd name="connsiteX21" fmla="*/ 275164 w 661627"/>
                    <a:gd name="connsiteY21" fmla="*/ 91331 h 833605"/>
                    <a:gd name="connsiteX22" fmla="*/ 337586 w 661627"/>
                    <a:gd name="connsiteY22" fmla="*/ 479783 h 833605"/>
                    <a:gd name="connsiteX23" fmla="*/ 496797 w 661627"/>
                    <a:gd name="connsiteY23" fmla="*/ 569836 h 833605"/>
                    <a:gd name="connsiteX24" fmla="*/ 608476 w 661627"/>
                    <a:gd name="connsiteY24" fmla="*/ 640617 h 833605"/>
                    <a:gd name="connsiteX25" fmla="*/ 661628 w 661627"/>
                    <a:gd name="connsiteY25" fmla="*/ 693687 h 833605"/>
                    <a:gd name="connsiteX26" fmla="*/ 579284 w 661627"/>
                    <a:gd name="connsiteY26" fmla="*/ 824781 h 833605"/>
                    <a:gd name="connsiteX27" fmla="*/ 561208 w 661627"/>
                    <a:gd name="connsiteY27" fmla="*/ 833606 h 833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61627" h="833605">
                      <a:moveTo>
                        <a:pt x="561168" y="833606"/>
                      </a:moveTo>
                      <a:cubicBezTo>
                        <a:pt x="560336" y="833606"/>
                        <a:pt x="559524" y="833525"/>
                        <a:pt x="558733" y="833362"/>
                      </a:cubicBezTo>
                      <a:cubicBezTo>
                        <a:pt x="547961" y="831090"/>
                        <a:pt x="437499" y="788123"/>
                        <a:pt x="331926" y="743411"/>
                      </a:cubicBezTo>
                      <a:cubicBezTo>
                        <a:pt x="188864" y="682834"/>
                        <a:pt x="110983" y="643518"/>
                        <a:pt x="100434" y="626538"/>
                      </a:cubicBezTo>
                      <a:cubicBezTo>
                        <a:pt x="76881" y="588642"/>
                        <a:pt x="16101" y="390785"/>
                        <a:pt x="54" y="270302"/>
                      </a:cubicBezTo>
                      <a:cubicBezTo>
                        <a:pt x="-392" y="266975"/>
                        <a:pt x="1961" y="263911"/>
                        <a:pt x="5288" y="263465"/>
                      </a:cubicBezTo>
                      <a:cubicBezTo>
                        <a:pt x="8615" y="263019"/>
                        <a:pt x="11679" y="265372"/>
                        <a:pt x="12125" y="268699"/>
                      </a:cubicBezTo>
                      <a:cubicBezTo>
                        <a:pt x="28010" y="387904"/>
                        <a:pt x="87714" y="583003"/>
                        <a:pt x="110780" y="620107"/>
                      </a:cubicBezTo>
                      <a:cubicBezTo>
                        <a:pt x="114939" y="626822"/>
                        <a:pt x="145308" y="651146"/>
                        <a:pt x="336694" y="732192"/>
                      </a:cubicBezTo>
                      <a:cubicBezTo>
                        <a:pt x="448494" y="779541"/>
                        <a:pt x="553296" y="819770"/>
                        <a:pt x="561269" y="821434"/>
                      </a:cubicBezTo>
                      <a:cubicBezTo>
                        <a:pt x="561208" y="821434"/>
                        <a:pt x="565509" y="821494"/>
                        <a:pt x="577843" y="809789"/>
                      </a:cubicBezTo>
                      <a:cubicBezTo>
                        <a:pt x="608436" y="780738"/>
                        <a:pt x="649435" y="718011"/>
                        <a:pt x="649435" y="693687"/>
                      </a:cubicBezTo>
                      <a:cubicBezTo>
                        <a:pt x="649435" y="690482"/>
                        <a:pt x="641747" y="669972"/>
                        <a:pt x="490569" y="580305"/>
                      </a:cubicBezTo>
                      <a:cubicBezTo>
                        <a:pt x="410680" y="532914"/>
                        <a:pt x="329756" y="489379"/>
                        <a:pt x="328944" y="488953"/>
                      </a:cubicBezTo>
                      <a:lnTo>
                        <a:pt x="326064" y="487411"/>
                      </a:lnTo>
                      <a:lnTo>
                        <a:pt x="325759" y="484165"/>
                      </a:lnTo>
                      <a:cubicBezTo>
                        <a:pt x="325475" y="481143"/>
                        <a:pt x="297297" y="181425"/>
                        <a:pt x="263824" y="95754"/>
                      </a:cubicBezTo>
                      <a:cubicBezTo>
                        <a:pt x="231527" y="13126"/>
                        <a:pt x="156648" y="12172"/>
                        <a:pt x="155898" y="12172"/>
                      </a:cubicBezTo>
                      <a:cubicBezTo>
                        <a:pt x="152530" y="12172"/>
                        <a:pt x="149812" y="9454"/>
                        <a:pt x="149812" y="6086"/>
                      </a:cubicBezTo>
                      <a:cubicBezTo>
                        <a:pt x="149812" y="2718"/>
                        <a:pt x="152530" y="0"/>
                        <a:pt x="155898" y="0"/>
                      </a:cubicBezTo>
                      <a:cubicBezTo>
                        <a:pt x="156770" y="0"/>
                        <a:pt x="177361" y="122"/>
                        <a:pt x="202395" y="11482"/>
                      </a:cubicBezTo>
                      <a:cubicBezTo>
                        <a:pt x="225441" y="21930"/>
                        <a:pt x="256764" y="44245"/>
                        <a:pt x="275164" y="91331"/>
                      </a:cubicBezTo>
                      <a:cubicBezTo>
                        <a:pt x="307745" y="174730"/>
                        <a:pt x="334280" y="445194"/>
                        <a:pt x="337586" y="479783"/>
                      </a:cubicBezTo>
                      <a:cubicBezTo>
                        <a:pt x="352720" y="487979"/>
                        <a:pt x="425185" y="527356"/>
                        <a:pt x="496797" y="569836"/>
                      </a:cubicBezTo>
                      <a:cubicBezTo>
                        <a:pt x="543924" y="597792"/>
                        <a:pt x="581495" y="621608"/>
                        <a:pt x="608476" y="640617"/>
                      </a:cubicBezTo>
                      <a:cubicBezTo>
                        <a:pt x="655319" y="673644"/>
                        <a:pt x="661628" y="685979"/>
                        <a:pt x="661628" y="693687"/>
                      </a:cubicBezTo>
                      <a:cubicBezTo>
                        <a:pt x="661628" y="725558"/>
                        <a:pt x="608801" y="800822"/>
                        <a:pt x="579284" y="824781"/>
                      </a:cubicBezTo>
                      <a:cubicBezTo>
                        <a:pt x="571940" y="830745"/>
                        <a:pt x="566097" y="833606"/>
                        <a:pt x="561208" y="8336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209D28A6-FB83-E549-DF07-F74245F0E15F}"/>
                    </a:ext>
                  </a:extLst>
                </p:cNvPr>
                <p:cNvSpPr/>
                <p:nvPr/>
              </p:nvSpPr>
              <p:spPr>
                <a:xfrm>
                  <a:off x="10114733" y="5423081"/>
                  <a:ext cx="249426" cy="190098"/>
                </a:xfrm>
                <a:custGeom>
                  <a:avLst/>
                  <a:gdLst>
                    <a:gd name="connsiteX0" fmla="*/ 243332 w 249426"/>
                    <a:gd name="connsiteY0" fmla="*/ 190099 h 190098"/>
                    <a:gd name="connsiteX1" fmla="*/ 242723 w 249426"/>
                    <a:gd name="connsiteY1" fmla="*/ 190079 h 190098"/>
                    <a:gd name="connsiteX2" fmla="*/ 75235 w 249426"/>
                    <a:gd name="connsiteY2" fmla="*/ 94893 h 190098"/>
                    <a:gd name="connsiteX3" fmla="*/ 1107 w 249426"/>
                    <a:gd name="connsiteY3" fmla="*/ 9587 h 190098"/>
                    <a:gd name="connsiteX4" fmla="*/ 2588 w 249426"/>
                    <a:gd name="connsiteY4" fmla="*/ 1107 h 190098"/>
                    <a:gd name="connsiteX5" fmla="*/ 11068 w 249426"/>
                    <a:gd name="connsiteY5" fmla="*/ 2588 h 190098"/>
                    <a:gd name="connsiteX6" fmla="*/ 243940 w 249426"/>
                    <a:gd name="connsiteY6" fmla="*/ 177967 h 190098"/>
                    <a:gd name="connsiteX7" fmla="*/ 249397 w 249426"/>
                    <a:gd name="connsiteY7" fmla="*/ 184621 h 190098"/>
                    <a:gd name="connsiteX8" fmla="*/ 243352 w 249426"/>
                    <a:gd name="connsiteY8" fmla="*/ 190099 h 190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426" h="190098">
                      <a:moveTo>
                        <a:pt x="243332" y="190099"/>
                      </a:moveTo>
                      <a:cubicBezTo>
                        <a:pt x="243129" y="190099"/>
                        <a:pt x="242926" y="190099"/>
                        <a:pt x="242723" y="190079"/>
                      </a:cubicBezTo>
                      <a:cubicBezTo>
                        <a:pt x="191296" y="184926"/>
                        <a:pt x="134939" y="152913"/>
                        <a:pt x="75235" y="94893"/>
                      </a:cubicBezTo>
                      <a:cubicBezTo>
                        <a:pt x="31111" y="52007"/>
                        <a:pt x="1411" y="10013"/>
                        <a:pt x="1107" y="9587"/>
                      </a:cubicBezTo>
                      <a:cubicBezTo>
                        <a:pt x="-820" y="6848"/>
                        <a:pt x="-171" y="3034"/>
                        <a:pt x="2588" y="1107"/>
                      </a:cubicBezTo>
                      <a:cubicBezTo>
                        <a:pt x="5347" y="-820"/>
                        <a:pt x="9141" y="-171"/>
                        <a:pt x="11068" y="2588"/>
                      </a:cubicBezTo>
                      <a:cubicBezTo>
                        <a:pt x="12224" y="4231"/>
                        <a:pt x="127494" y="166323"/>
                        <a:pt x="243940" y="177967"/>
                      </a:cubicBezTo>
                      <a:cubicBezTo>
                        <a:pt x="247288" y="178312"/>
                        <a:pt x="249722" y="181295"/>
                        <a:pt x="249397" y="184621"/>
                      </a:cubicBezTo>
                      <a:cubicBezTo>
                        <a:pt x="249093" y="187766"/>
                        <a:pt x="246436" y="190099"/>
                        <a:pt x="243352" y="19009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F7C9BFBA-E15F-AE94-B562-D667A0005559}"/>
                    </a:ext>
                  </a:extLst>
                </p:cNvPr>
                <p:cNvSpPr/>
                <p:nvPr/>
              </p:nvSpPr>
              <p:spPr>
                <a:xfrm>
                  <a:off x="10385139" y="5507497"/>
                  <a:ext cx="59477" cy="97649"/>
                </a:xfrm>
                <a:custGeom>
                  <a:avLst/>
                  <a:gdLst>
                    <a:gd name="connsiteX0" fmla="*/ 6094 w 59477"/>
                    <a:gd name="connsiteY0" fmla="*/ 97650 h 97649"/>
                    <a:gd name="connsiteX1" fmla="*/ 820 w 59477"/>
                    <a:gd name="connsiteY1" fmla="*/ 94607 h 97649"/>
                    <a:gd name="connsiteX2" fmla="*/ 3031 w 59477"/>
                    <a:gd name="connsiteY2" fmla="*/ 86289 h 97649"/>
                    <a:gd name="connsiteX3" fmla="*/ 47256 w 59477"/>
                    <a:gd name="connsiteY3" fmla="*/ 6420 h 97649"/>
                    <a:gd name="connsiteX4" fmla="*/ 53018 w 59477"/>
                    <a:gd name="connsiteY4" fmla="*/ 9 h 97649"/>
                    <a:gd name="connsiteX5" fmla="*/ 59428 w 59477"/>
                    <a:gd name="connsiteY5" fmla="*/ 5771 h 97649"/>
                    <a:gd name="connsiteX6" fmla="*/ 9158 w 59477"/>
                    <a:gd name="connsiteY6" fmla="*/ 96818 h 97649"/>
                    <a:gd name="connsiteX7" fmla="*/ 6115 w 59477"/>
                    <a:gd name="connsiteY7" fmla="*/ 97650 h 97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477" h="97649">
                      <a:moveTo>
                        <a:pt x="6094" y="97650"/>
                      </a:moveTo>
                      <a:cubicBezTo>
                        <a:pt x="4005" y="97650"/>
                        <a:pt x="1956" y="96554"/>
                        <a:pt x="820" y="94607"/>
                      </a:cubicBezTo>
                      <a:cubicBezTo>
                        <a:pt x="-864" y="91706"/>
                        <a:pt x="130" y="87973"/>
                        <a:pt x="3031" y="86289"/>
                      </a:cubicBezTo>
                      <a:cubicBezTo>
                        <a:pt x="49528" y="59308"/>
                        <a:pt x="47297" y="6947"/>
                        <a:pt x="47256" y="6420"/>
                      </a:cubicBezTo>
                      <a:cubicBezTo>
                        <a:pt x="47074" y="3072"/>
                        <a:pt x="49650" y="192"/>
                        <a:pt x="53018" y="9"/>
                      </a:cubicBezTo>
                      <a:cubicBezTo>
                        <a:pt x="56406" y="-173"/>
                        <a:pt x="59246" y="2403"/>
                        <a:pt x="59428" y="5771"/>
                      </a:cubicBezTo>
                      <a:cubicBezTo>
                        <a:pt x="59550" y="8225"/>
                        <a:pt x="62025" y="66144"/>
                        <a:pt x="9158" y="96818"/>
                      </a:cubicBezTo>
                      <a:cubicBezTo>
                        <a:pt x="8204" y="97366"/>
                        <a:pt x="7149" y="97650"/>
                        <a:pt x="6115" y="9765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8B47C795-76FE-2B12-332F-5ECF4EC35199}"/>
                    </a:ext>
                  </a:extLst>
                </p:cNvPr>
                <p:cNvSpPr/>
                <p:nvPr/>
              </p:nvSpPr>
              <p:spPr>
                <a:xfrm>
                  <a:off x="10206188" y="5449233"/>
                  <a:ext cx="69480" cy="56406"/>
                </a:xfrm>
                <a:custGeom>
                  <a:avLst/>
                  <a:gdLst>
                    <a:gd name="connsiteX0" fmla="*/ 63385 w 69480"/>
                    <a:gd name="connsiteY0" fmla="*/ 56386 h 56406"/>
                    <a:gd name="connsiteX1" fmla="*/ 59673 w 69480"/>
                    <a:gd name="connsiteY1" fmla="*/ 55128 h 56406"/>
                    <a:gd name="connsiteX2" fmla="*/ 2362 w 69480"/>
                    <a:gd name="connsiteY2" fmla="*/ 10903 h 56406"/>
                    <a:gd name="connsiteX3" fmla="*/ 1267 w 69480"/>
                    <a:gd name="connsiteY3" fmla="*/ 2362 h 56406"/>
                    <a:gd name="connsiteX4" fmla="*/ 9808 w 69480"/>
                    <a:gd name="connsiteY4" fmla="*/ 1267 h 56406"/>
                    <a:gd name="connsiteX5" fmla="*/ 67118 w 69480"/>
                    <a:gd name="connsiteY5" fmla="*/ 45492 h 56406"/>
                    <a:gd name="connsiteX6" fmla="*/ 68213 w 69480"/>
                    <a:gd name="connsiteY6" fmla="*/ 54033 h 56406"/>
                    <a:gd name="connsiteX7" fmla="*/ 63385 w 69480"/>
                    <a:gd name="connsiteY7" fmla="*/ 56406 h 5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480" h="56406">
                      <a:moveTo>
                        <a:pt x="63385" y="56386"/>
                      </a:moveTo>
                      <a:cubicBezTo>
                        <a:pt x="62087" y="56386"/>
                        <a:pt x="60768" y="55980"/>
                        <a:pt x="59673" y="55128"/>
                      </a:cubicBezTo>
                      <a:lnTo>
                        <a:pt x="2362" y="10903"/>
                      </a:lnTo>
                      <a:cubicBezTo>
                        <a:pt x="-295" y="8854"/>
                        <a:pt x="-782" y="5020"/>
                        <a:pt x="1267" y="2362"/>
                      </a:cubicBezTo>
                      <a:cubicBezTo>
                        <a:pt x="3316" y="-295"/>
                        <a:pt x="7150" y="-782"/>
                        <a:pt x="9808" y="1267"/>
                      </a:cubicBezTo>
                      <a:lnTo>
                        <a:pt x="67118" y="45492"/>
                      </a:lnTo>
                      <a:cubicBezTo>
                        <a:pt x="69775" y="47541"/>
                        <a:pt x="70262" y="51375"/>
                        <a:pt x="68213" y="54033"/>
                      </a:cubicBezTo>
                      <a:cubicBezTo>
                        <a:pt x="67016" y="55595"/>
                        <a:pt x="65211" y="56406"/>
                        <a:pt x="63385" y="564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F45EA9E2-6766-F5F4-91DD-92B38105FAAB}"/>
                    </a:ext>
                  </a:extLst>
                </p:cNvPr>
                <p:cNvSpPr/>
                <p:nvPr/>
              </p:nvSpPr>
              <p:spPr>
                <a:xfrm>
                  <a:off x="10558542" y="5646737"/>
                  <a:ext cx="116208" cy="663376"/>
                </a:xfrm>
                <a:custGeom>
                  <a:avLst/>
                  <a:gdLst>
                    <a:gd name="connsiteX0" fmla="*/ 110134 w 116208"/>
                    <a:gd name="connsiteY0" fmla="*/ 663376 h 663376"/>
                    <a:gd name="connsiteX1" fmla="*/ 104089 w 116208"/>
                    <a:gd name="connsiteY1" fmla="*/ 657879 h 663376"/>
                    <a:gd name="connsiteX2" fmla="*/ 63150 w 116208"/>
                    <a:gd name="connsiteY2" fmla="*/ 322132 h 663376"/>
                    <a:gd name="connsiteX3" fmla="*/ 200 w 116208"/>
                    <a:gd name="connsiteY3" fmla="*/ 7625 h 663376"/>
                    <a:gd name="connsiteX4" fmla="*/ 4542 w 116208"/>
                    <a:gd name="connsiteY4" fmla="*/ 200 h 663376"/>
                    <a:gd name="connsiteX5" fmla="*/ 11967 w 116208"/>
                    <a:gd name="connsiteY5" fmla="*/ 4542 h 663376"/>
                    <a:gd name="connsiteX6" fmla="*/ 75180 w 116208"/>
                    <a:gd name="connsiteY6" fmla="*/ 320367 h 663376"/>
                    <a:gd name="connsiteX7" fmla="*/ 116180 w 116208"/>
                    <a:gd name="connsiteY7" fmla="*/ 656682 h 663376"/>
                    <a:gd name="connsiteX8" fmla="*/ 110723 w 116208"/>
                    <a:gd name="connsiteY8" fmla="*/ 663336 h 663376"/>
                    <a:gd name="connsiteX9" fmla="*/ 110114 w 116208"/>
                    <a:gd name="connsiteY9" fmla="*/ 663356 h 66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8" h="663376">
                      <a:moveTo>
                        <a:pt x="110134" y="663376"/>
                      </a:moveTo>
                      <a:cubicBezTo>
                        <a:pt x="107051" y="663376"/>
                        <a:pt x="104393" y="661023"/>
                        <a:pt x="104089" y="657879"/>
                      </a:cubicBezTo>
                      <a:cubicBezTo>
                        <a:pt x="103927" y="656195"/>
                        <a:pt x="87231" y="487449"/>
                        <a:pt x="63150" y="322132"/>
                      </a:cubicBezTo>
                      <a:cubicBezTo>
                        <a:pt x="39110" y="157038"/>
                        <a:pt x="586" y="9106"/>
                        <a:pt x="200" y="7625"/>
                      </a:cubicBezTo>
                      <a:cubicBezTo>
                        <a:pt x="-652" y="4379"/>
                        <a:pt x="1296" y="1052"/>
                        <a:pt x="4542" y="200"/>
                      </a:cubicBezTo>
                      <a:cubicBezTo>
                        <a:pt x="7787" y="-652"/>
                        <a:pt x="11114" y="1296"/>
                        <a:pt x="11967" y="4542"/>
                      </a:cubicBezTo>
                      <a:cubicBezTo>
                        <a:pt x="12352" y="6022"/>
                        <a:pt x="51039" y="154563"/>
                        <a:pt x="75180" y="320367"/>
                      </a:cubicBezTo>
                      <a:cubicBezTo>
                        <a:pt x="99301" y="485968"/>
                        <a:pt x="116018" y="654998"/>
                        <a:pt x="116180" y="656682"/>
                      </a:cubicBezTo>
                      <a:cubicBezTo>
                        <a:pt x="116504" y="660029"/>
                        <a:pt x="114070" y="663011"/>
                        <a:pt x="110723" y="663336"/>
                      </a:cubicBezTo>
                      <a:cubicBezTo>
                        <a:pt x="110520" y="663336"/>
                        <a:pt x="110317" y="663356"/>
                        <a:pt x="110114" y="66335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75F045D3-A2A4-C2C1-4796-9ABEAF1B2BEE}"/>
                    </a:ext>
                  </a:extLst>
                </p:cNvPr>
                <p:cNvSpPr/>
                <p:nvPr/>
              </p:nvSpPr>
              <p:spPr>
                <a:xfrm>
                  <a:off x="10332371" y="5777940"/>
                  <a:ext cx="225305" cy="334884"/>
                </a:xfrm>
                <a:custGeom>
                  <a:avLst/>
                  <a:gdLst>
                    <a:gd name="connsiteX0" fmla="*/ 6076 w 225305"/>
                    <a:gd name="connsiteY0" fmla="*/ 334885 h 334884"/>
                    <a:gd name="connsiteX1" fmla="*/ 2729 w 225305"/>
                    <a:gd name="connsiteY1" fmla="*/ 333870 h 334884"/>
                    <a:gd name="connsiteX2" fmla="*/ 1004 w 225305"/>
                    <a:gd name="connsiteY2" fmla="*/ 325431 h 334884"/>
                    <a:gd name="connsiteX3" fmla="*/ 214138 w 225305"/>
                    <a:gd name="connsiteY3" fmla="*/ 2729 h 334884"/>
                    <a:gd name="connsiteX4" fmla="*/ 222577 w 225305"/>
                    <a:gd name="connsiteY4" fmla="*/ 1004 h 334884"/>
                    <a:gd name="connsiteX5" fmla="*/ 224301 w 225305"/>
                    <a:gd name="connsiteY5" fmla="*/ 9444 h 334884"/>
                    <a:gd name="connsiteX6" fmla="*/ 11168 w 225305"/>
                    <a:gd name="connsiteY6" fmla="*/ 332146 h 334884"/>
                    <a:gd name="connsiteX7" fmla="*/ 6076 w 225305"/>
                    <a:gd name="connsiteY7" fmla="*/ 334885 h 334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305" h="334884">
                      <a:moveTo>
                        <a:pt x="6076" y="334885"/>
                      </a:moveTo>
                      <a:cubicBezTo>
                        <a:pt x="4920" y="334885"/>
                        <a:pt x="3763" y="334560"/>
                        <a:pt x="2729" y="333870"/>
                      </a:cubicBezTo>
                      <a:cubicBezTo>
                        <a:pt x="-71" y="332024"/>
                        <a:pt x="-842" y="328251"/>
                        <a:pt x="1004" y="325431"/>
                      </a:cubicBezTo>
                      <a:lnTo>
                        <a:pt x="214138" y="2729"/>
                      </a:lnTo>
                      <a:cubicBezTo>
                        <a:pt x="215984" y="-71"/>
                        <a:pt x="219757" y="-842"/>
                        <a:pt x="222577" y="1004"/>
                      </a:cubicBezTo>
                      <a:cubicBezTo>
                        <a:pt x="225376" y="2850"/>
                        <a:pt x="226147" y="6624"/>
                        <a:pt x="224301" y="9444"/>
                      </a:cubicBezTo>
                      <a:lnTo>
                        <a:pt x="11168" y="332146"/>
                      </a:lnTo>
                      <a:cubicBezTo>
                        <a:pt x="9991" y="333911"/>
                        <a:pt x="8064" y="334885"/>
                        <a:pt x="6076" y="3348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484F088F-BF91-0291-8167-729B6AA5DC18}"/>
                    </a:ext>
                  </a:extLst>
                </p:cNvPr>
                <p:cNvSpPr/>
                <p:nvPr/>
              </p:nvSpPr>
              <p:spPr>
                <a:xfrm>
                  <a:off x="10466451" y="5877228"/>
                  <a:ext cx="49997" cy="179807"/>
                </a:xfrm>
                <a:custGeom>
                  <a:avLst/>
                  <a:gdLst>
                    <a:gd name="connsiteX0" fmla="*/ 6092 w 49997"/>
                    <a:gd name="connsiteY0" fmla="*/ 179808 h 179807"/>
                    <a:gd name="connsiteX1" fmla="*/ 4753 w 49997"/>
                    <a:gd name="connsiteY1" fmla="*/ 179666 h 179807"/>
                    <a:gd name="connsiteX2" fmla="*/ 148 w 49997"/>
                    <a:gd name="connsiteY2" fmla="*/ 172383 h 179807"/>
                    <a:gd name="connsiteX3" fmla="*/ 37962 w 49997"/>
                    <a:gd name="connsiteY3" fmla="*/ 4753 h 179807"/>
                    <a:gd name="connsiteX4" fmla="*/ 45245 w 49997"/>
                    <a:gd name="connsiteY4" fmla="*/ 148 h 179807"/>
                    <a:gd name="connsiteX5" fmla="*/ 49850 w 49997"/>
                    <a:gd name="connsiteY5" fmla="*/ 7431 h 179807"/>
                    <a:gd name="connsiteX6" fmla="*/ 12036 w 49997"/>
                    <a:gd name="connsiteY6" fmla="*/ 175061 h 179807"/>
                    <a:gd name="connsiteX7" fmla="*/ 6112 w 49997"/>
                    <a:gd name="connsiteY7" fmla="*/ 179808 h 179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997" h="179807">
                      <a:moveTo>
                        <a:pt x="6092" y="179808"/>
                      </a:moveTo>
                      <a:cubicBezTo>
                        <a:pt x="5645" y="179808"/>
                        <a:pt x="5199" y="179767"/>
                        <a:pt x="4753" y="179666"/>
                      </a:cubicBezTo>
                      <a:cubicBezTo>
                        <a:pt x="1466" y="178935"/>
                        <a:pt x="-583" y="175669"/>
                        <a:pt x="148" y="172383"/>
                      </a:cubicBezTo>
                      <a:lnTo>
                        <a:pt x="37962" y="4753"/>
                      </a:lnTo>
                      <a:cubicBezTo>
                        <a:pt x="38693" y="1466"/>
                        <a:pt x="41959" y="-583"/>
                        <a:pt x="45245" y="148"/>
                      </a:cubicBezTo>
                      <a:cubicBezTo>
                        <a:pt x="48532" y="878"/>
                        <a:pt x="50581" y="4144"/>
                        <a:pt x="49850" y="7431"/>
                      </a:cubicBezTo>
                      <a:lnTo>
                        <a:pt x="12036" y="175061"/>
                      </a:lnTo>
                      <a:cubicBezTo>
                        <a:pt x="11407" y="177880"/>
                        <a:pt x="8891" y="179808"/>
                        <a:pt x="6112" y="1798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8C53D34B-5D03-FC1A-DAAF-98AFB5D1886E}"/>
                    </a:ext>
                  </a:extLst>
                </p:cNvPr>
                <p:cNvSpPr/>
                <p:nvPr/>
              </p:nvSpPr>
              <p:spPr>
                <a:xfrm>
                  <a:off x="9990053" y="6041353"/>
                  <a:ext cx="123757" cy="32276"/>
                </a:xfrm>
                <a:custGeom>
                  <a:avLst/>
                  <a:gdLst>
                    <a:gd name="connsiteX0" fmla="*/ 6094 w 123757"/>
                    <a:gd name="connsiteY0" fmla="*/ 32257 h 32276"/>
                    <a:gd name="connsiteX1" fmla="*/ 535 w 123757"/>
                    <a:gd name="connsiteY1" fmla="*/ 28666 h 32276"/>
                    <a:gd name="connsiteX2" fmla="*/ 3599 w 123757"/>
                    <a:gd name="connsiteY2" fmla="*/ 20632 h 32276"/>
                    <a:gd name="connsiteX3" fmla="*/ 117631 w 123757"/>
                    <a:gd name="connsiteY3" fmla="*/ 0 h 32276"/>
                    <a:gd name="connsiteX4" fmla="*/ 123758 w 123757"/>
                    <a:gd name="connsiteY4" fmla="*/ 6046 h 32276"/>
                    <a:gd name="connsiteX5" fmla="*/ 117712 w 123757"/>
                    <a:gd name="connsiteY5" fmla="*/ 12173 h 32276"/>
                    <a:gd name="connsiteX6" fmla="*/ 8569 w 123757"/>
                    <a:gd name="connsiteY6" fmla="*/ 31749 h 32276"/>
                    <a:gd name="connsiteX7" fmla="*/ 6074 w 123757"/>
                    <a:gd name="connsiteY7" fmla="*/ 32277 h 3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757" h="32276">
                      <a:moveTo>
                        <a:pt x="6094" y="32257"/>
                      </a:moveTo>
                      <a:cubicBezTo>
                        <a:pt x="3761" y="32257"/>
                        <a:pt x="1550" y="30918"/>
                        <a:pt x="535" y="28666"/>
                      </a:cubicBezTo>
                      <a:cubicBezTo>
                        <a:pt x="-844" y="25602"/>
                        <a:pt x="535" y="21991"/>
                        <a:pt x="3599" y="20632"/>
                      </a:cubicBezTo>
                      <a:cubicBezTo>
                        <a:pt x="47986" y="731"/>
                        <a:pt x="114811" y="21"/>
                        <a:pt x="117631" y="0"/>
                      </a:cubicBezTo>
                      <a:cubicBezTo>
                        <a:pt x="120999" y="-40"/>
                        <a:pt x="123737" y="2678"/>
                        <a:pt x="123758" y="6046"/>
                      </a:cubicBezTo>
                      <a:cubicBezTo>
                        <a:pt x="123778" y="9414"/>
                        <a:pt x="121080" y="12152"/>
                        <a:pt x="117712" y="12173"/>
                      </a:cubicBezTo>
                      <a:cubicBezTo>
                        <a:pt x="117043" y="12173"/>
                        <a:pt x="50603" y="12903"/>
                        <a:pt x="8569" y="31749"/>
                      </a:cubicBezTo>
                      <a:cubicBezTo>
                        <a:pt x="7758" y="32115"/>
                        <a:pt x="6906" y="32277"/>
                        <a:pt x="6074" y="3227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B489238-BCA0-ED8E-991F-765BAE03B8EC}"/>
                </a:ext>
              </a:extLst>
            </p:cNvPr>
            <p:cNvSpPr/>
            <p:nvPr/>
          </p:nvSpPr>
          <p:spPr>
            <a:xfrm>
              <a:off x="10551580" y="5801138"/>
              <a:ext cx="991695" cy="602680"/>
            </a:xfrm>
            <a:custGeom>
              <a:avLst/>
              <a:gdLst>
                <a:gd name="connsiteX0" fmla="*/ 929846 w 991695"/>
                <a:gd name="connsiteY0" fmla="*/ 0 h 602680"/>
                <a:gd name="connsiteX1" fmla="*/ 406386 w 991695"/>
                <a:gd name="connsiteY1" fmla="*/ 0 h 602680"/>
                <a:gd name="connsiteX2" fmla="*/ 347047 w 991695"/>
                <a:gd name="connsiteY2" fmla="*/ 44570 h 602680"/>
                <a:gd name="connsiteX3" fmla="*/ 262572 w 991695"/>
                <a:gd name="connsiteY3" fmla="*/ 335787 h 602680"/>
                <a:gd name="connsiteX4" fmla="*/ 208062 w 991695"/>
                <a:gd name="connsiteY4" fmla="*/ 523684 h 602680"/>
                <a:gd name="connsiteX5" fmla="*/ 209015 w 991695"/>
                <a:gd name="connsiteY5" fmla="*/ 561133 h 602680"/>
                <a:gd name="connsiteX6" fmla="*/ 20753 w 991695"/>
                <a:gd name="connsiteY6" fmla="*/ 561133 h 602680"/>
                <a:gd name="connsiteX7" fmla="*/ 3631 w 991695"/>
                <a:gd name="connsiteY7" fmla="*/ 570181 h 602680"/>
                <a:gd name="connsiteX8" fmla="*/ 0 w 991695"/>
                <a:gd name="connsiteY8" fmla="*/ 581907 h 602680"/>
                <a:gd name="connsiteX9" fmla="*/ 6086 w 991695"/>
                <a:gd name="connsiteY9" fmla="*/ 596595 h 602680"/>
                <a:gd name="connsiteX10" fmla="*/ 20753 w 991695"/>
                <a:gd name="connsiteY10" fmla="*/ 602681 h 602680"/>
                <a:gd name="connsiteX11" fmla="*/ 797495 w 991695"/>
                <a:gd name="connsiteY11" fmla="*/ 602681 h 602680"/>
                <a:gd name="connsiteX12" fmla="*/ 857037 w 991695"/>
                <a:gd name="connsiteY12" fmla="*/ 557360 h 602680"/>
                <a:gd name="connsiteX13" fmla="*/ 989429 w 991695"/>
                <a:gd name="connsiteY13" fmla="*/ 78246 h 602680"/>
                <a:gd name="connsiteX14" fmla="*/ 929867 w 991695"/>
                <a:gd name="connsiteY14" fmla="*/ 0 h 602680"/>
                <a:gd name="connsiteX15" fmla="*/ 713122 w 991695"/>
                <a:gd name="connsiteY15" fmla="*/ 234232 h 602680"/>
                <a:gd name="connsiteX16" fmla="*/ 660519 w 991695"/>
                <a:gd name="connsiteY16" fmla="*/ 283955 h 602680"/>
                <a:gd name="connsiteX17" fmla="*/ 627025 w 991695"/>
                <a:gd name="connsiteY17" fmla="*/ 219808 h 602680"/>
                <a:gd name="connsiteX18" fmla="*/ 679609 w 991695"/>
                <a:gd name="connsiteY18" fmla="*/ 170085 h 602680"/>
                <a:gd name="connsiteX19" fmla="*/ 713122 w 991695"/>
                <a:gd name="connsiteY19" fmla="*/ 234232 h 60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91695" h="602680">
                  <a:moveTo>
                    <a:pt x="929846" y="0"/>
                  </a:moveTo>
                  <a:lnTo>
                    <a:pt x="406386" y="0"/>
                  </a:lnTo>
                  <a:cubicBezTo>
                    <a:pt x="378877" y="0"/>
                    <a:pt x="354695" y="18177"/>
                    <a:pt x="347047" y="44570"/>
                  </a:cubicBezTo>
                  <a:lnTo>
                    <a:pt x="262572" y="335787"/>
                  </a:lnTo>
                  <a:lnTo>
                    <a:pt x="208062" y="523684"/>
                  </a:lnTo>
                  <a:cubicBezTo>
                    <a:pt x="204309" y="536647"/>
                    <a:pt x="204978" y="549590"/>
                    <a:pt x="209015" y="561133"/>
                  </a:cubicBezTo>
                  <a:lnTo>
                    <a:pt x="20753" y="561133"/>
                  </a:lnTo>
                  <a:cubicBezTo>
                    <a:pt x="13653" y="561133"/>
                    <a:pt x="7364" y="564724"/>
                    <a:pt x="3631" y="570181"/>
                  </a:cubicBezTo>
                  <a:cubicBezTo>
                    <a:pt x="1339" y="573529"/>
                    <a:pt x="0" y="577566"/>
                    <a:pt x="0" y="581907"/>
                  </a:cubicBezTo>
                  <a:cubicBezTo>
                    <a:pt x="0" y="587648"/>
                    <a:pt x="2333" y="592842"/>
                    <a:pt x="6086" y="596595"/>
                  </a:cubicBezTo>
                  <a:cubicBezTo>
                    <a:pt x="9839" y="600348"/>
                    <a:pt x="15012" y="602681"/>
                    <a:pt x="20753" y="602681"/>
                  </a:cubicBezTo>
                  <a:lnTo>
                    <a:pt x="797495" y="602681"/>
                  </a:lnTo>
                  <a:cubicBezTo>
                    <a:pt x="825268" y="602681"/>
                    <a:pt x="849653" y="584139"/>
                    <a:pt x="857037" y="557360"/>
                  </a:cubicBezTo>
                  <a:lnTo>
                    <a:pt x="989429" y="78246"/>
                  </a:lnTo>
                  <a:cubicBezTo>
                    <a:pt x="1000303" y="38890"/>
                    <a:pt x="970684" y="0"/>
                    <a:pt x="929867" y="0"/>
                  </a:cubicBezTo>
                  <a:close/>
                  <a:moveTo>
                    <a:pt x="713122" y="234232"/>
                  </a:moveTo>
                  <a:cubicBezTo>
                    <a:pt x="707868" y="265656"/>
                    <a:pt x="684295" y="287931"/>
                    <a:pt x="660519" y="283955"/>
                  </a:cubicBezTo>
                  <a:cubicBezTo>
                    <a:pt x="636742" y="279958"/>
                    <a:pt x="621730" y="251232"/>
                    <a:pt x="627025" y="219808"/>
                  </a:cubicBezTo>
                  <a:cubicBezTo>
                    <a:pt x="632279" y="188383"/>
                    <a:pt x="655832" y="166108"/>
                    <a:pt x="679609" y="170085"/>
                  </a:cubicBezTo>
                  <a:cubicBezTo>
                    <a:pt x="703385" y="174081"/>
                    <a:pt x="718417" y="202807"/>
                    <a:pt x="713122" y="23423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BCBDE0F-14B7-07DD-9E95-142442E31F07}"/>
                </a:ext>
              </a:extLst>
            </p:cNvPr>
            <p:cNvSpPr/>
            <p:nvPr/>
          </p:nvSpPr>
          <p:spPr>
            <a:xfrm>
              <a:off x="10526384" y="6397712"/>
              <a:ext cx="949058" cy="12172"/>
            </a:xfrm>
            <a:custGeom>
              <a:avLst/>
              <a:gdLst>
                <a:gd name="connsiteX0" fmla="*/ 942972 w 949058"/>
                <a:gd name="connsiteY0" fmla="*/ 12172 h 12172"/>
                <a:gd name="connsiteX1" fmla="*/ 6086 w 949058"/>
                <a:gd name="connsiteY1" fmla="*/ 12172 h 12172"/>
                <a:gd name="connsiteX2" fmla="*/ 0 w 949058"/>
                <a:gd name="connsiteY2" fmla="*/ 6086 h 12172"/>
                <a:gd name="connsiteX3" fmla="*/ 6086 w 949058"/>
                <a:gd name="connsiteY3" fmla="*/ 0 h 12172"/>
                <a:gd name="connsiteX4" fmla="*/ 942972 w 949058"/>
                <a:gd name="connsiteY4" fmla="*/ 0 h 12172"/>
                <a:gd name="connsiteX5" fmla="*/ 949058 w 949058"/>
                <a:gd name="connsiteY5" fmla="*/ 6086 h 12172"/>
                <a:gd name="connsiteX6" fmla="*/ 942972 w 94905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9058" h="12172">
                  <a:moveTo>
                    <a:pt x="942972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942972" y="0"/>
                  </a:lnTo>
                  <a:cubicBezTo>
                    <a:pt x="946340" y="0"/>
                    <a:pt x="949058" y="2718"/>
                    <a:pt x="949058" y="6086"/>
                  </a:cubicBezTo>
                  <a:cubicBezTo>
                    <a:pt x="949058" y="9454"/>
                    <a:pt x="946340" y="12172"/>
                    <a:pt x="942972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aphic 213">
              <a:extLst>
                <a:ext uri="{FF2B5EF4-FFF2-40B4-BE49-F238E27FC236}">
                  <a16:creationId xmlns:a16="http://schemas.microsoft.com/office/drawing/2014/main" id="{D9422EF9-31A2-1C95-13FE-AC4F39716ABA}"/>
                </a:ext>
              </a:extLst>
            </p:cNvPr>
            <p:cNvGrpSpPr/>
            <p:nvPr/>
          </p:nvGrpSpPr>
          <p:grpSpPr>
            <a:xfrm>
              <a:off x="10108173" y="4870401"/>
              <a:ext cx="512029" cy="562328"/>
              <a:chOff x="10108173" y="4870401"/>
              <a:chExt cx="512029" cy="562328"/>
            </a:xfrm>
            <a:solidFill>
              <a:srgbClr val="363634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8F7C648-4027-A98A-F315-B3BE0B895E4F}"/>
                  </a:ext>
                </a:extLst>
              </p:cNvPr>
              <p:cNvSpPr/>
              <p:nvPr/>
            </p:nvSpPr>
            <p:spPr>
              <a:xfrm>
                <a:off x="10161915" y="5012934"/>
                <a:ext cx="102343" cy="197019"/>
              </a:xfrm>
              <a:custGeom>
                <a:avLst/>
                <a:gdLst>
                  <a:gd name="connsiteX0" fmla="*/ 102344 w 102343"/>
                  <a:gd name="connsiteY0" fmla="*/ 64857 h 197019"/>
                  <a:gd name="connsiteX1" fmla="*/ 84674 w 102343"/>
                  <a:gd name="connsiteY1" fmla="*/ 190432 h 197019"/>
                  <a:gd name="connsiteX2" fmla="*/ 56374 w 102343"/>
                  <a:gd name="connsiteY2" fmla="*/ 192238 h 197019"/>
                  <a:gd name="connsiteX3" fmla="*/ 53006 w 102343"/>
                  <a:gd name="connsiteY3" fmla="*/ 129450 h 197019"/>
                  <a:gd name="connsiteX4" fmla="*/ 11175 w 102343"/>
                  <a:gd name="connsiteY4" fmla="*/ 91473 h 197019"/>
                  <a:gd name="connsiteX5" fmla="*/ 1437 w 102343"/>
                  <a:gd name="connsiteY5" fmla="*/ 57473 h 197019"/>
                  <a:gd name="connsiteX6" fmla="*/ 5251 w 102343"/>
                  <a:gd name="connsiteY6" fmla="*/ 0 h 197019"/>
                  <a:gd name="connsiteX7" fmla="*/ 102344 w 102343"/>
                  <a:gd name="connsiteY7" fmla="*/ 64898 h 19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343" h="197019">
                    <a:moveTo>
                      <a:pt x="102344" y="64857"/>
                    </a:moveTo>
                    <a:lnTo>
                      <a:pt x="84674" y="190432"/>
                    </a:lnTo>
                    <a:cubicBezTo>
                      <a:pt x="84674" y="190432"/>
                      <a:pt x="70088" y="203964"/>
                      <a:pt x="56374" y="192238"/>
                    </a:cubicBezTo>
                    <a:cubicBezTo>
                      <a:pt x="42660" y="180492"/>
                      <a:pt x="60269" y="140364"/>
                      <a:pt x="53006" y="129450"/>
                    </a:cubicBezTo>
                    <a:cubicBezTo>
                      <a:pt x="45743" y="118536"/>
                      <a:pt x="26653" y="94739"/>
                      <a:pt x="11175" y="91473"/>
                    </a:cubicBezTo>
                    <a:cubicBezTo>
                      <a:pt x="-4304" y="88207"/>
                      <a:pt x="504" y="74554"/>
                      <a:pt x="1437" y="57473"/>
                    </a:cubicBezTo>
                    <a:cubicBezTo>
                      <a:pt x="2370" y="40391"/>
                      <a:pt x="5251" y="0"/>
                      <a:pt x="5251" y="0"/>
                    </a:cubicBezTo>
                    <a:lnTo>
                      <a:pt x="102344" y="6489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9" name="Graphic 213">
                <a:extLst>
                  <a:ext uri="{FF2B5EF4-FFF2-40B4-BE49-F238E27FC236}">
                    <a16:creationId xmlns:a16="http://schemas.microsoft.com/office/drawing/2014/main" id="{46EC9B6E-DBA2-3EB3-EBC3-D11F48FC935E}"/>
                  </a:ext>
                </a:extLst>
              </p:cNvPr>
              <p:cNvGrpSpPr/>
              <p:nvPr/>
            </p:nvGrpSpPr>
            <p:grpSpPr>
              <a:xfrm>
                <a:off x="10108173" y="5094849"/>
                <a:ext cx="432602" cy="337879"/>
                <a:chOff x="10108173" y="5094849"/>
                <a:chExt cx="432602" cy="337879"/>
              </a:xfrm>
              <a:solidFill>
                <a:srgbClr val="363634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1F68BEC8-AFFA-8526-2AE4-32AC1581F1B7}"/>
                    </a:ext>
                  </a:extLst>
                </p:cNvPr>
                <p:cNvSpPr/>
                <p:nvPr/>
              </p:nvSpPr>
              <p:spPr>
                <a:xfrm>
                  <a:off x="10204395" y="5275735"/>
                  <a:ext cx="179181" cy="155877"/>
                </a:xfrm>
                <a:custGeom>
                  <a:avLst/>
                  <a:gdLst>
                    <a:gd name="connsiteX0" fmla="*/ 173104 w 179181"/>
                    <a:gd name="connsiteY0" fmla="*/ 155878 h 155877"/>
                    <a:gd name="connsiteX1" fmla="*/ 172739 w 179181"/>
                    <a:gd name="connsiteY1" fmla="*/ 155878 h 155877"/>
                    <a:gd name="connsiteX2" fmla="*/ 44790 w 179181"/>
                    <a:gd name="connsiteY2" fmla="*/ 117759 h 155877"/>
                    <a:gd name="connsiteX3" fmla="*/ 910 w 179181"/>
                    <a:gd name="connsiteY3" fmla="*/ 5268 h 155877"/>
                    <a:gd name="connsiteX4" fmla="*/ 7767 w 179181"/>
                    <a:gd name="connsiteY4" fmla="*/ 55 h 155877"/>
                    <a:gd name="connsiteX5" fmla="*/ 12980 w 179181"/>
                    <a:gd name="connsiteY5" fmla="*/ 6891 h 155877"/>
                    <a:gd name="connsiteX6" fmla="*/ 12980 w 179181"/>
                    <a:gd name="connsiteY6" fmla="*/ 6891 h 155877"/>
                    <a:gd name="connsiteX7" fmla="*/ 51383 w 179181"/>
                    <a:gd name="connsiteY7" fmla="*/ 107514 h 155877"/>
                    <a:gd name="connsiteX8" fmla="*/ 173449 w 179181"/>
                    <a:gd name="connsiteY8" fmla="*/ 143706 h 155877"/>
                    <a:gd name="connsiteX9" fmla="*/ 179170 w 179181"/>
                    <a:gd name="connsiteY9" fmla="*/ 150137 h 155877"/>
                    <a:gd name="connsiteX10" fmla="*/ 173104 w 179181"/>
                    <a:gd name="connsiteY10" fmla="*/ 155878 h 155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9181" h="155877">
                      <a:moveTo>
                        <a:pt x="173104" y="155878"/>
                      </a:moveTo>
                      <a:cubicBezTo>
                        <a:pt x="172982" y="155878"/>
                        <a:pt x="172861" y="155878"/>
                        <a:pt x="172739" y="155878"/>
                      </a:cubicBezTo>
                      <a:cubicBezTo>
                        <a:pt x="169655" y="155695"/>
                        <a:pt x="96663" y="151151"/>
                        <a:pt x="44790" y="117759"/>
                      </a:cubicBezTo>
                      <a:cubicBezTo>
                        <a:pt x="-8990" y="83170"/>
                        <a:pt x="463" y="8433"/>
                        <a:pt x="910" y="5268"/>
                      </a:cubicBezTo>
                      <a:cubicBezTo>
                        <a:pt x="1356" y="1941"/>
                        <a:pt x="4419" y="-392"/>
                        <a:pt x="7767" y="55"/>
                      </a:cubicBezTo>
                      <a:cubicBezTo>
                        <a:pt x="11094" y="501"/>
                        <a:pt x="13427" y="3564"/>
                        <a:pt x="12980" y="6891"/>
                      </a:cubicBezTo>
                      <a:lnTo>
                        <a:pt x="12980" y="6891"/>
                      </a:lnTo>
                      <a:cubicBezTo>
                        <a:pt x="12879" y="7581"/>
                        <a:pt x="4196" y="77145"/>
                        <a:pt x="51383" y="107514"/>
                      </a:cubicBezTo>
                      <a:cubicBezTo>
                        <a:pt x="100538" y="139121"/>
                        <a:pt x="172739" y="143665"/>
                        <a:pt x="173449" y="143706"/>
                      </a:cubicBezTo>
                      <a:cubicBezTo>
                        <a:pt x="176796" y="143909"/>
                        <a:pt x="179373" y="146769"/>
                        <a:pt x="179170" y="150137"/>
                      </a:cubicBezTo>
                      <a:cubicBezTo>
                        <a:pt x="178987" y="153383"/>
                        <a:pt x="176309" y="155878"/>
                        <a:pt x="173104" y="1558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4BFE8A7C-12D7-6654-A909-A71F2BCBB516}"/>
                    </a:ext>
                  </a:extLst>
                </p:cNvPr>
                <p:cNvSpPr/>
                <p:nvPr/>
              </p:nvSpPr>
              <p:spPr>
                <a:xfrm>
                  <a:off x="10371404" y="5160574"/>
                  <a:ext cx="169371" cy="272155"/>
                </a:xfrm>
                <a:custGeom>
                  <a:avLst/>
                  <a:gdLst>
                    <a:gd name="connsiteX0" fmla="*/ 27011 w 169371"/>
                    <a:gd name="connsiteY0" fmla="*/ 272155 h 272155"/>
                    <a:gd name="connsiteX1" fmla="*/ 5324 w 169371"/>
                    <a:gd name="connsiteY1" fmla="*/ 270979 h 272155"/>
                    <a:gd name="connsiteX2" fmla="*/ 49 w 169371"/>
                    <a:gd name="connsiteY2" fmla="*/ 264183 h 272155"/>
                    <a:gd name="connsiteX3" fmla="*/ 6846 w 169371"/>
                    <a:gd name="connsiteY3" fmla="*/ 258908 h 272155"/>
                    <a:gd name="connsiteX4" fmla="*/ 99617 w 169371"/>
                    <a:gd name="connsiteY4" fmla="*/ 233692 h 272155"/>
                    <a:gd name="connsiteX5" fmla="*/ 157313 w 169371"/>
                    <a:gd name="connsiteY5" fmla="*/ 4937 h 272155"/>
                    <a:gd name="connsiteX6" fmla="*/ 164434 w 169371"/>
                    <a:gd name="connsiteY6" fmla="*/ 109 h 272155"/>
                    <a:gd name="connsiteX7" fmla="*/ 169262 w 169371"/>
                    <a:gd name="connsiteY7" fmla="*/ 7230 h 272155"/>
                    <a:gd name="connsiteX8" fmla="*/ 109964 w 169371"/>
                    <a:gd name="connsiteY8" fmla="*/ 240102 h 272155"/>
                    <a:gd name="connsiteX9" fmla="*/ 26990 w 169371"/>
                    <a:gd name="connsiteY9" fmla="*/ 272155 h 272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9371" h="272155">
                      <a:moveTo>
                        <a:pt x="27011" y="272155"/>
                      </a:moveTo>
                      <a:cubicBezTo>
                        <a:pt x="14981" y="272155"/>
                        <a:pt x="6379" y="271121"/>
                        <a:pt x="5324" y="270979"/>
                      </a:cubicBezTo>
                      <a:cubicBezTo>
                        <a:pt x="1997" y="270553"/>
                        <a:pt x="-377" y="267510"/>
                        <a:pt x="49" y="264183"/>
                      </a:cubicBezTo>
                      <a:cubicBezTo>
                        <a:pt x="476" y="260856"/>
                        <a:pt x="3498" y="258482"/>
                        <a:pt x="6846" y="258908"/>
                      </a:cubicBezTo>
                      <a:cubicBezTo>
                        <a:pt x="7556" y="258989"/>
                        <a:pt x="78702" y="267510"/>
                        <a:pt x="99617" y="233692"/>
                      </a:cubicBezTo>
                      <a:cubicBezTo>
                        <a:pt x="118342" y="203424"/>
                        <a:pt x="148508" y="50948"/>
                        <a:pt x="157313" y="4937"/>
                      </a:cubicBezTo>
                      <a:cubicBezTo>
                        <a:pt x="157942" y="1631"/>
                        <a:pt x="161127" y="-520"/>
                        <a:pt x="164434" y="109"/>
                      </a:cubicBezTo>
                      <a:cubicBezTo>
                        <a:pt x="167740" y="738"/>
                        <a:pt x="169891" y="3923"/>
                        <a:pt x="169262" y="7230"/>
                      </a:cubicBezTo>
                      <a:cubicBezTo>
                        <a:pt x="157861" y="66873"/>
                        <a:pt x="129256" y="208921"/>
                        <a:pt x="109964" y="240102"/>
                      </a:cubicBezTo>
                      <a:cubicBezTo>
                        <a:pt x="92983" y="267550"/>
                        <a:pt x="52369" y="272155"/>
                        <a:pt x="26990" y="27215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CE93562D-9CBB-84BD-2153-120766F4AFDF}"/>
                    </a:ext>
                  </a:extLst>
                </p:cNvPr>
                <p:cNvSpPr/>
                <p:nvPr/>
              </p:nvSpPr>
              <p:spPr>
                <a:xfrm>
                  <a:off x="10108173" y="5094849"/>
                  <a:ext cx="154904" cy="266449"/>
                </a:xfrm>
                <a:custGeom>
                  <a:avLst/>
                  <a:gdLst>
                    <a:gd name="connsiteX0" fmla="*/ 59033 w 154904"/>
                    <a:gd name="connsiteY0" fmla="*/ 266450 h 266449"/>
                    <a:gd name="connsiteX1" fmla="*/ 57694 w 154904"/>
                    <a:gd name="connsiteY1" fmla="*/ 266308 h 266449"/>
                    <a:gd name="connsiteX2" fmla="*/ 53089 w 154904"/>
                    <a:gd name="connsiteY2" fmla="*/ 259025 h 266449"/>
                    <a:gd name="connsiteX3" fmla="*/ 60433 w 154904"/>
                    <a:gd name="connsiteY3" fmla="*/ 156455 h 266449"/>
                    <a:gd name="connsiteX4" fmla="*/ 58891 w 154904"/>
                    <a:gd name="connsiteY4" fmla="*/ 127810 h 266449"/>
                    <a:gd name="connsiteX5" fmla="*/ 54185 w 154904"/>
                    <a:gd name="connsiteY5" fmla="*/ 121501 h 266449"/>
                    <a:gd name="connsiteX6" fmla="*/ 8215 w 154904"/>
                    <a:gd name="connsiteY6" fmla="*/ 94255 h 266449"/>
                    <a:gd name="connsiteX7" fmla="*/ 4157 w 154904"/>
                    <a:gd name="connsiteY7" fmla="*/ 39014 h 266449"/>
                    <a:gd name="connsiteX8" fmla="*/ 41161 w 154904"/>
                    <a:gd name="connsiteY8" fmla="*/ 1727 h 266449"/>
                    <a:gd name="connsiteX9" fmla="*/ 111962 w 154904"/>
                    <a:gd name="connsiteY9" fmla="*/ 44411 h 266449"/>
                    <a:gd name="connsiteX10" fmla="*/ 114355 w 154904"/>
                    <a:gd name="connsiteY10" fmla="*/ 56644 h 266449"/>
                    <a:gd name="connsiteX11" fmla="*/ 110318 w 154904"/>
                    <a:gd name="connsiteY11" fmla="*/ 95716 h 266449"/>
                    <a:gd name="connsiteX12" fmla="*/ 113787 w 154904"/>
                    <a:gd name="connsiteY12" fmla="*/ 105372 h 266449"/>
                    <a:gd name="connsiteX13" fmla="*/ 123099 w 154904"/>
                    <a:gd name="connsiteY13" fmla="*/ 109612 h 266449"/>
                    <a:gd name="connsiteX14" fmla="*/ 136488 w 154904"/>
                    <a:gd name="connsiteY14" fmla="*/ 97968 h 266449"/>
                    <a:gd name="connsiteX15" fmla="*/ 142757 w 154904"/>
                    <a:gd name="connsiteY15" fmla="*/ 42301 h 266449"/>
                    <a:gd name="connsiteX16" fmla="*/ 149492 w 154904"/>
                    <a:gd name="connsiteY16" fmla="*/ 36925 h 266449"/>
                    <a:gd name="connsiteX17" fmla="*/ 154868 w 154904"/>
                    <a:gd name="connsiteY17" fmla="*/ 43660 h 266449"/>
                    <a:gd name="connsiteX18" fmla="*/ 148599 w 154904"/>
                    <a:gd name="connsiteY18" fmla="*/ 99327 h 266449"/>
                    <a:gd name="connsiteX19" fmla="*/ 122795 w 154904"/>
                    <a:gd name="connsiteY19" fmla="*/ 121785 h 266449"/>
                    <a:gd name="connsiteX20" fmla="*/ 104841 w 154904"/>
                    <a:gd name="connsiteY20" fmla="*/ 113629 h 266449"/>
                    <a:gd name="connsiteX21" fmla="*/ 98187 w 154904"/>
                    <a:gd name="connsiteY21" fmla="*/ 95026 h 266449"/>
                    <a:gd name="connsiteX22" fmla="*/ 102346 w 154904"/>
                    <a:gd name="connsiteY22" fmla="*/ 54838 h 266449"/>
                    <a:gd name="connsiteX23" fmla="*/ 101534 w 154904"/>
                    <a:gd name="connsiteY23" fmla="*/ 50639 h 266449"/>
                    <a:gd name="connsiteX24" fmla="*/ 44630 w 154904"/>
                    <a:gd name="connsiteY24" fmla="*/ 13392 h 266449"/>
                    <a:gd name="connsiteX25" fmla="*/ 15701 w 154904"/>
                    <a:gd name="connsiteY25" fmla="*/ 42991 h 266449"/>
                    <a:gd name="connsiteX26" fmla="*/ 18176 w 154904"/>
                    <a:gd name="connsiteY26" fmla="*/ 87196 h 266449"/>
                    <a:gd name="connsiteX27" fmla="*/ 57552 w 154904"/>
                    <a:gd name="connsiteY27" fmla="*/ 109775 h 266449"/>
                    <a:gd name="connsiteX28" fmla="*/ 71104 w 154904"/>
                    <a:gd name="connsiteY28" fmla="*/ 128033 h 266449"/>
                    <a:gd name="connsiteX29" fmla="*/ 72585 w 154904"/>
                    <a:gd name="connsiteY29" fmla="*/ 155298 h 266449"/>
                    <a:gd name="connsiteX30" fmla="*/ 64998 w 154904"/>
                    <a:gd name="connsiteY30" fmla="*/ 261682 h 266449"/>
                    <a:gd name="connsiteX31" fmla="*/ 59074 w 154904"/>
                    <a:gd name="connsiteY31" fmla="*/ 266430 h 266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54904" h="266449">
                      <a:moveTo>
                        <a:pt x="59033" y="266450"/>
                      </a:moveTo>
                      <a:cubicBezTo>
                        <a:pt x="58587" y="266450"/>
                        <a:pt x="58141" y="266409"/>
                        <a:pt x="57694" y="266308"/>
                      </a:cubicBezTo>
                      <a:cubicBezTo>
                        <a:pt x="54408" y="265578"/>
                        <a:pt x="52359" y="262311"/>
                        <a:pt x="53089" y="259025"/>
                      </a:cubicBezTo>
                      <a:cubicBezTo>
                        <a:pt x="65058" y="205813"/>
                        <a:pt x="62604" y="179582"/>
                        <a:pt x="60433" y="156455"/>
                      </a:cubicBezTo>
                      <a:cubicBezTo>
                        <a:pt x="59540" y="146920"/>
                        <a:pt x="58688" y="137933"/>
                        <a:pt x="58891" y="127810"/>
                      </a:cubicBezTo>
                      <a:cubicBezTo>
                        <a:pt x="58952" y="124888"/>
                        <a:pt x="57005" y="122292"/>
                        <a:pt x="54185" y="121501"/>
                      </a:cubicBezTo>
                      <a:cubicBezTo>
                        <a:pt x="38990" y="117179"/>
                        <a:pt x="18683" y="108963"/>
                        <a:pt x="8215" y="94255"/>
                      </a:cubicBezTo>
                      <a:cubicBezTo>
                        <a:pt x="-975" y="81353"/>
                        <a:pt x="-2639" y="58632"/>
                        <a:pt x="4157" y="39014"/>
                      </a:cubicBezTo>
                      <a:cubicBezTo>
                        <a:pt x="10730" y="20046"/>
                        <a:pt x="23856" y="6799"/>
                        <a:pt x="41161" y="1727"/>
                      </a:cubicBezTo>
                      <a:cubicBezTo>
                        <a:pt x="77007" y="-8802"/>
                        <a:pt x="104415" y="31731"/>
                        <a:pt x="111962" y="44411"/>
                      </a:cubicBezTo>
                      <a:cubicBezTo>
                        <a:pt x="114132" y="48062"/>
                        <a:pt x="114984" y="52404"/>
                        <a:pt x="114355" y="56644"/>
                      </a:cubicBezTo>
                      <a:cubicBezTo>
                        <a:pt x="113260" y="64048"/>
                        <a:pt x="111251" y="79000"/>
                        <a:pt x="110318" y="95716"/>
                      </a:cubicBezTo>
                      <a:cubicBezTo>
                        <a:pt x="110115" y="99307"/>
                        <a:pt x="111353" y="102735"/>
                        <a:pt x="113787" y="105372"/>
                      </a:cubicBezTo>
                      <a:cubicBezTo>
                        <a:pt x="116222" y="108010"/>
                        <a:pt x="119529" y="109511"/>
                        <a:pt x="123099" y="109612"/>
                      </a:cubicBezTo>
                      <a:cubicBezTo>
                        <a:pt x="129936" y="109754"/>
                        <a:pt x="135717" y="104784"/>
                        <a:pt x="136488" y="97968"/>
                      </a:cubicBezTo>
                      <a:lnTo>
                        <a:pt x="142757" y="42301"/>
                      </a:lnTo>
                      <a:cubicBezTo>
                        <a:pt x="143142" y="38953"/>
                        <a:pt x="146145" y="36539"/>
                        <a:pt x="149492" y="36925"/>
                      </a:cubicBezTo>
                      <a:cubicBezTo>
                        <a:pt x="152839" y="37310"/>
                        <a:pt x="155233" y="40313"/>
                        <a:pt x="154868" y="43660"/>
                      </a:cubicBezTo>
                      <a:lnTo>
                        <a:pt x="148599" y="99327"/>
                      </a:lnTo>
                      <a:cubicBezTo>
                        <a:pt x="147119" y="112473"/>
                        <a:pt x="136022" y="122150"/>
                        <a:pt x="122795" y="121785"/>
                      </a:cubicBezTo>
                      <a:cubicBezTo>
                        <a:pt x="115897" y="121602"/>
                        <a:pt x="109527" y="118701"/>
                        <a:pt x="104841" y="113629"/>
                      </a:cubicBezTo>
                      <a:cubicBezTo>
                        <a:pt x="100155" y="108537"/>
                        <a:pt x="97801" y="101944"/>
                        <a:pt x="98187" y="95026"/>
                      </a:cubicBezTo>
                      <a:cubicBezTo>
                        <a:pt x="99161" y="77823"/>
                        <a:pt x="101210" y="62466"/>
                        <a:pt x="102346" y="54838"/>
                      </a:cubicBezTo>
                      <a:cubicBezTo>
                        <a:pt x="102569" y="53357"/>
                        <a:pt x="102285" y="51896"/>
                        <a:pt x="101534" y="50639"/>
                      </a:cubicBezTo>
                      <a:cubicBezTo>
                        <a:pt x="95123" y="39866"/>
                        <a:pt x="72037" y="5338"/>
                        <a:pt x="44630" y="13392"/>
                      </a:cubicBezTo>
                      <a:cubicBezTo>
                        <a:pt x="26534" y="18707"/>
                        <a:pt x="18744" y="34227"/>
                        <a:pt x="15701" y="42991"/>
                      </a:cubicBezTo>
                      <a:cubicBezTo>
                        <a:pt x="10203" y="58875"/>
                        <a:pt x="11237" y="77458"/>
                        <a:pt x="18176" y="87196"/>
                      </a:cubicBezTo>
                      <a:cubicBezTo>
                        <a:pt x="27041" y="99631"/>
                        <a:pt x="46658" y="106691"/>
                        <a:pt x="57552" y="109775"/>
                      </a:cubicBezTo>
                      <a:cubicBezTo>
                        <a:pt x="65708" y="112087"/>
                        <a:pt x="71286" y="119594"/>
                        <a:pt x="71104" y="128033"/>
                      </a:cubicBezTo>
                      <a:cubicBezTo>
                        <a:pt x="70921" y="137446"/>
                        <a:pt x="71733" y="146108"/>
                        <a:pt x="72585" y="155298"/>
                      </a:cubicBezTo>
                      <a:cubicBezTo>
                        <a:pt x="74837" y="179338"/>
                        <a:pt x="77393" y="206583"/>
                        <a:pt x="64998" y="261682"/>
                      </a:cubicBezTo>
                      <a:cubicBezTo>
                        <a:pt x="64369" y="264502"/>
                        <a:pt x="61853" y="266430"/>
                        <a:pt x="59074" y="266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" name="Graphic 213">
                <a:extLst>
                  <a:ext uri="{FF2B5EF4-FFF2-40B4-BE49-F238E27FC236}">
                    <a16:creationId xmlns:a16="http://schemas.microsoft.com/office/drawing/2014/main" id="{2F83A2D2-75EC-7739-FE4D-02F1211DCEAC}"/>
                  </a:ext>
                </a:extLst>
              </p:cNvPr>
              <p:cNvGrpSpPr/>
              <p:nvPr/>
            </p:nvGrpSpPr>
            <p:grpSpPr>
              <a:xfrm>
                <a:off x="10325247" y="5175850"/>
                <a:ext cx="153928" cy="62968"/>
                <a:chOff x="10325247" y="5175850"/>
                <a:chExt cx="153928" cy="62968"/>
              </a:xfrm>
              <a:solidFill>
                <a:srgbClr val="363634"/>
              </a:solidFill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0C53592D-ABD9-F78D-1D57-434939FD884E}"/>
                    </a:ext>
                  </a:extLst>
                </p:cNvPr>
                <p:cNvSpPr/>
                <p:nvPr/>
              </p:nvSpPr>
              <p:spPr>
                <a:xfrm rot="-4732199">
                  <a:off x="10320681" y="5185106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73F05031-9F6C-57D1-569D-76AC47E107CA}"/>
                    </a:ext>
                  </a:extLst>
                </p:cNvPr>
                <p:cNvSpPr/>
                <p:nvPr/>
              </p:nvSpPr>
              <p:spPr>
                <a:xfrm rot="-4732199">
                  <a:off x="10449091" y="5210371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aphic 213">
                <a:extLst>
                  <a:ext uri="{FF2B5EF4-FFF2-40B4-BE49-F238E27FC236}">
                    <a16:creationId xmlns:a16="http://schemas.microsoft.com/office/drawing/2014/main" id="{4A2E3C3B-9114-F61E-0B53-E4787B41D1EE}"/>
                  </a:ext>
                </a:extLst>
              </p:cNvPr>
              <p:cNvGrpSpPr/>
              <p:nvPr/>
            </p:nvGrpSpPr>
            <p:grpSpPr>
              <a:xfrm>
                <a:off x="10310002" y="5162046"/>
                <a:ext cx="196581" cy="203290"/>
                <a:chOff x="10310002" y="5162046"/>
                <a:chExt cx="196581" cy="203290"/>
              </a:xfrm>
              <a:solidFill>
                <a:srgbClr val="363634"/>
              </a:solidFill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81811C4A-5FC0-5A70-EE74-112651C3926F}"/>
                    </a:ext>
                  </a:extLst>
                </p:cNvPr>
                <p:cNvSpPr/>
                <p:nvPr/>
              </p:nvSpPr>
              <p:spPr>
                <a:xfrm>
                  <a:off x="10315843" y="5315423"/>
                  <a:ext cx="89641" cy="49913"/>
                </a:xfrm>
                <a:custGeom>
                  <a:avLst/>
                  <a:gdLst>
                    <a:gd name="connsiteX0" fmla="*/ 68432 w 89641"/>
                    <a:gd name="connsiteY0" fmla="*/ 49913 h 49913"/>
                    <a:gd name="connsiteX1" fmla="*/ 431 w 89641"/>
                    <a:gd name="connsiteY1" fmla="*/ 8345 h 49913"/>
                    <a:gd name="connsiteX2" fmla="*/ 3818 w 89641"/>
                    <a:gd name="connsiteY2" fmla="*/ 433 h 49913"/>
                    <a:gd name="connsiteX3" fmla="*/ 11710 w 89641"/>
                    <a:gd name="connsiteY3" fmla="*/ 3801 h 49913"/>
                    <a:gd name="connsiteX4" fmla="*/ 11710 w 89641"/>
                    <a:gd name="connsiteY4" fmla="*/ 3801 h 49913"/>
                    <a:gd name="connsiteX5" fmla="*/ 82633 w 89641"/>
                    <a:gd name="connsiteY5" fmla="*/ 36585 h 49913"/>
                    <a:gd name="connsiteX6" fmla="*/ 89571 w 89641"/>
                    <a:gd name="connsiteY6" fmla="*/ 41656 h 49913"/>
                    <a:gd name="connsiteX7" fmla="*/ 84499 w 89641"/>
                    <a:gd name="connsiteY7" fmla="*/ 48594 h 49913"/>
                    <a:gd name="connsiteX8" fmla="*/ 68412 w 89641"/>
                    <a:gd name="connsiteY8" fmla="*/ 49872 h 49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9641" h="49913">
                      <a:moveTo>
                        <a:pt x="68432" y="49913"/>
                      </a:moveTo>
                      <a:cubicBezTo>
                        <a:pt x="17654" y="49913"/>
                        <a:pt x="613" y="8812"/>
                        <a:pt x="431" y="8345"/>
                      </a:cubicBezTo>
                      <a:cubicBezTo>
                        <a:pt x="-807" y="5221"/>
                        <a:pt x="715" y="1691"/>
                        <a:pt x="3818" y="433"/>
                      </a:cubicBezTo>
                      <a:cubicBezTo>
                        <a:pt x="6943" y="-804"/>
                        <a:pt x="10473" y="697"/>
                        <a:pt x="11710" y="3801"/>
                      </a:cubicBezTo>
                      <a:lnTo>
                        <a:pt x="11710" y="3801"/>
                      </a:lnTo>
                      <a:cubicBezTo>
                        <a:pt x="12400" y="5485"/>
                        <a:pt x="29136" y="44882"/>
                        <a:pt x="82633" y="36585"/>
                      </a:cubicBezTo>
                      <a:cubicBezTo>
                        <a:pt x="85940" y="36057"/>
                        <a:pt x="89064" y="38350"/>
                        <a:pt x="89571" y="41656"/>
                      </a:cubicBezTo>
                      <a:cubicBezTo>
                        <a:pt x="90078" y="44983"/>
                        <a:pt x="87806" y="48087"/>
                        <a:pt x="84499" y="48594"/>
                      </a:cubicBezTo>
                      <a:cubicBezTo>
                        <a:pt x="78799" y="49487"/>
                        <a:pt x="73443" y="49872"/>
                        <a:pt x="68412" y="498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9" name="Graphic 213">
                  <a:extLst>
                    <a:ext uri="{FF2B5EF4-FFF2-40B4-BE49-F238E27FC236}">
                      <a16:creationId xmlns:a16="http://schemas.microsoft.com/office/drawing/2014/main" id="{BF84829C-FCBA-9A00-E9A4-FB2D7DC3DB99}"/>
                    </a:ext>
                  </a:extLst>
                </p:cNvPr>
                <p:cNvGrpSpPr/>
                <p:nvPr/>
              </p:nvGrpSpPr>
              <p:grpSpPr>
                <a:xfrm>
                  <a:off x="10310002" y="5162046"/>
                  <a:ext cx="196581" cy="153628"/>
                  <a:chOff x="10310002" y="5162046"/>
                  <a:chExt cx="196581" cy="153628"/>
                </a:xfrm>
                <a:solidFill>
                  <a:srgbClr val="363634"/>
                </a:solidFill>
              </p:grpSpPr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42421AC8-5563-E4C2-E009-B8EAB9CF8F25}"/>
                      </a:ext>
                    </a:extLst>
                  </p:cNvPr>
                  <p:cNvSpPr/>
                  <p:nvPr/>
                </p:nvSpPr>
                <p:spPr>
                  <a:xfrm>
                    <a:off x="10377571" y="5183013"/>
                    <a:ext cx="129011" cy="132661"/>
                  </a:xfrm>
                  <a:custGeom>
                    <a:avLst/>
                    <a:gdLst>
                      <a:gd name="connsiteX0" fmla="*/ 22750 w 129011"/>
                      <a:gd name="connsiteY0" fmla="*/ 132661 h 132661"/>
                      <a:gd name="connsiteX1" fmla="*/ 4837 w 129011"/>
                      <a:gd name="connsiteY1" fmla="*/ 130795 h 132661"/>
                      <a:gd name="connsiteX2" fmla="*/ 131 w 129011"/>
                      <a:gd name="connsiteY2" fmla="*/ 123593 h 132661"/>
                      <a:gd name="connsiteX3" fmla="*/ 7332 w 129011"/>
                      <a:gd name="connsiteY3" fmla="*/ 118887 h 132661"/>
                      <a:gd name="connsiteX4" fmla="*/ 51903 w 129011"/>
                      <a:gd name="connsiteY4" fmla="*/ 114809 h 132661"/>
                      <a:gd name="connsiteX5" fmla="*/ 52308 w 129011"/>
                      <a:gd name="connsiteY5" fmla="*/ 114383 h 132661"/>
                      <a:gd name="connsiteX6" fmla="*/ 52227 w 129011"/>
                      <a:gd name="connsiteY6" fmla="*/ 113734 h 132661"/>
                      <a:gd name="connsiteX7" fmla="*/ 56325 w 129011"/>
                      <a:gd name="connsiteY7" fmla="*/ 12766 h 132661"/>
                      <a:gd name="connsiteX8" fmla="*/ 126923 w 129011"/>
                      <a:gd name="connsiteY8" fmla="*/ 15180 h 132661"/>
                      <a:gd name="connsiteX9" fmla="*/ 127512 w 129011"/>
                      <a:gd name="connsiteY9" fmla="*/ 23762 h 132661"/>
                      <a:gd name="connsiteX10" fmla="*/ 118930 w 129011"/>
                      <a:gd name="connsiteY10" fmla="*/ 24350 h 132661"/>
                      <a:gd name="connsiteX11" fmla="*/ 118930 w 129011"/>
                      <a:gd name="connsiteY11" fmla="*/ 24350 h 132661"/>
                      <a:gd name="connsiteX12" fmla="*/ 64541 w 129011"/>
                      <a:gd name="connsiteY12" fmla="*/ 21733 h 132661"/>
                      <a:gd name="connsiteX13" fmla="*/ 62573 w 129011"/>
                      <a:gd name="connsiteY13" fmla="*/ 107323 h 132661"/>
                      <a:gd name="connsiteX14" fmla="*/ 63872 w 129011"/>
                      <a:gd name="connsiteY14" fmla="*/ 118136 h 132661"/>
                      <a:gd name="connsiteX15" fmla="*/ 56508 w 129011"/>
                      <a:gd name="connsiteY15" fmla="*/ 126068 h 132661"/>
                      <a:gd name="connsiteX16" fmla="*/ 22730 w 129011"/>
                      <a:gd name="connsiteY16" fmla="*/ 132661 h 132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29011" h="132661">
                        <a:moveTo>
                          <a:pt x="22750" y="132661"/>
                        </a:moveTo>
                        <a:cubicBezTo>
                          <a:pt x="17151" y="132661"/>
                          <a:pt x="11146" y="132134"/>
                          <a:pt x="4837" y="130795"/>
                        </a:cubicBezTo>
                        <a:cubicBezTo>
                          <a:pt x="1551" y="130105"/>
                          <a:pt x="-559" y="126880"/>
                          <a:pt x="131" y="123593"/>
                        </a:cubicBezTo>
                        <a:cubicBezTo>
                          <a:pt x="820" y="120307"/>
                          <a:pt x="4046" y="118197"/>
                          <a:pt x="7332" y="118887"/>
                        </a:cubicBezTo>
                        <a:cubicBezTo>
                          <a:pt x="27234" y="123066"/>
                          <a:pt x="43788" y="118116"/>
                          <a:pt x="51903" y="114809"/>
                        </a:cubicBezTo>
                        <a:cubicBezTo>
                          <a:pt x="51984" y="114768"/>
                          <a:pt x="52207" y="114687"/>
                          <a:pt x="52308" y="114383"/>
                        </a:cubicBezTo>
                        <a:cubicBezTo>
                          <a:pt x="52389" y="114160"/>
                          <a:pt x="52349" y="113937"/>
                          <a:pt x="52227" y="113734"/>
                        </a:cubicBezTo>
                        <a:cubicBezTo>
                          <a:pt x="33665" y="83628"/>
                          <a:pt x="28776" y="38003"/>
                          <a:pt x="56325" y="12766"/>
                        </a:cubicBezTo>
                        <a:cubicBezTo>
                          <a:pt x="82495" y="-11192"/>
                          <a:pt x="113940" y="3860"/>
                          <a:pt x="126923" y="15180"/>
                        </a:cubicBezTo>
                        <a:cubicBezTo>
                          <a:pt x="129459" y="17392"/>
                          <a:pt x="129723" y="21226"/>
                          <a:pt x="127512" y="23762"/>
                        </a:cubicBezTo>
                        <a:cubicBezTo>
                          <a:pt x="125300" y="26298"/>
                          <a:pt x="121466" y="26561"/>
                          <a:pt x="118930" y="24350"/>
                        </a:cubicBezTo>
                        <a:lnTo>
                          <a:pt x="118930" y="24350"/>
                        </a:lnTo>
                        <a:cubicBezTo>
                          <a:pt x="117733" y="23315"/>
                          <a:pt x="89190" y="-826"/>
                          <a:pt x="64541" y="21733"/>
                        </a:cubicBezTo>
                        <a:cubicBezTo>
                          <a:pt x="39061" y="45083"/>
                          <a:pt x="49813" y="86631"/>
                          <a:pt x="62573" y="107323"/>
                        </a:cubicBezTo>
                        <a:cubicBezTo>
                          <a:pt x="64582" y="110569"/>
                          <a:pt x="65048" y="114505"/>
                          <a:pt x="63872" y="118136"/>
                        </a:cubicBezTo>
                        <a:cubicBezTo>
                          <a:pt x="62695" y="121747"/>
                          <a:pt x="60017" y="124628"/>
                          <a:pt x="56508" y="126068"/>
                        </a:cubicBezTo>
                        <a:cubicBezTo>
                          <a:pt x="49671" y="128868"/>
                          <a:pt x="37661" y="132661"/>
                          <a:pt x="22730" y="13266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6990AF24-2BD1-2F62-FE21-B4D6C444D6D6}"/>
                      </a:ext>
                    </a:extLst>
                  </p:cNvPr>
                  <p:cNvSpPr/>
                  <p:nvPr/>
                </p:nvSpPr>
                <p:spPr>
                  <a:xfrm>
                    <a:off x="10310002" y="5162046"/>
                    <a:ext cx="71252" cy="23001"/>
                  </a:xfrm>
                  <a:custGeom>
                    <a:avLst/>
                    <a:gdLst>
                      <a:gd name="connsiteX0" fmla="*/ 65185 w 71252"/>
                      <a:gd name="connsiteY0" fmla="*/ 23002 h 23001"/>
                      <a:gd name="connsiteX1" fmla="*/ 61188 w 71252"/>
                      <a:gd name="connsiteY1" fmla="*/ 21500 h 23001"/>
                      <a:gd name="connsiteX2" fmla="*/ 9132 w 71252"/>
                      <a:gd name="connsiteY2" fmla="*/ 19167 h 23001"/>
                      <a:gd name="connsiteX3" fmla="*/ 815 w 71252"/>
                      <a:gd name="connsiteY3" fmla="*/ 16936 h 23001"/>
                      <a:gd name="connsiteX4" fmla="*/ 3046 w 71252"/>
                      <a:gd name="connsiteY4" fmla="*/ 8618 h 23001"/>
                      <a:gd name="connsiteX5" fmla="*/ 69161 w 71252"/>
                      <a:gd name="connsiteY5" fmla="*/ 12311 h 23001"/>
                      <a:gd name="connsiteX6" fmla="*/ 69770 w 71252"/>
                      <a:gd name="connsiteY6" fmla="*/ 20892 h 23001"/>
                      <a:gd name="connsiteX7" fmla="*/ 65164 w 71252"/>
                      <a:gd name="connsiteY7" fmla="*/ 22981 h 23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252" h="23001">
                        <a:moveTo>
                          <a:pt x="65185" y="23002"/>
                        </a:moveTo>
                        <a:cubicBezTo>
                          <a:pt x="63765" y="23002"/>
                          <a:pt x="62345" y="22515"/>
                          <a:pt x="61188" y="21500"/>
                        </a:cubicBezTo>
                        <a:cubicBezTo>
                          <a:pt x="39096" y="2289"/>
                          <a:pt x="9437" y="19005"/>
                          <a:pt x="9132" y="19167"/>
                        </a:cubicBezTo>
                        <a:cubicBezTo>
                          <a:pt x="6211" y="20851"/>
                          <a:pt x="2498" y="19837"/>
                          <a:pt x="815" y="16936"/>
                        </a:cubicBezTo>
                        <a:cubicBezTo>
                          <a:pt x="-869" y="14015"/>
                          <a:pt x="145" y="10302"/>
                          <a:pt x="3046" y="8618"/>
                        </a:cubicBezTo>
                        <a:cubicBezTo>
                          <a:pt x="4568" y="7746"/>
                          <a:pt x="40597" y="-12521"/>
                          <a:pt x="69161" y="12311"/>
                        </a:cubicBezTo>
                        <a:cubicBezTo>
                          <a:pt x="71697" y="14522"/>
                          <a:pt x="71961" y="18356"/>
                          <a:pt x="69770" y="20892"/>
                        </a:cubicBezTo>
                        <a:cubicBezTo>
                          <a:pt x="68573" y="22271"/>
                          <a:pt x="66869" y="22981"/>
                          <a:pt x="65164" y="2298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C262B88-5558-47DA-FF48-F245466EA96F}"/>
                  </a:ext>
                </a:extLst>
              </p:cNvPr>
              <p:cNvSpPr/>
              <p:nvPr/>
            </p:nvSpPr>
            <p:spPr>
              <a:xfrm>
                <a:off x="10157597" y="5033653"/>
                <a:ext cx="16155" cy="69678"/>
              </a:xfrm>
              <a:custGeom>
                <a:avLst/>
                <a:gdLst>
                  <a:gd name="connsiteX0" fmla="*/ 6100 w 16155"/>
                  <a:gd name="connsiteY0" fmla="*/ 69679 h 69678"/>
                  <a:gd name="connsiteX1" fmla="*/ 5674 w 16155"/>
                  <a:gd name="connsiteY1" fmla="*/ 69679 h 69678"/>
                  <a:gd name="connsiteX2" fmla="*/ 14 w 16155"/>
                  <a:gd name="connsiteY2" fmla="*/ 63187 h 69678"/>
                  <a:gd name="connsiteX3" fmla="*/ 3990 w 16155"/>
                  <a:gd name="connsiteY3" fmla="*/ 5674 h 69678"/>
                  <a:gd name="connsiteX4" fmla="*/ 10482 w 16155"/>
                  <a:gd name="connsiteY4" fmla="*/ 14 h 69678"/>
                  <a:gd name="connsiteX5" fmla="*/ 16142 w 16155"/>
                  <a:gd name="connsiteY5" fmla="*/ 6505 h 69678"/>
                  <a:gd name="connsiteX6" fmla="*/ 12165 w 16155"/>
                  <a:gd name="connsiteY6" fmla="*/ 64019 h 69678"/>
                  <a:gd name="connsiteX7" fmla="*/ 6100 w 16155"/>
                  <a:gd name="connsiteY7" fmla="*/ 69679 h 6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55" h="69678">
                    <a:moveTo>
                      <a:pt x="6100" y="69679"/>
                    </a:moveTo>
                    <a:cubicBezTo>
                      <a:pt x="5958" y="69679"/>
                      <a:pt x="5816" y="69679"/>
                      <a:pt x="5674" y="69679"/>
                    </a:cubicBezTo>
                    <a:cubicBezTo>
                      <a:pt x="2326" y="69455"/>
                      <a:pt x="-209" y="66534"/>
                      <a:pt x="14" y="63187"/>
                    </a:cubicBezTo>
                    <a:lnTo>
                      <a:pt x="3990" y="5674"/>
                    </a:lnTo>
                    <a:cubicBezTo>
                      <a:pt x="4213" y="2326"/>
                      <a:pt x="7114" y="-209"/>
                      <a:pt x="10482" y="14"/>
                    </a:cubicBezTo>
                    <a:cubicBezTo>
                      <a:pt x="13829" y="237"/>
                      <a:pt x="16365" y="3158"/>
                      <a:pt x="16142" y="6505"/>
                    </a:cubicBezTo>
                    <a:lnTo>
                      <a:pt x="12165" y="64019"/>
                    </a:lnTo>
                    <a:cubicBezTo>
                      <a:pt x="11942" y="67224"/>
                      <a:pt x="9264" y="69679"/>
                      <a:pt x="6100" y="696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3" name="Graphic 213">
                <a:extLst>
                  <a:ext uri="{FF2B5EF4-FFF2-40B4-BE49-F238E27FC236}">
                    <a16:creationId xmlns:a16="http://schemas.microsoft.com/office/drawing/2014/main" id="{19E0EB34-8769-8358-F9DE-C30CC08D46DD}"/>
                  </a:ext>
                </a:extLst>
              </p:cNvPr>
              <p:cNvGrpSpPr/>
              <p:nvPr/>
            </p:nvGrpSpPr>
            <p:grpSpPr>
              <a:xfrm>
                <a:off x="10133885" y="5130996"/>
                <a:ext cx="52537" cy="62430"/>
                <a:chOff x="10133885" y="5130996"/>
                <a:chExt cx="52537" cy="62430"/>
              </a:xfrm>
              <a:solidFill>
                <a:srgbClr val="363634"/>
              </a:solidFill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8CEC7CFF-3238-4208-EE65-8F9B940481D6}"/>
                    </a:ext>
                  </a:extLst>
                </p:cNvPr>
                <p:cNvSpPr/>
                <p:nvPr/>
              </p:nvSpPr>
              <p:spPr>
                <a:xfrm>
                  <a:off x="10133885" y="5130996"/>
                  <a:ext cx="52537" cy="62430"/>
                </a:xfrm>
                <a:custGeom>
                  <a:avLst/>
                  <a:gdLst>
                    <a:gd name="connsiteX0" fmla="*/ 39407 w 52537"/>
                    <a:gd name="connsiteY0" fmla="*/ 62430 h 62430"/>
                    <a:gd name="connsiteX1" fmla="*/ 35066 w 52537"/>
                    <a:gd name="connsiteY1" fmla="*/ 60604 h 62430"/>
                    <a:gd name="connsiteX2" fmla="*/ 35147 w 52537"/>
                    <a:gd name="connsiteY2" fmla="*/ 52003 h 62430"/>
                    <a:gd name="connsiteX3" fmla="*/ 40158 w 52537"/>
                    <a:gd name="connsiteY3" fmla="*/ 40176 h 62430"/>
                    <a:gd name="connsiteX4" fmla="*/ 32651 w 52537"/>
                    <a:gd name="connsiteY4" fmla="*/ 16562 h 62430"/>
                    <a:gd name="connsiteX5" fmla="*/ 7009 w 52537"/>
                    <a:gd name="connsiteY5" fmla="*/ 12869 h 62430"/>
                    <a:gd name="connsiteX6" fmla="*/ 71 w 52537"/>
                    <a:gd name="connsiteY6" fmla="*/ 7777 h 62430"/>
                    <a:gd name="connsiteX7" fmla="*/ 5163 w 52537"/>
                    <a:gd name="connsiteY7" fmla="*/ 839 h 62430"/>
                    <a:gd name="connsiteX8" fmla="*/ 39589 w 52537"/>
                    <a:gd name="connsiteY8" fmla="*/ 6560 h 62430"/>
                    <a:gd name="connsiteX9" fmla="*/ 52269 w 52537"/>
                    <a:gd name="connsiteY9" fmla="*/ 41372 h 62430"/>
                    <a:gd name="connsiteX10" fmla="*/ 43667 w 52537"/>
                    <a:gd name="connsiteY10" fmla="*/ 60685 h 62430"/>
                    <a:gd name="connsiteX11" fmla="*/ 39407 w 52537"/>
                    <a:gd name="connsiteY11" fmla="*/ 62430 h 62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2537" h="62430">
                      <a:moveTo>
                        <a:pt x="39407" y="62430"/>
                      </a:moveTo>
                      <a:cubicBezTo>
                        <a:pt x="37825" y="62430"/>
                        <a:pt x="36262" y="61822"/>
                        <a:pt x="35066" y="60604"/>
                      </a:cubicBezTo>
                      <a:cubicBezTo>
                        <a:pt x="32712" y="58210"/>
                        <a:pt x="32733" y="54356"/>
                        <a:pt x="35147" y="52003"/>
                      </a:cubicBezTo>
                      <a:cubicBezTo>
                        <a:pt x="37885" y="49305"/>
                        <a:pt x="39671" y="45105"/>
                        <a:pt x="40158" y="40176"/>
                      </a:cubicBezTo>
                      <a:cubicBezTo>
                        <a:pt x="40563" y="36138"/>
                        <a:pt x="41192" y="22465"/>
                        <a:pt x="32651" y="16562"/>
                      </a:cubicBezTo>
                      <a:cubicBezTo>
                        <a:pt x="24821" y="11125"/>
                        <a:pt x="13217" y="11916"/>
                        <a:pt x="7009" y="12869"/>
                      </a:cubicBezTo>
                      <a:cubicBezTo>
                        <a:pt x="3702" y="13377"/>
                        <a:pt x="578" y="11104"/>
                        <a:pt x="71" y="7777"/>
                      </a:cubicBezTo>
                      <a:cubicBezTo>
                        <a:pt x="-436" y="4450"/>
                        <a:pt x="1836" y="1347"/>
                        <a:pt x="5163" y="839"/>
                      </a:cubicBezTo>
                      <a:cubicBezTo>
                        <a:pt x="14941" y="-662"/>
                        <a:pt x="28838" y="-885"/>
                        <a:pt x="39589" y="6560"/>
                      </a:cubicBezTo>
                      <a:cubicBezTo>
                        <a:pt x="53202" y="15994"/>
                        <a:pt x="52999" y="34049"/>
                        <a:pt x="52269" y="41372"/>
                      </a:cubicBezTo>
                      <a:cubicBezTo>
                        <a:pt x="51498" y="49122"/>
                        <a:pt x="48455" y="55999"/>
                        <a:pt x="43667" y="60685"/>
                      </a:cubicBezTo>
                      <a:cubicBezTo>
                        <a:pt x="42490" y="61842"/>
                        <a:pt x="40949" y="62430"/>
                        <a:pt x="39407" y="62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6ECBCAC3-0794-80F3-7E49-E928CC9EEF3C}"/>
                    </a:ext>
                  </a:extLst>
                </p:cNvPr>
                <p:cNvSpPr/>
                <p:nvPr/>
              </p:nvSpPr>
              <p:spPr>
                <a:xfrm>
                  <a:off x="10143610" y="5146040"/>
                  <a:ext cx="40968" cy="31561"/>
                </a:xfrm>
                <a:custGeom>
                  <a:avLst/>
                  <a:gdLst>
                    <a:gd name="connsiteX0" fmla="*/ 6109 w 40968"/>
                    <a:gd name="connsiteY0" fmla="*/ 31562 h 31561"/>
                    <a:gd name="connsiteX1" fmla="*/ 4851 w 40968"/>
                    <a:gd name="connsiteY1" fmla="*/ 31440 h 31561"/>
                    <a:gd name="connsiteX2" fmla="*/ 124 w 40968"/>
                    <a:gd name="connsiteY2" fmla="*/ 24279 h 31561"/>
                    <a:gd name="connsiteX3" fmla="*/ 15278 w 40968"/>
                    <a:gd name="connsiteY3" fmla="*/ 2267 h 31561"/>
                    <a:gd name="connsiteX4" fmla="*/ 37431 w 40968"/>
                    <a:gd name="connsiteY4" fmla="*/ 2977 h 31561"/>
                    <a:gd name="connsiteX5" fmla="*/ 40414 w 40968"/>
                    <a:gd name="connsiteY5" fmla="*/ 11052 h 31561"/>
                    <a:gd name="connsiteX6" fmla="*/ 32339 w 40968"/>
                    <a:gd name="connsiteY6" fmla="*/ 14034 h 31561"/>
                    <a:gd name="connsiteX7" fmla="*/ 20816 w 40968"/>
                    <a:gd name="connsiteY7" fmla="*/ 13101 h 31561"/>
                    <a:gd name="connsiteX8" fmla="*/ 12053 w 40968"/>
                    <a:gd name="connsiteY8" fmla="*/ 26733 h 31561"/>
                    <a:gd name="connsiteX9" fmla="*/ 6109 w 40968"/>
                    <a:gd name="connsiteY9" fmla="*/ 31562 h 31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68" h="31561">
                      <a:moveTo>
                        <a:pt x="6109" y="31562"/>
                      </a:moveTo>
                      <a:cubicBezTo>
                        <a:pt x="5703" y="31562"/>
                        <a:pt x="5277" y="31521"/>
                        <a:pt x="4851" y="31440"/>
                      </a:cubicBezTo>
                      <a:cubicBezTo>
                        <a:pt x="1564" y="30750"/>
                        <a:pt x="-546" y="27545"/>
                        <a:pt x="124" y="24279"/>
                      </a:cubicBezTo>
                      <a:cubicBezTo>
                        <a:pt x="469" y="22635"/>
                        <a:pt x="3755" y="8090"/>
                        <a:pt x="15278" y="2267"/>
                      </a:cubicBezTo>
                      <a:cubicBezTo>
                        <a:pt x="19762" y="-5"/>
                        <a:pt x="27227" y="-1709"/>
                        <a:pt x="37431" y="2977"/>
                      </a:cubicBezTo>
                      <a:cubicBezTo>
                        <a:pt x="40474" y="4377"/>
                        <a:pt x="41813" y="8009"/>
                        <a:pt x="40414" y="11052"/>
                      </a:cubicBezTo>
                      <a:cubicBezTo>
                        <a:pt x="39014" y="14095"/>
                        <a:pt x="35403" y="15434"/>
                        <a:pt x="32339" y="14034"/>
                      </a:cubicBezTo>
                      <a:cubicBezTo>
                        <a:pt x="27653" y="11883"/>
                        <a:pt x="23880" y="11579"/>
                        <a:pt x="20816" y="13101"/>
                      </a:cubicBezTo>
                      <a:cubicBezTo>
                        <a:pt x="15440" y="15799"/>
                        <a:pt x="12661" y="23853"/>
                        <a:pt x="12053" y="26733"/>
                      </a:cubicBezTo>
                      <a:cubicBezTo>
                        <a:pt x="11444" y="29594"/>
                        <a:pt x="8908" y="31562"/>
                        <a:pt x="6109" y="3156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A57110D-EEF8-7CB5-D891-923A50FAB23D}"/>
                  </a:ext>
                </a:extLst>
              </p:cNvPr>
              <p:cNvSpPr/>
              <p:nvPr/>
            </p:nvSpPr>
            <p:spPr>
              <a:xfrm>
                <a:off x="10199137" y="5136095"/>
                <a:ext cx="330379" cy="123993"/>
              </a:xfrm>
              <a:custGeom>
                <a:avLst/>
                <a:gdLst>
                  <a:gd name="connsiteX0" fmla="*/ 269348 w 330379"/>
                  <a:gd name="connsiteY0" fmla="*/ 123973 h 123993"/>
                  <a:gd name="connsiteX1" fmla="*/ 259124 w 330379"/>
                  <a:gd name="connsiteY1" fmla="*/ 122005 h 123993"/>
                  <a:gd name="connsiteX2" fmla="*/ 240115 w 330379"/>
                  <a:gd name="connsiteY2" fmla="*/ 104396 h 123993"/>
                  <a:gd name="connsiteX3" fmla="*/ 240298 w 330379"/>
                  <a:gd name="connsiteY3" fmla="*/ 73154 h 123993"/>
                  <a:gd name="connsiteX4" fmla="*/ 220376 w 330379"/>
                  <a:gd name="connsiteY4" fmla="*/ 62707 h 123993"/>
                  <a:gd name="connsiteX5" fmla="*/ 202483 w 330379"/>
                  <a:gd name="connsiteY5" fmla="*/ 60962 h 123993"/>
                  <a:gd name="connsiteX6" fmla="*/ 140669 w 330379"/>
                  <a:gd name="connsiteY6" fmla="*/ 101840 h 123993"/>
                  <a:gd name="connsiteX7" fmla="*/ 96728 w 330379"/>
                  <a:gd name="connsiteY7" fmla="*/ 33433 h 123993"/>
                  <a:gd name="connsiteX8" fmla="*/ 4707 w 330379"/>
                  <a:gd name="connsiteY8" fmla="*/ 12010 h 123993"/>
                  <a:gd name="connsiteX9" fmla="*/ 162 w 330379"/>
                  <a:gd name="connsiteY9" fmla="*/ 4707 h 123993"/>
                  <a:gd name="connsiteX10" fmla="*/ 7466 w 330379"/>
                  <a:gd name="connsiteY10" fmla="*/ 162 h 123993"/>
                  <a:gd name="connsiteX11" fmla="*/ 109630 w 330379"/>
                  <a:gd name="connsiteY11" fmla="*/ 23959 h 123993"/>
                  <a:gd name="connsiteX12" fmla="*/ 109143 w 330379"/>
                  <a:gd name="connsiteY12" fmla="*/ 29233 h 123993"/>
                  <a:gd name="connsiteX13" fmla="*/ 142495 w 330379"/>
                  <a:gd name="connsiteY13" fmla="*/ 89830 h 123993"/>
                  <a:gd name="connsiteX14" fmla="*/ 191487 w 330379"/>
                  <a:gd name="connsiteY14" fmla="*/ 55180 h 123993"/>
                  <a:gd name="connsiteX15" fmla="*/ 192055 w 330379"/>
                  <a:gd name="connsiteY15" fmla="*/ 53010 h 123993"/>
                  <a:gd name="connsiteX16" fmla="*/ 193902 w 330379"/>
                  <a:gd name="connsiteY16" fmla="*/ 51711 h 123993"/>
                  <a:gd name="connsiteX17" fmla="*/ 225265 w 330379"/>
                  <a:gd name="connsiteY17" fmla="*/ 51569 h 123993"/>
                  <a:gd name="connsiteX18" fmla="*/ 251313 w 330379"/>
                  <a:gd name="connsiteY18" fmla="*/ 65912 h 123993"/>
                  <a:gd name="connsiteX19" fmla="*/ 255188 w 330379"/>
                  <a:gd name="connsiteY19" fmla="*/ 68833 h 123993"/>
                  <a:gd name="connsiteX20" fmla="*/ 253200 w 330379"/>
                  <a:gd name="connsiteY20" fmla="*/ 73256 h 123993"/>
                  <a:gd name="connsiteX21" fmla="*/ 251374 w 330379"/>
                  <a:gd name="connsiteY21" fmla="*/ 99771 h 123993"/>
                  <a:gd name="connsiteX22" fmla="*/ 263465 w 330379"/>
                  <a:gd name="connsiteY22" fmla="*/ 110624 h 123993"/>
                  <a:gd name="connsiteX23" fmla="*/ 275536 w 330379"/>
                  <a:gd name="connsiteY23" fmla="*/ 110178 h 123993"/>
                  <a:gd name="connsiteX24" fmla="*/ 294200 w 330379"/>
                  <a:gd name="connsiteY24" fmla="*/ 75629 h 123993"/>
                  <a:gd name="connsiteX25" fmla="*/ 295660 w 330379"/>
                  <a:gd name="connsiteY25" fmla="*/ 68204 h 123993"/>
                  <a:gd name="connsiteX26" fmla="*/ 326719 w 330379"/>
                  <a:gd name="connsiteY26" fmla="*/ 81715 h 123993"/>
                  <a:gd name="connsiteX27" fmla="*/ 329864 w 330379"/>
                  <a:gd name="connsiteY27" fmla="*/ 89729 h 123993"/>
                  <a:gd name="connsiteX28" fmla="*/ 321851 w 330379"/>
                  <a:gd name="connsiteY28" fmla="*/ 92873 h 123993"/>
                  <a:gd name="connsiteX29" fmla="*/ 304343 w 330379"/>
                  <a:gd name="connsiteY29" fmla="*/ 85266 h 123993"/>
                  <a:gd name="connsiteX30" fmla="*/ 281439 w 330379"/>
                  <a:gd name="connsiteY30" fmla="*/ 120828 h 123993"/>
                  <a:gd name="connsiteX31" fmla="*/ 269328 w 330379"/>
                  <a:gd name="connsiteY31" fmla="*/ 123993 h 12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0379" h="123993">
                    <a:moveTo>
                      <a:pt x="269348" y="123973"/>
                    </a:moveTo>
                    <a:cubicBezTo>
                      <a:pt x="266001" y="123973"/>
                      <a:pt x="262572" y="123324"/>
                      <a:pt x="259124" y="122005"/>
                    </a:cubicBezTo>
                    <a:cubicBezTo>
                      <a:pt x="249893" y="118475"/>
                      <a:pt x="243483" y="112551"/>
                      <a:pt x="240115" y="104396"/>
                    </a:cubicBezTo>
                    <a:cubicBezTo>
                      <a:pt x="235348" y="92894"/>
                      <a:pt x="238147" y="80011"/>
                      <a:pt x="240298" y="73154"/>
                    </a:cubicBezTo>
                    <a:cubicBezTo>
                      <a:pt x="236443" y="70720"/>
                      <a:pt x="229687" y="66784"/>
                      <a:pt x="220376" y="62707"/>
                    </a:cubicBezTo>
                    <a:cubicBezTo>
                      <a:pt x="211389" y="58771"/>
                      <a:pt x="205262" y="59948"/>
                      <a:pt x="202483" y="60962"/>
                    </a:cubicBezTo>
                    <a:cubicBezTo>
                      <a:pt x="196782" y="78997"/>
                      <a:pt x="177814" y="107500"/>
                      <a:pt x="140669" y="101840"/>
                    </a:cubicBezTo>
                    <a:cubicBezTo>
                      <a:pt x="104254" y="96302"/>
                      <a:pt x="96058" y="57310"/>
                      <a:pt x="96728" y="33433"/>
                    </a:cubicBezTo>
                    <a:lnTo>
                      <a:pt x="4707" y="12010"/>
                    </a:lnTo>
                    <a:cubicBezTo>
                      <a:pt x="1440" y="11239"/>
                      <a:pt x="-608" y="7973"/>
                      <a:pt x="162" y="4707"/>
                    </a:cubicBezTo>
                    <a:cubicBezTo>
                      <a:pt x="933" y="1440"/>
                      <a:pt x="4199" y="-608"/>
                      <a:pt x="7466" y="162"/>
                    </a:cubicBezTo>
                    <a:lnTo>
                      <a:pt x="109630" y="23959"/>
                    </a:lnTo>
                    <a:lnTo>
                      <a:pt x="109143" y="29233"/>
                    </a:lnTo>
                    <a:cubicBezTo>
                      <a:pt x="108940" y="31465"/>
                      <a:pt x="104721" y="84069"/>
                      <a:pt x="142495" y="89830"/>
                    </a:cubicBezTo>
                    <a:cubicBezTo>
                      <a:pt x="180614" y="95652"/>
                      <a:pt x="191061" y="56844"/>
                      <a:pt x="191487" y="55180"/>
                    </a:cubicBezTo>
                    <a:lnTo>
                      <a:pt x="192055" y="53010"/>
                    </a:lnTo>
                    <a:lnTo>
                      <a:pt x="193902" y="51711"/>
                    </a:lnTo>
                    <a:cubicBezTo>
                      <a:pt x="194409" y="51366"/>
                      <a:pt x="206297" y="43272"/>
                      <a:pt x="225265" y="51569"/>
                    </a:cubicBezTo>
                    <a:cubicBezTo>
                      <a:pt x="241778" y="58791"/>
                      <a:pt x="250948" y="65628"/>
                      <a:pt x="251313" y="65912"/>
                    </a:cubicBezTo>
                    <a:lnTo>
                      <a:pt x="255188" y="68833"/>
                    </a:lnTo>
                    <a:lnTo>
                      <a:pt x="253200" y="73256"/>
                    </a:lnTo>
                    <a:cubicBezTo>
                      <a:pt x="253139" y="73398"/>
                      <a:pt x="246627" y="88390"/>
                      <a:pt x="251374" y="99771"/>
                    </a:cubicBezTo>
                    <a:cubicBezTo>
                      <a:pt x="253443" y="104761"/>
                      <a:pt x="257399" y="108311"/>
                      <a:pt x="263465" y="110624"/>
                    </a:cubicBezTo>
                    <a:cubicBezTo>
                      <a:pt x="268009" y="112369"/>
                      <a:pt x="271843" y="112227"/>
                      <a:pt x="275536" y="110178"/>
                    </a:cubicBezTo>
                    <a:cubicBezTo>
                      <a:pt x="286470" y="104112"/>
                      <a:pt x="292719" y="83176"/>
                      <a:pt x="294200" y="75629"/>
                    </a:cubicBezTo>
                    <a:lnTo>
                      <a:pt x="295660" y="68204"/>
                    </a:lnTo>
                    <a:lnTo>
                      <a:pt x="326719" y="81715"/>
                    </a:lnTo>
                    <a:cubicBezTo>
                      <a:pt x="329803" y="83054"/>
                      <a:pt x="331223" y="86645"/>
                      <a:pt x="329864" y="89729"/>
                    </a:cubicBezTo>
                    <a:cubicBezTo>
                      <a:pt x="328505" y="92812"/>
                      <a:pt x="324934" y="94232"/>
                      <a:pt x="321851" y="92873"/>
                    </a:cubicBezTo>
                    <a:lnTo>
                      <a:pt x="304343" y="85266"/>
                    </a:lnTo>
                    <a:cubicBezTo>
                      <a:pt x="301401" y="95571"/>
                      <a:pt x="294565" y="113545"/>
                      <a:pt x="281439" y="120828"/>
                    </a:cubicBezTo>
                    <a:cubicBezTo>
                      <a:pt x="277646" y="122938"/>
                      <a:pt x="273568" y="123993"/>
                      <a:pt x="269328" y="12399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68C8720-1854-2ACC-44F0-4EBF7107AC8E}"/>
                  </a:ext>
                </a:extLst>
              </p:cNvPr>
              <p:cNvSpPr/>
              <p:nvPr/>
            </p:nvSpPr>
            <p:spPr>
              <a:xfrm>
                <a:off x="10159862" y="4870401"/>
                <a:ext cx="460340" cy="320509"/>
              </a:xfrm>
              <a:custGeom>
                <a:avLst/>
                <a:gdLst>
                  <a:gd name="connsiteX0" fmla="*/ 6309 w 460340"/>
                  <a:gd name="connsiteY0" fmla="*/ 156511 h 320509"/>
                  <a:gd name="connsiteX1" fmla="*/ 153531 w 460340"/>
                  <a:gd name="connsiteY1" fmla="*/ 238064 h 320509"/>
                  <a:gd name="connsiteX2" fmla="*/ 278680 w 460340"/>
                  <a:gd name="connsiteY2" fmla="*/ 205483 h 320509"/>
                  <a:gd name="connsiteX3" fmla="*/ 370133 w 460340"/>
                  <a:gd name="connsiteY3" fmla="*/ 320509 h 320509"/>
                  <a:gd name="connsiteX4" fmla="*/ 442172 w 460340"/>
                  <a:gd name="connsiteY4" fmla="*/ 119082 h 320509"/>
                  <a:gd name="connsiteX5" fmla="*/ 301036 w 460340"/>
                  <a:gd name="connsiteY5" fmla="*/ 71651 h 320509"/>
                  <a:gd name="connsiteX6" fmla="*/ 155133 w 460340"/>
                  <a:gd name="connsiteY6" fmla="*/ 1134 h 320509"/>
                  <a:gd name="connsiteX7" fmla="*/ 62950 w 460340"/>
                  <a:gd name="connsiteY7" fmla="*/ 73051 h 320509"/>
                  <a:gd name="connsiteX8" fmla="*/ 6309 w 460340"/>
                  <a:gd name="connsiteY8" fmla="*/ 156511 h 3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0340" h="320509">
                    <a:moveTo>
                      <a:pt x="6309" y="156511"/>
                    </a:moveTo>
                    <a:cubicBezTo>
                      <a:pt x="6309" y="156511"/>
                      <a:pt x="55931" y="235792"/>
                      <a:pt x="153531" y="238064"/>
                    </a:cubicBezTo>
                    <a:cubicBezTo>
                      <a:pt x="251131" y="240336"/>
                      <a:pt x="278680" y="205483"/>
                      <a:pt x="278680" y="205483"/>
                    </a:cubicBezTo>
                    <a:cubicBezTo>
                      <a:pt x="278680" y="205483"/>
                      <a:pt x="375570" y="260785"/>
                      <a:pt x="370133" y="320509"/>
                    </a:cubicBezTo>
                    <a:cubicBezTo>
                      <a:pt x="370133" y="320509"/>
                      <a:pt x="508956" y="216154"/>
                      <a:pt x="442172" y="119082"/>
                    </a:cubicBezTo>
                    <a:cubicBezTo>
                      <a:pt x="375387" y="22009"/>
                      <a:pt x="301036" y="71651"/>
                      <a:pt x="301036" y="71651"/>
                    </a:cubicBezTo>
                    <a:cubicBezTo>
                      <a:pt x="301036" y="71651"/>
                      <a:pt x="257460" y="12900"/>
                      <a:pt x="155133" y="1134"/>
                    </a:cubicBezTo>
                    <a:cubicBezTo>
                      <a:pt x="52807" y="-10632"/>
                      <a:pt x="62950" y="73051"/>
                      <a:pt x="62950" y="73051"/>
                    </a:cubicBezTo>
                    <a:cubicBezTo>
                      <a:pt x="62950" y="73051"/>
                      <a:pt x="-23675" y="86095"/>
                      <a:pt x="6309" y="1565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aphic 213">
              <a:extLst>
                <a:ext uri="{FF2B5EF4-FFF2-40B4-BE49-F238E27FC236}">
                  <a16:creationId xmlns:a16="http://schemas.microsoft.com/office/drawing/2014/main" id="{C1026A5A-A1D6-8C6B-266B-A7464BD50E56}"/>
                </a:ext>
              </a:extLst>
            </p:cNvPr>
            <p:cNvGrpSpPr/>
            <p:nvPr/>
          </p:nvGrpSpPr>
          <p:grpSpPr>
            <a:xfrm>
              <a:off x="10741303" y="4812297"/>
              <a:ext cx="721926" cy="994926"/>
              <a:chOff x="10741303" y="4812297"/>
              <a:chExt cx="721926" cy="994926"/>
            </a:xfrm>
          </p:grpSpPr>
          <p:grpSp>
            <p:nvGrpSpPr>
              <p:cNvPr id="25" name="Graphic 213">
                <a:extLst>
                  <a:ext uri="{FF2B5EF4-FFF2-40B4-BE49-F238E27FC236}">
                    <a16:creationId xmlns:a16="http://schemas.microsoft.com/office/drawing/2014/main" id="{7DFDF4F7-0B39-9B0B-04C5-B5460E872E13}"/>
                  </a:ext>
                </a:extLst>
              </p:cNvPr>
              <p:cNvGrpSpPr/>
              <p:nvPr/>
            </p:nvGrpSpPr>
            <p:grpSpPr>
              <a:xfrm>
                <a:off x="10955450" y="4812297"/>
                <a:ext cx="419774" cy="890429"/>
                <a:chOff x="10955450" y="4812297"/>
                <a:chExt cx="419774" cy="890429"/>
              </a:xfrm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0CA6BDC4-42F7-0F9B-C903-9C5E15C4DE68}"/>
                    </a:ext>
                  </a:extLst>
                </p:cNvPr>
                <p:cNvSpPr/>
                <p:nvPr/>
              </p:nvSpPr>
              <p:spPr>
                <a:xfrm>
                  <a:off x="10955450" y="4812297"/>
                  <a:ext cx="419774" cy="419795"/>
                </a:xfrm>
                <a:custGeom>
                  <a:avLst/>
                  <a:gdLst>
                    <a:gd name="connsiteX0" fmla="*/ 209887 w 419774"/>
                    <a:gd name="connsiteY0" fmla="*/ 0 h 419795"/>
                    <a:gd name="connsiteX1" fmla="*/ 0 w 419774"/>
                    <a:gd name="connsiteY1" fmla="*/ 209887 h 419795"/>
                    <a:gd name="connsiteX2" fmla="*/ 158704 w 419774"/>
                    <a:gd name="connsiteY2" fmla="*/ 413506 h 419795"/>
                    <a:gd name="connsiteX3" fmla="*/ 209887 w 419774"/>
                    <a:gd name="connsiteY3" fmla="*/ 419795 h 419795"/>
                    <a:gd name="connsiteX4" fmla="*/ 261071 w 419774"/>
                    <a:gd name="connsiteY4" fmla="*/ 413506 h 419795"/>
                    <a:gd name="connsiteX5" fmla="*/ 419775 w 419774"/>
                    <a:gd name="connsiteY5" fmla="*/ 209887 h 419795"/>
                    <a:gd name="connsiteX6" fmla="*/ 209887 w 419774"/>
                    <a:gd name="connsiteY6" fmla="*/ 0 h 419795"/>
                    <a:gd name="connsiteX7" fmla="*/ 209887 w 419774"/>
                    <a:gd name="connsiteY7" fmla="*/ 320836 h 419795"/>
                    <a:gd name="connsiteX8" fmla="*/ 98939 w 419774"/>
                    <a:gd name="connsiteY8" fmla="*/ 209887 h 419795"/>
                    <a:gd name="connsiteX9" fmla="*/ 209887 w 419774"/>
                    <a:gd name="connsiteY9" fmla="*/ 98959 h 419795"/>
                    <a:gd name="connsiteX10" fmla="*/ 320816 w 419774"/>
                    <a:gd name="connsiteY10" fmla="*/ 209887 h 419795"/>
                    <a:gd name="connsiteX11" fmla="*/ 209887 w 419774"/>
                    <a:gd name="connsiteY11" fmla="*/ 320836 h 419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9774" h="419795">
                      <a:moveTo>
                        <a:pt x="209887" y="0"/>
                      </a:moveTo>
                      <a:cubicBezTo>
                        <a:pt x="93969" y="0"/>
                        <a:pt x="0" y="93989"/>
                        <a:pt x="0" y="209887"/>
                      </a:cubicBezTo>
                      <a:cubicBezTo>
                        <a:pt x="0" y="308157"/>
                        <a:pt x="67535" y="390663"/>
                        <a:pt x="158704" y="413506"/>
                      </a:cubicBezTo>
                      <a:cubicBezTo>
                        <a:pt x="175096" y="417625"/>
                        <a:pt x="192238" y="419795"/>
                        <a:pt x="209887" y="419795"/>
                      </a:cubicBezTo>
                      <a:cubicBezTo>
                        <a:pt x="227537" y="419795"/>
                        <a:pt x="244679" y="417625"/>
                        <a:pt x="261071" y="413506"/>
                      </a:cubicBezTo>
                      <a:cubicBezTo>
                        <a:pt x="352240" y="390663"/>
                        <a:pt x="419775" y="308157"/>
                        <a:pt x="419775" y="209887"/>
                      </a:cubicBezTo>
                      <a:cubicBezTo>
                        <a:pt x="419775" y="93989"/>
                        <a:pt x="325786" y="0"/>
                        <a:pt x="209887" y="0"/>
                      </a:cubicBezTo>
                      <a:close/>
                      <a:moveTo>
                        <a:pt x="209887" y="320836"/>
                      </a:moveTo>
                      <a:cubicBezTo>
                        <a:pt x="148621" y="320836"/>
                        <a:pt x="98939" y="271174"/>
                        <a:pt x="98939" y="209887"/>
                      </a:cubicBezTo>
                      <a:cubicBezTo>
                        <a:pt x="98939" y="148601"/>
                        <a:pt x="148601" y="98959"/>
                        <a:pt x="209887" y="98959"/>
                      </a:cubicBezTo>
                      <a:cubicBezTo>
                        <a:pt x="271174" y="98959"/>
                        <a:pt x="320816" y="148621"/>
                        <a:pt x="320816" y="209887"/>
                      </a:cubicBezTo>
                      <a:cubicBezTo>
                        <a:pt x="320816" y="271154"/>
                        <a:pt x="271154" y="320836"/>
                        <a:pt x="209887" y="3208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1BB138B-24CB-AF1E-38D0-766628739F57}"/>
                    </a:ext>
                  </a:extLst>
                </p:cNvPr>
                <p:cNvSpPr/>
                <p:nvPr/>
              </p:nvSpPr>
              <p:spPr>
                <a:xfrm>
                  <a:off x="11108068" y="5217993"/>
                  <a:ext cx="168624" cy="484733"/>
                </a:xfrm>
                <a:custGeom>
                  <a:avLst/>
                  <a:gdLst>
                    <a:gd name="connsiteX0" fmla="*/ 168624 w 168624"/>
                    <a:gd name="connsiteY0" fmla="*/ 484733 h 484733"/>
                    <a:gd name="connsiteX1" fmla="*/ 0 w 168624"/>
                    <a:gd name="connsiteY1" fmla="*/ 484733 h 484733"/>
                    <a:gd name="connsiteX2" fmla="*/ 0 w 168624"/>
                    <a:gd name="connsiteY2" fmla="*/ 0 h 484733"/>
                    <a:gd name="connsiteX3" fmla="*/ 7567 w 168624"/>
                    <a:gd name="connsiteY3" fmla="*/ 1907 h 484733"/>
                    <a:gd name="connsiteX4" fmla="*/ 106972 w 168624"/>
                    <a:gd name="connsiteY4" fmla="*/ 1907 h 484733"/>
                    <a:gd name="connsiteX5" fmla="*/ 114539 w 168624"/>
                    <a:gd name="connsiteY5" fmla="*/ 0 h 484733"/>
                    <a:gd name="connsiteX6" fmla="*/ 114539 w 168624"/>
                    <a:gd name="connsiteY6" fmla="*/ 210232 h 484733"/>
                    <a:gd name="connsiteX7" fmla="*/ 168624 w 168624"/>
                    <a:gd name="connsiteY7" fmla="*/ 210232 h 484733"/>
                    <a:gd name="connsiteX8" fmla="*/ 168624 w 168624"/>
                    <a:gd name="connsiteY8" fmla="*/ 280344 h 484733"/>
                    <a:gd name="connsiteX9" fmla="*/ 114539 w 168624"/>
                    <a:gd name="connsiteY9" fmla="*/ 280344 h 484733"/>
                    <a:gd name="connsiteX10" fmla="*/ 114539 w 168624"/>
                    <a:gd name="connsiteY10" fmla="*/ 312417 h 484733"/>
                    <a:gd name="connsiteX11" fmla="*/ 168624 w 168624"/>
                    <a:gd name="connsiteY11" fmla="*/ 312417 h 484733"/>
                    <a:gd name="connsiteX12" fmla="*/ 168624 w 168624"/>
                    <a:gd name="connsiteY12" fmla="*/ 382528 h 484733"/>
                    <a:gd name="connsiteX13" fmla="*/ 114539 w 168624"/>
                    <a:gd name="connsiteY13" fmla="*/ 382528 h 484733"/>
                    <a:gd name="connsiteX14" fmla="*/ 114539 w 168624"/>
                    <a:gd name="connsiteY14" fmla="*/ 414602 h 484733"/>
                    <a:gd name="connsiteX15" fmla="*/ 168624 w 168624"/>
                    <a:gd name="connsiteY15" fmla="*/ 414602 h 484733"/>
                    <a:gd name="connsiteX16" fmla="*/ 168624 w 168624"/>
                    <a:gd name="connsiteY16" fmla="*/ 484733 h 484733"/>
                    <a:gd name="connsiteX17" fmla="*/ 12172 w 168624"/>
                    <a:gd name="connsiteY17" fmla="*/ 472561 h 484733"/>
                    <a:gd name="connsiteX18" fmla="*/ 156452 w 168624"/>
                    <a:gd name="connsiteY18" fmla="*/ 472561 h 484733"/>
                    <a:gd name="connsiteX19" fmla="*/ 156452 w 168624"/>
                    <a:gd name="connsiteY19" fmla="*/ 426774 h 484733"/>
                    <a:gd name="connsiteX20" fmla="*/ 102367 w 168624"/>
                    <a:gd name="connsiteY20" fmla="*/ 426774 h 484733"/>
                    <a:gd name="connsiteX21" fmla="*/ 102367 w 168624"/>
                    <a:gd name="connsiteY21" fmla="*/ 370356 h 484733"/>
                    <a:gd name="connsiteX22" fmla="*/ 156452 w 168624"/>
                    <a:gd name="connsiteY22" fmla="*/ 370356 h 484733"/>
                    <a:gd name="connsiteX23" fmla="*/ 156452 w 168624"/>
                    <a:gd name="connsiteY23" fmla="*/ 324589 h 484733"/>
                    <a:gd name="connsiteX24" fmla="*/ 102367 w 168624"/>
                    <a:gd name="connsiteY24" fmla="*/ 324589 h 484733"/>
                    <a:gd name="connsiteX25" fmla="*/ 102367 w 168624"/>
                    <a:gd name="connsiteY25" fmla="*/ 268171 h 484733"/>
                    <a:gd name="connsiteX26" fmla="*/ 156452 w 168624"/>
                    <a:gd name="connsiteY26" fmla="*/ 268171 h 484733"/>
                    <a:gd name="connsiteX27" fmla="*/ 156452 w 168624"/>
                    <a:gd name="connsiteY27" fmla="*/ 222404 h 484733"/>
                    <a:gd name="connsiteX28" fmla="*/ 102367 w 168624"/>
                    <a:gd name="connsiteY28" fmla="*/ 222404 h 484733"/>
                    <a:gd name="connsiteX29" fmla="*/ 102367 w 168624"/>
                    <a:gd name="connsiteY29" fmla="*/ 15459 h 484733"/>
                    <a:gd name="connsiteX30" fmla="*/ 12172 w 168624"/>
                    <a:gd name="connsiteY30" fmla="*/ 15459 h 484733"/>
                    <a:gd name="connsiteX31" fmla="*/ 12172 w 168624"/>
                    <a:gd name="connsiteY31" fmla="*/ 472561 h 484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68624" h="484733">
                      <a:moveTo>
                        <a:pt x="168624" y="484733"/>
                      </a:moveTo>
                      <a:lnTo>
                        <a:pt x="0" y="484733"/>
                      </a:lnTo>
                      <a:lnTo>
                        <a:pt x="0" y="0"/>
                      </a:lnTo>
                      <a:lnTo>
                        <a:pt x="7567" y="1907"/>
                      </a:lnTo>
                      <a:cubicBezTo>
                        <a:pt x="39803" y="10022"/>
                        <a:pt x="74737" y="10022"/>
                        <a:pt x="106972" y="1907"/>
                      </a:cubicBezTo>
                      <a:lnTo>
                        <a:pt x="114539" y="0"/>
                      </a:lnTo>
                      <a:lnTo>
                        <a:pt x="114539" y="210232"/>
                      </a:lnTo>
                      <a:lnTo>
                        <a:pt x="168624" y="210232"/>
                      </a:lnTo>
                      <a:lnTo>
                        <a:pt x="168624" y="280344"/>
                      </a:lnTo>
                      <a:lnTo>
                        <a:pt x="114539" y="280344"/>
                      </a:lnTo>
                      <a:lnTo>
                        <a:pt x="114539" y="312417"/>
                      </a:lnTo>
                      <a:lnTo>
                        <a:pt x="168624" y="312417"/>
                      </a:lnTo>
                      <a:lnTo>
                        <a:pt x="168624" y="382528"/>
                      </a:lnTo>
                      <a:lnTo>
                        <a:pt x="114539" y="382528"/>
                      </a:lnTo>
                      <a:lnTo>
                        <a:pt x="114539" y="414602"/>
                      </a:lnTo>
                      <a:lnTo>
                        <a:pt x="168624" y="414602"/>
                      </a:lnTo>
                      <a:lnTo>
                        <a:pt x="168624" y="484733"/>
                      </a:lnTo>
                      <a:close/>
                      <a:moveTo>
                        <a:pt x="12172" y="472561"/>
                      </a:moveTo>
                      <a:lnTo>
                        <a:pt x="156452" y="472561"/>
                      </a:lnTo>
                      <a:lnTo>
                        <a:pt x="156452" y="426774"/>
                      </a:lnTo>
                      <a:lnTo>
                        <a:pt x="102367" y="426774"/>
                      </a:lnTo>
                      <a:lnTo>
                        <a:pt x="102367" y="370356"/>
                      </a:lnTo>
                      <a:lnTo>
                        <a:pt x="156452" y="370356"/>
                      </a:lnTo>
                      <a:lnTo>
                        <a:pt x="156452" y="324589"/>
                      </a:lnTo>
                      <a:lnTo>
                        <a:pt x="102367" y="324589"/>
                      </a:lnTo>
                      <a:lnTo>
                        <a:pt x="102367" y="268171"/>
                      </a:lnTo>
                      <a:lnTo>
                        <a:pt x="156452" y="268171"/>
                      </a:lnTo>
                      <a:lnTo>
                        <a:pt x="156452" y="222404"/>
                      </a:lnTo>
                      <a:lnTo>
                        <a:pt x="102367" y="222404"/>
                      </a:lnTo>
                      <a:lnTo>
                        <a:pt x="102367" y="15459"/>
                      </a:lnTo>
                      <a:cubicBezTo>
                        <a:pt x="72911" y="21727"/>
                        <a:pt x="41629" y="21727"/>
                        <a:pt x="12172" y="15459"/>
                      </a:cubicBezTo>
                      <a:lnTo>
                        <a:pt x="12172" y="472561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6747F19-E72F-AA3C-C560-F2D80C57FE80}"/>
                  </a:ext>
                </a:extLst>
              </p:cNvPr>
              <p:cNvSpPr/>
              <p:nvPr/>
            </p:nvSpPr>
            <p:spPr>
              <a:xfrm>
                <a:off x="10766215" y="5334297"/>
                <a:ext cx="354005" cy="472926"/>
              </a:xfrm>
              <a:custGeom>
                <a:avLst/>
                <a:gdLst>
                  <a:gd name="connsiteX0" fmla="*/ 218144 w 354005"/>
                  <a:gd name="connsiteY0" fmla="*/ 472926 h 472926"/>
                  <a:gd name="connsiteX1" fmla="*/ 212058 w 354005"/>
                  <a:gd name="connsiteY1" fmla="*/ 466840 h 472926"/>
                  <a:gd name="connsiteX2" fmla="*/ 212058 w 354005"/>
                  <a:gd name="connsiteY2" fmla="*/ 337005 h 472926"/>
                  <a:gd name="connsiteX3" fmla="*/ 0 w 354005"/>
                  <a:gd name="connsiteY3" fmla="*/ 337005 h 472926"/>
                  <a:gd name="connsiteX4" fmla="*/ 0 w 354005"/>
                  <a:gd name="connsiteY4" fmla="*/ 128618 h 472926"/>
                  <a:gd name="connsiteX5" fmla="*/ 128618 w 354005"/>
                  <a:gd name="connsiteY5" fmla="*/ 0 h 472926"/>
                  <a:gd name="connsiteX6" fmla="*/ 347919 w 354005"/>
                  <a:gd name="connsiteY6" fmla="*/ 0 h 472926"/>
                  <a:gd name="connsiteX7" fmla="*/ 354005 w 354005"/>
                  <a:gd name="connsiteY7" fmla="*/ 6086 h 472926"/>
                  <a:gd name="connsiteX8" fmla="*/ 347919 w 354005"/>
                  <a:gd name="connsiteY8" fmla="*/ 12172 h 472926"/>
                  <a:gd name="connsiteX9" fmla="*/ 128618 w 354005"/>
                  <a:gd name="connsiteY9" fmla="*/ 12172 h 472926"/>
                  <a:gd name="connsiteX10" fmla="*/ 12172 w 354005"/>
                  <a:gd name="connsiteY10" fmla="*/ 128618 h 472926"/>
                  <a:gd name="connsiteX11" fmla="*/ 12172 w 354005"/>
                  <a:gd name="connsiteY11" fmla="*/ 324833 h 472926"/>
                  <a:gd name="connsiteX12" fmla="*/ 224230 w 354005"/>
                  <a:gd name="connsiteY12" fmla="*/ 324833 h 472926"/>
                  <a:gd name="connsiteX13" fmla="*/ 224230 w 354005"/>
                  <a:gd name="connsiteY13" fmla="*/ 466840 h 472926"/>
                  <a:gd name="connsiteX14" fmla="*/ 218144 w 354005"/>
                  <a:gd name="connsiteY14" fmla="*/ 472926 h 47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4005" h="472926">
                    <a:moveTo>
                      <a:pt x="218144" y="472926"/>
                    </a:moveTo>
                    <a:cubicBezTo>
                      <a:pt x="214777" y="472926"/>
                      <a:pt x="212058" y="470208"/>
                      <a:pt x="212058" y="466840"/>
                    </a:cubicBezTo>
                    <a:lnTo>
                      <a:pt x="212058" y="337005"/>
                    </a:lnTo>
                    <a:lnTo>
                      <a:pt x="0" y="337005"/>
                    </a:lnTo>
                    <a:lnTo>
                      <a:pt x="0" y="128618"/>
                    </a:lnTo>
                    <a:cubicBezTo>
                      <a:pt x="0" y="57696"/>
                      <a:pt x="57696" y="0"/>
                      <a:pt x="128618" y="0"/>
                    </a:cubicBezTo>
                    <a:lnTo>
                      <a:pt x="347919" y="0"/>
                    </a:lnTo>
                    <a:cubicBezTo>
                      <a:pt x="351287" y="0"/>
                      <a:pt x="354005" y="2718"/>
                      <a:pt x="354005" y="6086"/>
                    </a:cubicBezTo>
                    <a:cubicBezTo>
                      <a:pt x="354005" y="9454"/>
                      <a:pt x="351287" y="12172"/>
                      <a:pt x="347919" y="12172"/>
                    </a:cubicBezTo>
                    <a:lnTo>
                      <a:pt x="128618" y="12172"/>
                    </a:lnTo>
                    <a:cubicBezTo>
                      <a:pt x="64411" y="12172"/>
                      <a:pt x="12172" y="64411"/>
                      <a:pt x="12172" y="128618"/>
                    </a:cubicBezTo>
                    <a:lnTo>
                      <a:pt x="12172" y="324833"/>
                    </a:lnTo>
                    <a:lnTo>
                      <a:pt x="224230" y="324833"/>
                    </a:lnTo>
                    <a:lnTo>
                      <a:pt x="224230" y="466840"/>
                    </a:lnTo>
                    <a:cubicBezTo>
                      <a:pt x="224230" y="470208"/>
                      <a:pt x="221512" y="472926"/>
                      <a:pt x="218144" y="47292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55A0F53-ED36-C96C-D2AE-16AB53BB85E8}"/>
                  </a:ext>
                </a:extLst>
              </p:cNvPr>
              <p:cNvSpPr/>
              <p:nvPr/>
            </p:nvSpPr>
            <p:spPr>
              <a:xfrm>
                <a:off x="11210456" y="5376413"/>
                <a:ext cx="218245" cy="430810"/>
              </a:xfrm>
              <a:custGeom>
                <a:avLst/>
                <a:gdLst>
                  <a:gd name="connsiteX0" fmla="*/ 212159 w 218245"/>
                  <a:gd name="connsiteY0" fmla="*/ 430811 h 430810"/>
                  <a:gd name="connsiteX1" fmla="*/ 206073 w 218245"/>
                  <a:gd name="connsiteY1" fmla="*/ 424725 h 430810"/>
                  <a:gd name="connsiteX2" fmla="*/ 206073 w 218245"/>
                  <a:gd name="connsiteY2" fmla="*/ 77029 h 430810"/>
                  <a:gd name="connsiteX3" fmla="*/ 141217 w 218245"/>
                  <a:gd name="connsiteY3" fmla="*/ 12172 h 430810"/>
                  <a:gd name="connsiteX4" fmla="*/ 6086 w 218245"/>
                  <a:gd name="connsiteY4" fmla="*/ 12172 h 430810"/>
                  <a:gd name="connsiteX5" fmla="*/ 0 w 218245"/>
                  <a:gd name="connsiteY5" fmla="*/ 6086 h 430810"/>
                  <a:gd name="connsiteX6" fmla="*/ 6086 w 218245"/>
                  <a:gd name="connsiteY6" fmla="*/ 0 h 430810"/>
                  <a:gd name="connsiteX7" fmla="*/ 141217 w 218245"/>
                  <a:gd name="connsiteY7" fmla="*/ 0 h 430810"/>
                  <a:gd name="connsiteX8" fmla="*/ 218246 w 218245"/>
                  <a:gd name="connsiteY8" fmla="*/ 77029 h 430810"/>
                  <a:gd name="connsiteX9" fmla="*/ 218246 w 218245"/>
                  <a:gd name="connsiteY9" fmla="*/ 424725 h 430810"/>
                  <a:gd name="connsiteX10" fmla="*/ 212159 w 218245"/>
                  <a:gd name="connsiteY10" fmla="*/ 430811 h 43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245" h="430810">
                    <a:moveTo>
                      <a:pt x="212159" y="430811"/>
                    </a:moveTo>
                    <a:cubicBezTo>
                      <a:pt x="208792" y="430811"/>
                      <a:pt x="206073" y="428092"/>
                      <a:pt x="206073" y="424725"/>
                    </a:cubicBezTo>
                    <a:lnTo>
                      <a:pt x="206073" y="77029"/>
                    </a:lnTo>
                    <a:cubicBezTo>
                      <a:pt x="206073" y="41263"/>
                      <a:pt x="176982" y="12172"/>
                      <a:pt x="141217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41217" y="0"/>
                    </a:lnTo>
                    <a:cubicBezTo>
                      <a:pt x="183697" y="0"/>
                      <a:pt x="218246" y="34569"/>
                      <a:pt x="218246" y="77029"/>
                    </a:cubicBezTo>
                    <a:lnTo>
                      <a:pt x="218246" y="424725"/>
                    </a:lnTo>
                    <a:cubicBezTo>
                      <a:pt x="218246" y="428092"/>
                      <a:pt x="215527" y="430811"/>
                      <a:pt x="212159" y="4308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7311AB4-462D-DD3A-4980-25091476994B}"/>
                  </a:ext>
                </a:extLst>
              </p:cNvPr>
              <p:cNvSpPr/>
              <p:nvPr/>
            </p:nvSpPr>
            <p:spPr>
              <a:xfrm>
                <a:off x="11030106" y="5419441"/>
                <a:ext cx="90114" cy="387782"/>
              </a:xfrm>
              <a:custGeom>
                <a:avLst/>
                <a:gdLst>
                  <a:gd name="connsiteX0" fmla="*/ 6086 w 90114"/>
                  <a:gd name="connsiteY0" fmla="*/ 387783 h 387782"/>
                  <a:gd name="connsiteX1" fmla="*/ 0 w 90114"/>
                  <a:gd name="connsiteY1" fmla="*/ 381697 h 387782"/>
                  <a:gd name="connsiteX2" fmla="*/ 0 w 90114"/>
                  <a:gd name="connsiteY2" fmla="*/ 0 h 387782"/>
                  <a:gd name="connsiteX3" fmla="*/ 84028 w 90114"/>
                  <a:gd name="connsiteY3" fmla="*/ 0 h 387782"/>
                  <a:gd name="connsiteX4" fmla="*/ 90114 w 90114"/>
                  <a:gd name="connsiteY4" fmla="*/ 6086 h 387782"/>
                  <a:gd name="connsiteX5" fmla="*/ 84028 w 90114"/>
                  <a:gd name="connsiteY5" fmla="*/ 12172 h 387782"/>
                  <a:gd name="connsiteX6" fmla="*/ 12172 w 90114"/>
                  <a:gd name="connsiteY6" fmla="*/ 12172 h 387782"/>
                  <a:gd name="connsiteX7" fmla="*/ 12172 w 90114"/>
                  <a:gd name="connsiteY7" fmla="*/ 381697 h 387782"/>
                  <a:gd name="connsiteX8" fmla="*/ 6086 w 90114"/>
                  <a:gd name="connsiteY8" fmla="*/ 387783 h 38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114" h="387782">
                    <a:moveTo>
                      <a:pt x="6086" y="387783"/>
                    </a:moveTo>
                    <a:cubicBezTo>
                      <a:pt x="2718" y="387783"/>
                      <a:pt x="0" y="385064"/>
                      <a:pt x="0" y="381697"/>
                    </a:cubicBezTo>
                    <a:lnTo>
                      <a:pt x="0" y="0"/>
                    </a:lnTo>
                    <a:lnTo>
                      <a:pt x="84028" y="0"/>
                    </a:lnTo>
                    <a:cubicBezTo>
                      <a:pt x="87396" y="0"/>
                      <a:pt x="90114" y="2718"/>
                      <a:pt x="90114" y="6086"/>
                    </a:cubicBezTo>
                    <a:cubicBezTo>
                      <a:pt x="90114" y="9454"/>
                      <a:pt x="87396" y="12172"/>
                      <a:pt x="84028" y="12172"/>
                    </a:cubicBezTo>
                    <a:lnTo>
                      <a:pt x="12172" y="12172"/>
                    </a:lnTo>
                    <a:lnTo>
                      <a:pt x="12172" y="381697"/>
                    </a:lnTo>
                    <a:cubicBezTo>
                      <a:pt x="12172" y="385064"/>
                      <a:pt x="9454" y="387783"/>
                      <a:pt x="6086" y="38778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F440403-E40E-307C-A4B0-A8BC08BF99EF}"/>
                  </a:ext>
                </a:extLst>
              </p:cNvPr>
              <p:cNvSpPr/>
              <p:nvPr/>
            </p:nvSpPr>
            <p:spPr>
              <a:xfrm>
                <a:off x="10808067" y="5006807"/>
                <a:ext cx="312173" cy="263951"/>
              </a:xfrm>
              <a:custGeom>
                <a:avLst/>
                <a:gdLst>
                  <a:gd name="connsiteX0" fmla="*/ 306088 w 312173"/>
                  <a:gd name="connsiteY0" fmla="*/ 263952 h 263951"/>
                  <a:gd name="connsiteX1" fmla="*/ 24040 w 312173"/>
                  <a:gd name="connsiteY1" fmla="*/ 263952 h 263951"/>
                  <a:gd name="connsiteX2" fmla="*/ 0 w 312173"/>
                  <a:gd name="connsiteY2" fmla="*/ 239912 h 263951"/>
                  <a:gd name="connsiteX3" fmla="*/ 0 w 312173"/>
                  <a:gd name="connsiteY3" fmla="*/ 6086 h 263951"/>
                  <a:gd name="connsiteX4" fmla="*/ 6086 w 312173"/>
                  <a:gd name="connsiteY4" fmla="*/ 0 h 263951"/>
                  <a:gd name="connsiteX5" fmla="*/ 12172 w 312173"/>
                  <a:gd name="connsiteY5" fmla="*/ 6086 h 263951"/>
                  <a:gd name="connsiteX6" fmla="*/ 12172 w 312173"/>
                  <a:gd name="connsiteY6" fmla="*/ 239912 h 263951"/>
                  <a:gd name="connsiteX7" fmla="*/ 24040 w 312173"/>
                  <a:gd name="connsiteY7" fmla="*/ 251780 h 263951"/>
                  <a:gd name="connsiteX8" fmla="*/ 306088 w 312173"/>
                  <a:gd name="connsiteY8" fmla="*/ 251780 h 263951"/>
                  <a:gd name="connsiteX9" fmla="*/ 312174 w 312173"/>
                  <a:gd name="connsiteY9" fmla="*/ 257866 h 263951"/>
                  <a:gd name="connsiteX10" fmla="*/ 306088 w 312173"/>
                  <a:gd name="connsiteY10" fmla="*/ 263952 h 263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73" h="263951">
                    <a:moveTo>
                      <a:pt x="306088" y="263952"/>
                    </a:moveTo>
                    <a:lnTo>
                      <a:pt x="24040" y="263952"/>
                    </a:lnTo>
                    <a:cubicBezTo>
                      <a:pt x="10793" y="263952"/>
                      <a:pt x="0" y="253180"/>
                      <a:pt x="0" y="239912"/>
                    </a:cubicBezTo>
                    <a:lnTo>
                      <a:pt x="0" y="6086"/>
                    </a:lnTo>
                    <a:cubicBezTo>
                      <a:pt x="0" y="2718"/>
                      <a:pt x="2718" y="0"/>
                      <a:pt x="6086" y="0"/>
                    </a:cubicBezTo>
                    <a:cubicBezTo>
                      <a:pt x="9454" y="0"/>
                      <a:pt x="12172" y="2718"/>
                      <a:pt x="12172" y="6086"/>
                    </a:cubicBezTo>
                    <a:lnTo>
                      <a:pt x="12172" y="239912"/>
                    </a:lnTo>
                    <a:cubicBezTo>
                      <a:pt x="12172" y="246444"/>
                      <a:pt x="17487" y="251780"/>
                      <a:pt x="24040" y="251780"/>
                    </a:cubicBezTo>
                    <a:lnTo>
                      <a:pt x="306088" y="251780"/>
                    </a:lnTo>
                    <a:cubicBezTo>
                      <a:pt x="309455" y="251780"/>
                      <a:pt x="312174" y="254498"/>
                      <a:pt x="312174" y="257866"/>
                    </a:cubicBezTo>
                    <a:cubicBezTo>
                      <a:pt x="312174" y="261233"/>
                      <a:pt x="309455" y="263952"/>
                      <a:pt x="306088" y="2639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1D5350F-99D8-2C36-84A1-9CC53D2EA328}"/>
                  </a:ext>
                </a:extLst>
              </p:cNvPr>
              <p:cNvSpPr/>
              <p:nvPr/>
            </p:nvSpPr>
            <p:spPr>
              <a:xfrm>
                <a:off x="10773538" y="4931665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1256AC4-7033-59E7-D147-84BF57F95CDF}"/>
                  </a:ext>
                </a:extLst>
              </p:cNvPr>
              <p:cNvSpPr/>
              <p:nvPr/>
            </p:nvSpPr>
            <p:spPr>
              <a:xfrm>
                <a:off x="10741303" y="5612227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D6396EA-DD08-1986-C6FC-589D18F4E2DF}"/>
                  </a:ext>
                </a:extLst>
              </p:cNvPr>
              <p:cNvSpPr/>
              <p:nvPr/>
            </p:nvSpPr>
            <p:spPr>
              <a:xfrm>
                <a:off x="11382001" y="5551184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71C99E6-C674-17FB-1B2F-B6CD2A85B529}"/>
                  </a:ext>
                </a:extLst>
              </p:cNvPr>
              <p:cNvSpPr/>
              <p:nvPr/>
            </p:nvSpPr>
            <p:spPr>
              <a:xfrm>
                <a:off x="10951373" y="4905192"/>
                <a:ext cx="168874" cy="326697"/>
              </a:xfrm>
              <a:custGeom>
                <a:avLst/>
                <a:gdLst>
                  <a:gd name="connsiteX0" fmla="*/ 162782 w 168874"/>
                  <a:gd name="connsiteY0" fmla="*/ 326697 h 326697"/>
                  <a:gd name="connsiteX1" fmla="*/ 160246 w 168874"/>
                  <a:gd name="connsiteY1" fmla="*/ 326149 h 326697"/>
                  <a:gd name="connsiteX2" fmla="*/ 8561 w 168874"/>
                  <a:gd name="connsiteY2" fmla="*/ 175844 h 326697"/>
                  <a:gd name="connsiteX3" fmla="*/ 30552 w 168874"/>
                  <a:gd name="connsiteY3" fmla="*/ 2940 h 326697"/>
                  <a:gd name="connsiteX4" fmla="*/ 38910 w 168874"/>
                  <a:gd name="connsiteY4" fmla="*/ 871 h 326697"/>
                  <a:gd name="connsiteX5" fmla="*/ 40979 w 168874"/>
                  <a:gd name="connsiteY5" fmla="*/ 9229 h 326697"/>
                  <a:gd name="connsiteX6" fmla="*/ 20246 w 168874"/>
                  <a:gd name="connsiteY6" fmla="*/ 172375 h 326697"/>
                  <a:gd name="connsiteX7" fmla="*/ 165317 w 168874"/>
                  <a:gd name="connsiteY7" fmla="*/ 315073 h 326697"/>
                  <a:gd name="connsiteX8" fmla="*/ 168320 w 168874"/>
                  <a:gd name="connsiteY8" fmla="*/ 323147 h 326697"/>
                  <a:gd name="connsiteX9" fmla="*/ 162782 w 168874"/>
                  <a:gd name="connsiteY9" fmla="*/ 326697 h 326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8874" h="326697">
                    <a:moveTo>
                      <a:pt x="162782" y="326697"/>
                    </a:moveTo>
                    <a:cubicBezTo>
                      <a:pt x="161929" y="326697"/>
                      <a:pt x="161077" y="326515"/>
                      <a:pt x="160246" y="326149"/>
                    </a:cubicBezTo>
                    <a:cubicBezTo>
                      <a:pt x="78835" y="288842"/>
                      <a:pt x="27813" y="238287"/>
                      <a:pt x="8561" y="175844"/>
                    </a:cubicBezTo>
                    <a:cubicBezTo>
                      <a:pt x="-18968" y="86522"/>
                      <a:pt x="28523" y="6307"/>
                      <a:pt x="30552" y="2940"/>
                    </a:cubicBezTo>
                    <a:cubicBezTo>
                      <a:pt x="32297" y="59"/>
                      <a:pt x="36029" y="-854"/>
                      <a:pt x="38910" y="871"/>
                    </a:cubicBezTo>
                    <a:cubicBezTo>
                      <a:pt x="41791" y="2615"/>
                      <a:pt x="42704" y="6348"/>
                      <a:pt x="40979" y="9229"/>
                    </a:cubicBezTo>
                    <a:cubicBezTo>
                      <a:pt x="40391" y="10223"/>
                      <a:pt x="-5701" y="88449"/>
                      <a:pt x="20246" y="172375"/>
                    </a:cubicBezTo>
                    <a:cubicBezTo>
                      <a:pt x="38464" y="231288"/>
                      <a:pt x="87274" y="279307"/>
                      <a:pt x="165317" y="315073"/>
                    </a:cubicBezTo>
                    <a:cubicBezTo>
                      <a:pt x="168381" y="316473"/>
                      <a:pt x="169720" y="320084"/>
                      <a:pt x="168320" y="323147"/>
                    </a:cubicBezTo>
                    <a:cubicBezTo>
                      <a:pt x="167305" y="325379"/>
                      <a:pt x="165094" y="326697"/>
                      <a:pt x="162782" y="32669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5F4E1AF-4C3B-756C-772F-69C52A23EB25}"/>
                  </a:ext>
                </a:extLst>
              </p:cNvPr>
              <p:cNvSpPr/>
              <p:nvPr/>
            </p:nvSpPr>
            <p:spPr>
              <a:xfrm>
                <a:off x="11210430" y="5106601"/>
                <a:ext cx="150409" cy="125288"/>
              </a:xfrm>
              <a:custGeom>
                <a:avLst/>
                <a:gdLst>
                  <a:gd name="connsiteX0" fmla="*/ 6092 w 150409"/>
                  <a:gd name="connsiteY0" fmla="*/ 125288 h 125288"/>
                  <a:gd name="connsiteX1" fmla="*/ 249 w 150409"/>
                  <a:gd name="connsiteY1" fmla="*/ 120907 h 125288"/>
                  <a:gd name="connsiteX2" fmla="*/ 4388 w 150409"/>
                  <a:gd name="connsiteY2" fmla="*/ 113360 h 125288"/>
                  <a:gd name="connsiteX3" fmla="*/ 138747 w 150409"/>
                  <a:gd name="connsiteY3" fmla="*/ 3669 h 125288"/>
                  <a:gd name="connsiteX4" fmla="*/ 146740 w 150409"/>
                  <a:gd name="connsiteY4" fmla="*/ 504 h 125288"/>
                  <a:gd name="connsiteX5" fmla="*/ 149905 w 150409"/>
                  <a:gd name="connsiteY5" fmla="*/ 8497 h 125288"/>
                  <a:gd name="connsiteX6" fmla="*/ 7776 w 150409"/>
                  <a:gd name="connsiteY6" fmla="*/ 125045 h 125288"/>
                  <a:gd name="connsiteX7" fmla="*/ 6072 w 150409"/>
                  <a:gd name="connsiteY7" fmla="*/ 125288 h 12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409" h="125288">
                    <a:moveTo>
                      <a:pt x="6092" y="125288"/>
                    </a:moveTo>
                    <a:cubicBezTo>
                      <a:pt x="3455" y="125288"/>
                      <a:pt x="1041" y="123564"/>
                      <a:pt x="249" y="120907"/>
                    </a:cubicBezTo>
                    <a:cubicBezTo>
                      <a:pt x="-704" y="117681"/>
                      <a:pt x="1162" y="114293"/>
                      <a:pt x="4388" y="113360"/>
                    </a:cubicBezTo>
                    <a:cubicBezTo>
                      <a:pt x="102617" y="84593"/>
                      <a:pt x="138403" y="4460"/>
                      <a:pt x="138747" y="3669"/>
                    </a:cubicBezTo>
                    <a:cubicBezTo>
                      <a:pt x="140086" y="585"/>
                      <a:pt x="143657" y="-835"/>
                      <a:pt x="146740" y="504"/>
                    </a:cubicBezTo>
                    <a:cubicBezTo>
                      <a:pt x="149824" y="1843"/>
                      <a:pt x="151244" y="5414"/>
                      <a:pt x="149905" y="8497"/>
                    </a:cubicBezTo>
                    <a:cubicBezTo>
                      <a:pt x="148404" y="12007"/>
                      <a:pt x="111705" y="94615"/>
                      <a:pt x="7776" y="125045"/>
                    </a:cubicBezTo>
                    <a:cubicBezTo>
                      <a:pt x="7208" y="125207"/>
                      <a:pt x="6619" y="125288"/>
                      <a:pt x="6072" y="1252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61914DA-7424-EB8B-B222-3B2ABDED98A3}"/>
                  </a:ext>
                </a:extLst>
              </p:cNvPr>
              <p:cNvSpPr/>
              <p:nvPr/>
            </p:nvSpPr>
            <p:spPr>
              <a:xfrm>
                <a:off x="11159252" y="4905191"/>
                <a:ext cx="121802" cy="140019"/>
              </a:xfrm>
              <a:custGeom>
                <a:avLst/>
                <a:gdLst>
                  <a:gd name="connsiteX0" fmla="*/ 115737 w 121802"/>
                  <a:gd name="connsiteY0" fmla="*/ 139999 h 140019"/>
                  <a:gd name="connsiteX1" fmla="*/ 109650 w 121802"/>
                  <a:gd name="connsiteY1" fmla="*/ 133913 h 140019"/>
                  <a:gd name="connsiteX2" fmla="*/ 77658 w 121802"/>
                  <a:gd name="connsiteY2" fmla="*/ 42115 h 140019"/>
                  <a:gd name="connsiteX3" fmla="*/ 6127 w 121802"/>
                  <a:gd name="connsiteY3" fmla="*/ 12172 h 140019"/>
                  <a:gd name="connsiteX4" fmla="*/ 0 w 121802"/>
                  <a:gd name="connsiteY4" fmla="*/ 6127 h 140019"/>
                  <a:gd name="connsiteX5" fmla="*/ 6025 w 121802"/>
                  <a:gd name="connsiteY5" fmla="*/ 0 h 140019"/>
                  <a:gd name="connsiteX6" fmla="*/ 86097 w 121802"/>
                  <a:gd name="connsiteY6" fmla="*/ 33372 h 140019"/>
                  <a:gd name="connsiteX7" fmla="*/ 121802 w 121802"/>
                  <a:gd name="connsiteY7" fmla="*/ 133934 h 140019"/>
                  <a:gd name="connsiteX8" fmla="*/ 115716 w 121802"/>
                  <a:gd name="connsiteY8" fmla="*/ 140020 h 14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802" h="140019">
                    <a:moveTo>
                      <a:pt x="115737" y="139999"/>
                    </a:moveTo>
                    <a:cubicBezTo>
                      <a:pt x="112369" y="139999"/>
                      <a:pt x="109650" y="137281"/>
                      <a:pt x="109650" y="133913"/>
                    </a:cubicBezTo>
                    <a:cubicBezTo>
                      <a:pt x="109650" y="94131"/>
                      <a:pt x="98878" y="63234"/>
                      <a:pt x="77658" y="42115"/>
                    </a:cubicBezTo>
                    <a:cubicBezTo>
                      <a:pt x="47694" y="12294"/>
                      <a:pt x="6573" y="12172"/>
                      <a:pt x="6127" y="12172"/>
                    </a:cubicBezTo>
                    <a:cubicBezTo>
                      <a:pt x="2739" y="12233"/>
                      <a:pt x="20" y="9474"/>
                      <a:pt x="0" y="6127"/>
                    </a:cubicBezTo>
                    <a:cubicBezTo>
                      <a:pt x="-20" y="2779"/>
                      <a:pt x="2678" y="20"/>
                      <a:pt x="6025" y="0"/>
                    </a:cubicBezTo>
                    <a:cubicBezTo>
                      <a:pt x="7932" y="0"/>
                      <a:pt x="52482" y="0"/>
                      <a:pt x="86097" y="33372"/>
                    </a:cubicBezTo>
                    <a:cubicBezTo>
                      <a:pt x="109792" y="56864"/>
                      <a:pt x="121802" y="90702"/>
                      <a:pt x="121802" y="133934"/>
                    </a:cubicBezTo>
                    <a:cubicBezTo>
                      <a:pt x="121802" y="137301"/>
                      <a:pt x="119084" y="140020"/>
                      <a:pt x="115716" y="14002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5142F00-4976-0160-D3BD-62BCB573DF3D}"/>
                </a:ext>
              </a:extLst>
            </p:cNvPr>
            <p:cNvSpPr/>
            <p:nvPr/>
          </p:nvSpPr>
          <p:spPr>
            <a:xfrm>
              <a:off x="11210435" y="5428225"/>
              <a:ext cx="12172" cy="247783"/>
            </a:xfrm>
            <a:custGeom>
              <a:avLst/>
              <a:gdLst>
                <a:gd name="connsiteX0" fmla="*/ 6086 w 12172"/>
                <a:gd name="connsiteY0" fmla="*/ 247783 h 247783"/>
                <a:gd name="connsiteX1" fmla="*/ 0 w 12172"/>
                <a:gd name="connsiteY1" fmla="*/ 241697 h 247783"/>
                <a:gd name="connsiteX2" fmla="*/ 0 w 12172"/>
                <a:gd name="connsiteY2" fmla="*/ 6086 h 247783"/>
                <a:gd name="connsiteX3" fmla="*/ 6086 w 12172"/>
                <a:gd name="connsiteY3" fmla="*/ 0 h 247783"/>
                <a:gd name="connsiteX4" fmla="*/ 12172 w 12172"/>
                <a:gd name="connsiteY4" fmla="*/ 6086 h 247783"/>
                <a:gd name="connsiteX5" fmla="*/ 12172 w 12172"/>
                <a:gd name="connsiteY5" fmla="*/ 241697 h 247783"/>
                <a:gd name="connsiteX6" fmla="*/ 6086 w 12172"/>
                <a:gd name="connsiteY6" fmla="*/ 247783 h 24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72" h="247783">
                  <a:moveTo>
                    <a:pt x="6086" y="247783"/>
                  </a:moveTo>
                  <a:cubicBezTo>
                    <a:pt x="2718" y="247783"/>
                    <a:pt x="0" y="245065"/>
                    <a:pt x="0" y="241697"/>
                  </a:cubicBezTo>
                  <a:lnTo>
                    <a:pt x="0" y="6086"/>
                  </a:lnTo>
                  <a:cubicBezTo>
                    <a:pt x="0" y="2718"/>
                    <a:pt x="2718" y="0"/>
                    <a:pt x="6086" y="0"/>
                  </a:cubicBezTo>
                  <a:cubicBezTo>
                    <a:pt x="9454" y="0"/>
                    <a:pt x="12172" y="2718"/>
                    <a:pt x="12172" y="6086"/>
                  </a:cubicBezTo>
                  <a:lnTo>
                    <a:pt x="12172" y="241697"/>
                  </a:lnTo>
                  <a:cubicBezTo>
                    <a:pt x="12172" y="245065"/>
                    <a:pt x="9454" y="247783"/>
                    <a:pt x="6086" y="24778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6E9344A-7A23-82E6-1F2B-0AE64A1118FD}"/>
                </a:ext>
              </a:extLst>
            </p:cNvPr>
            <p:cNvSpPr/>
            <p:nvPr/>
          </p:nvSpPr>
          <p:spPr>
            <a:xfrm>
              <a:off x="9891224" y="4738879"/>
              <a:ext cx="928994" cy="696385"/>
            </a:xfrm>
            <a:custGeom>
              <a:avLst/>
              <a:gdLst>
                <a:gd name="connsiteX0" fmla="*/ 6086 w 928994"/>
                <a:gd name="connsiteY0" fmla="*/ 696365 h 696385"/>
                <a:gd name="connsiteX1" fmla="*/ 0 w 928994"/>
                <a:gd name="connsiteY1" fmla="*/ 690279 h 696385"/>
                <a:gd name="connsiteX2" fmla="*/ 0 w 928994"/>
                <a:gd name="connsiteY2" fmla="*/ 82243 h 696385"/>
                <a:gd name="connsiteX3" fmla="*/ 82243 w 928994"/>
                <a:gd name="connsiteY3" fmla="*/ 0 h 696385"/>
                <a:gd name="connsiteX4" fmla="*/ 846752 w 928994"/>
                <a:gd name="connsiteY4" fmla="*/ 0 h 696385"/>
                <a:gd name="connsiteX5" fmla="*/ 928994 w 928994"/>
                <a:gd name="connsiteY5" fmla="*/ 82243 h 696385"/>
                <a:gd name="connsiteX6" fmla="*/ 928994 w 928994"/>
                <a:gd name="connsiteY6" fmla="*/ 139715 h 696385"/>
                <a:gd name="connsiteX7" fmla="*/ 922908 w 928994"/>
                <a:gd name="connsiteY7" fmla="*/ 145801 h 696385"/>
                <a:gd name="connsiteX8" fmla="*/ 916822 w 928994"/>
                <a:gd name="connsiteY8" fmla="*/ 139715 h 696385"/>
                <a:gd name="connsiteX9" fmla="*/ 916822 w 928994"/>
                <a:gd name="connsiteY9" fmla="*/ 82243 h 696385"/>
                <a:gd name="connsiteX10" fmla="*/ 846752 w 928994"/>
                <a:gd name="connsiteY10" fmla="*/ 12172 h 696385"/>
                <a:gd name="connsiteX11" fmla="*/ 82263 w 928994"/>
                <a:gd name="connsiteY11" fmla="*/ 12172 h 696385"/>
                <a:gd name="connsiteX12" fmla="*/ 12192 w 928994"/>
                <a:gd name="connsiteY12" fmla="*/ 82243 h 696385"/>
                <a:gd name="connsiteX13" fmla="*/ 12192 w 928994"/>
                <a:gd name="connsiteY13" fmla="*/ 690300 h 696385"/>
                <a:gd name="connsiteX14" fmla="*/ 6106 w 928994"/>
                <a:gd name="connsiteY14" fmla="*/ 696386 h 69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8994" h="696385">
                  <a:moveTo>
                    <a:pt x="6086" y="696365"/>
                  </a:moveTo>
                  <a:cubicBezTo>
                    <a:pt x="2718" y="696365"/>
                    <a:pt x="0" y="693647"/>
                    <a:pt x="0" y="690279"/>
                  </a:cubicBezTo>
                  <a:lnTo>
                    <a:pt x="0" y="82243"/>
                  </a:lnTo>
                  <a:cubicBezTo>
                    <a:pt x="0" y="36881"/>
                    <a:pt x="36902" y="0"/>
                    <a:pt x="82243" y="0"/>
                  </a:cubicBezTo>
                  <a:lnTo>
                    <a:pt x="846752" y="0"/>
                  </a:lnTo>
                  <a:cubicBezTo>
                    <a:pt x="892113" y="0"/>
                    <a:pt x="928994" y="36902"/>
                    <a:pt x="928994" y="82243"/>
                  </a:cubicBezTo>
                  <a:lnTo>
                    <a:pt x="928994" y="139715"/>
                  </a:lnTo>
                  <a:cubicBezTo>
                    <a:pt x="928994" y="143083"/>
                    <a:pt x="926276" y="145801"/>
                    <a:pt x="922908" y="145801"/>
                  </a:cubicBezTo>
                  <a:cubicBezTo>
                    <a:pt x="919541" y="145801"/>
                    <a:pt x="916822" y="143083"/>
                    <a:pt x="916822" y="139715"/>
                  </a:cubicBezTo>
                  <a:lnTo>
                    <a:pt x="916822" y="82243"/>
                  </a:lnTo>
                  <a:cubicBezTo>
                    <a:pt x="916822" y="43596"/>
                    <a:pt x="885378" y="12172"/>
                    <a:pt x="846752" y="12172"/>
                  </a:cubicBezTo>
                  <a:lnTo>
                    <a:pt x="82263" y="12172"/>
                  </a:lnTo>
                  <a:cubicBezTo>
                    <a:pt x="43617" y="12172"/>
                    <a:pt x="12192" y="43617"/>
                    <a:pt x="12192" y="82243"/>
                  </a:cubicBezTo>
                  <a:lnTo>
                    <a:pt x="12192" y="690300"/>
                  </a:lnTo>
                  <a:cubicBezTo>
                    <a:pt x="12192" y="693667"/>
                    <a:pt x="9474" y="696386"/>
                    <a:pt x="6106" y="69638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" name="Graphic 213">
              <a:extLst>
                <a:ext uri="{FF2B5EF4-FFF2-40B4-BE49-F238E27FC236}">
                  <a16:creationId xmlns:a16="http://schemas.microsoft.com/office/drawing/2014/main" id="{7FD4B7F9-F412-6B97-37F1-6F1609538821}"/>
                </a:ext>
              </a:extLst>
            </p:cNvPr>
            <p:cNvGrpSpPr/>
            <p:nvPr/>
          </p:nvGrpSpPr>
          <p:grpSpPr>
            <a:xfrm>
              <a:off x="9946141" y="4834166"/>
              <a:ext cx="789116" cy="531169"/>
              <a:chOff x="9946141" y="4834166"/>
              <a:chExt cx="789116" cy="531169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96C8914-4FA4-F0F7-6B74-7D2EC648D9A9}"/>
                  </a:ext>
                </a:extLst>
              </p:cNvPr>
              <p:cNvSpPr/>
              <p:nvPr/>
            </p:nvSpPr>
            <p:spPr>
              <a:xfrm>
                <a:off x="9946141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B9B3733-2EF1-6DF3-C9E3-66D61721993C}"/>
                  </a:ext>
                </a:extLst>
              </p:cNvPr>
              <p:cNvSpPr/>
              <p:nvPr/>
            </p:nvSpPr>
            <p:spPr>
              <a:xfrm>
                <a:off x="9946141" y="4892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2C60799-B1F2-1EE9-A426-0A31ADC6B7A1}"/>
                  </a:ext>
                </a:extLst>
              </p:cNvPr>
              <p:cNvSpPr/>
              <p:nvPr/>
            </p:nvSpPr>
            <p:spPr>
              <a:xfrm>
                <a:off x="9946141" y="4950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273CF7F-98BF-EC98-4B68-937387A157C4}"/>
                  </a:ext>
                </a:extLst>
              </p:cNvPr>
              <p:cNvSpPr/>
              <p:nvPr/>
            </p:nvSpPr>
            <p:spPr>
              <a:xfrm>
                <a:off x="9946141" y="500820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67AA05E-7E3E-A943-565F-F49EFD741F5B}"/>
                  </a:ext>
                </a:extLst>
              </p:cNvPr>
              <p:cNvSpPr/>
              <p:nvPr/>
            </p:nvSpPr>
            <p:spPr>
              <a:xfrm>
                <a:off x="10621570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51AD236-C454-404A-8A8E-026145D372C0}"/>
                  </a:ext>
                </a:extLst>
              </p:cNvPr>
              <p:cNvSpPr/>
              <p:nvPr/>
            </p:nvSpPr>
            <p:spPr>
              <a:xfrm>
                <a:off x="10621570" y="521385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23192A5-EAE9-BE17-F9C1-083A1895B310}"/>
                  </a:ext>
                </a:extLst>
              </p:cNvPr>
              <p:cNvSpPr/>
              <p:nvPr/>
            </p:nvSpPr>
            <p:spPr>
              <a:xfrm>
                <a:off x="10570792" y="5265119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7A1C2D9-0690-0965-6A0F-2D76928688B3}"/>
                  </a:ext>
                </a:extLst>
              </p:cNvPr>
              <p:cNvSpPr/>
              <p:nvPr/>
            </p:nvSpPr>
            <p:spPr>
              <a:xfrm>
                <a:off x="10570792" y="535316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2D7712-8E92-CD72-5BAF-989A6E501DA7}"/>
                </a:ext>
              </a:extLst>
            </p:cNvPr>
            <p:cNvSpPr/>
            <p:nvPr/>
          </p:nvSpPr>
          <p:spPr>
            <a:xfrm>
              <a:off x="11344491" y="5198092"/>
              <a:ext cx="131093" cy="131093"/>
            </a:xfrm>
            <a:custGeom>
              <a:avLst/>
              <a:gdLst>
                <a:gd name="connsiteX0" fmla="*/ 131093 w 131093"/>
                <a:gd name="connsiteY0" fmla="*/ 65547 h 131093"/>
                <a:gd name="connsiteX1" fmla="*/ 65547 w 131093"/>
                <a:gd name="connsiteY1" fmla="*/ 131093 h 131093"/>
                <a:gd name="connsiteX2" fmla="*/ 0 w 131093"/>
                <a:gd name="connsiteY2" fmla="*/ 65547 h 131093"/>
                <a:gd name="connsiteX3" fmla="*/ 65547 w 131093"/>
                <a:gd name="connsiteY3" fmla="*/ 0 h 131093"/>
                <a:gd name="connsiteX4" fmla="*/ 131093 w 131093"/>
                <a:gd name="connsiteY4" fmla="*/ 65547 h 1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" h="131093">
                  <a:moveTo>
                    <a:pt x="131093" y="65547"/>
                  </a:moveTo>
                  <a:cubicBezTo>
                    <a:pt x="131093" y="101747"/>
                    <a:pt x="101747" y="131093"/>
                    <a:pt x="65547" y="131093"/>
                  </a:cubicBezTo>
                  <a:cubicBezTo>
                    <a:pt x="29346" y="131093"/>
                    <a:pt x="0" y="101747"/>
                    <a:pt x="0" y="65547"/>
                  </a:cubicBezTo>
                  <a:cubicBezTo>
                    <a:pt x="0" y="29346"/>
                    <a:pt x="29346" y="0"/>
                    <a:pt x="65547" y="0"/>
                  </a:cubicBezTo>
                  <a:cubicBezTo>
                    <a:pt x="101747" y="0"/>
                    <a:pt x="131093" y="29346"/>
                    <a:pt x="131093" y="65547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15A9309-8AE3-9E72-A768-3F2F99B0B1AF}"/>
              </a:ext>
            </a:extLst>
          </p:cNvPr>
          <p:cNvGrpSpPr/>
          <p:nvPr/>
        </p:nvGrpSpPr>
        <p:grpSpPr>
          <a:xfrm>
            <a:off x="9852076" y="2204522"/>
            <a:ext cx="561975" cy="600073"/>
            <a:chOff x="3386772" y="3291523"/>
            <a:chExt cx="561975" cy="600073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74695F0-7F93-6AC1-52C5-10DBD3979FC8}"/>
                </a:ext>
              </a:extLst>
            </p:cNvPr>
            <p:cNvSpPr/>
            <p:nvPr/>
          </p:nvSpPr>
          <p:spPr>
            <a:xfrm>
              <a:off x="3386772" y="3291523"/>
              <a:ext cx="561975" cy="476250"/>
            </a:xfrm>
            <a:custGeom>
              <a:avLst/>
              <a:gdLst>
                <a:gd name="connsiteX0" fmla="*/ 519113 w 561975"/>
                <a:gd name="connsiteY0" fmla="*/ 0 h 476250"/>
                <a:gd name="connsiteX1" fmla="*/ 277778 w 561975"/>
                <a:gd name="connsiteY1" fmla="*/ 0 h 476250"/>
                <a:gd name="connsiteX2" fmla="*/ 241436 w 561975"/>
                <a:gd name="connsiteY2" fmla="*/ 20148 h 476250"/>
                <a:gd name="connsiteX3" fmla="*/ 206400 w 561975"/>
                <a:gd name="connsiteY3" fmla="*/ 76200 h 476250"/>
                <a:gd name="connsiteX4" fmla="*/ 42863 w 561975"/>
                <a:gd name="connsiteY4" fmla="*/ 76200 h 476250"/>
                <a:gd name="connsiteX5" fmla="*/ 0 w 561975"/>
                <a:gd name="connsiteY5" fmla="*/ 119063 h 476250"/>
                <a:gd name="connsiteX6" fmla="*/ 0 w 561975"/>
                <a:gd name="connsiteY6" fmla="*/ 433388 h 476250"/>
                <a:gd name="connsiteX7" fmla="*/ 42863 w 561975"/>
                <a:gd name="connsiteY7" fmla="*/ 476250 h 476250"/>
                <a:gd name="connsiteX8" fmla="*/ 109538 w 561975"/>
                <a:gd name="connsiteY8" fmla="*/ 476250 h 476250"/>
                <a:gd name="connsiteX9" fmla="*/ 123825 w 561975"/>
                <a:gd name="connsiteY9" fmla="*/ 461963 h 476250"/>
                <a:gd name="connsiteX10" fmla="*/ 109538 w 561975"/>
                <a:gd name="connsiteY10" fmla="*/ 447675 h 476250"/>
                <a:gd name="connsiteX11" fmla="*/ 42863 w 561975"/>
                <a:gd name="connsiteY11" fmla="*/ 447675 h 476250"/>
                <a:gd name="connsiteX12" fmla="*/ 28575 w 561975"/>
                <a:gd name="connsiteY12" fmla="*/ 433388 h 476250"/>
                <a:gd name="connsiteX13" fmla="*/ 28575 w 561975"/>
                <a:gd name="connsiteY13" fmla="*/ 119063 h 476250"/>
                <a:gd name="connsiteX14" fmla="*/ 42863 w 561975"/>
                <a:gd name="connsiteY14" fmla="*/ 104775 h 476250"/>
                <a:gd name="connsiteX15" fmla="*/ 322297 w 561975"/>
                <a:gd name="connsiteY15" fmla="*/ 104775 h 476250"/>
                <a:gd name="connsiteX16" fmla="*/ 358639 w 561975"/>
                <a:gd name="connsiteY16" fmla="*/ 84632 h 476250"/>
                <a:gd name="connsiteX17" fmla="*/ 389493 w 561975"/>
                <a:gd name="connsiteY17" fmla="*/ 35286 h 476250"/>
                <a:gd name="connsiteX18" fmla="*/ 401603 w 561975"/>
                <a:gd name="connsiteY18" fmla="*/ 28575 h 476250"/>
                <a:gd name="connsiteX19" fmla="*/ 519113 w 561975"/>
                <a:gd name="connsiteY19" fmla="*/ 28575 h 476250"/>
                <a:gd name="connsiteX20" fmla="*/ 533400 w 561975"/>
                <a:gd name="connsiteY20" fmla="*/ 42863 h 476250"/>
                <a:gd name="connsiteX21" fmla="*/ 533400 w 561975"/>
                <a:gd name="connsiteY21" fmla="*/ 433388 h 476250"/>
                <a:gd name="connsiteX22" fmla="*/ 519113 w 561975"/>
                <a:gd name="connsiteY22" fmla="*/ 447675 h 476250"/>
                <a:gd name="connsiteX23" fmla="*/ 452438 w 561975"/>
                <a:gd name="connsiteY23" fmla="*/ 447675 h 476250"/>
                <a:gd name="connsiteX24" fmla="*/ 438150 w 561975"/>
                <a:gd name="connsiteY24" fmla="*/ 461963 h 476250"/>
                <a:gd name="connsiteX25" fmla="*/ 452438 w 561975"/>
                <a:gd name="connsiteY25" fmla="*/ 476250 h 476250"/>
                <a:gd name="connsiteX26" fmla="*/ 519113 w 561975"/>
                <a:gd name="connsiteY26" fmla="*/ 476250 h 476250"/>
                <a:gd name="connsiteX27" fmla="*/ 561975 w 561975"/>
                <a:gd name="connsiteY27" fmla="*/ 433388 h 476250"/>
                <a:gd name="connsiteX28" fmla="*/ 561975 w 561975"/>
                <a:gd name="connsiteY28" fmla="*/ 42863 h 476250"/>
                <a:gd name="connsiteX29" fmla="*/ 519113 w 561975"/>
                <a:gd name="connsiteY29" fmla="*/ 0 h 476250"/>
                <a:gd name="connsiteX30" fmla="*/ 334408 w 561975"/>
                <a:gd name="connsiteY30" fmla="*/ 69489 h 476250"/>
                <a:gd name="connsiteX31" fmla="*/ 322297 w 561975"/>
                <a:gd name="connsiteY31" fmla="*/ 76200 h 476250"/>
                <a:gd name="connsiteX32" fmla="*/ 240089 w 561975"/>
                <a:gd name="connsiteY32" fmla="*/ 76200 h 476250"/>
                <a:gd name="connsiteX33" fmla="*/ 265668 w 561975"/>
                <a:gd name="connsiteY33" fmla="*/ 35286 h 476250"/>
                <a:gd name="connsiteX34" fmla="*/ 277778 w 561975"/>
                <a:gd name="connsiteY34" fmla="*/ 28575 h 476250"/>
                <a:gd name="connsiteX35" fmla="*/ 359989 w 561975"/>
                <a:gd name="connsiteY35" fmla="*/ 2857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61975" h="476250">
                  <a:moveTo>
                    <a:pt x="519113" y="0"/>
                  </a:moveTo>
                  <a:lnTo>
                    <a:pt x="277778" y="0"/>
                  </a:lnTo>
                  <a:cubicBezTo>
                    <a:pt x="262988" y="-51"/>
                    <a:pt x="249230" y="7577"/>
                    <a:pt x="241436" y="20148"/>
                  </a:cubicBezTo>
                  <a:lnTo>
                    <a:pt x="206400" y="76200"/>
                  </a:lnTo>
                  <a:lnTo>
                    <a:pt x="42863" y="76200"/>
                  </a:lnTo>
                  <a:cubicBezTo>
                    <a:pt x="19201" y="76226"/>
                    <a:pt x="26" y="95401"/>
                    <a:pt x="0" y="119063"/>
                  </a:cubicBezTo>
                  <a:lnTo>
                    <a:pt x="0" y="433388"/>
                  </a:lnTo>
                  <a:cubicBezTo>
                    <a:pt x="26" y="457049"/>
                    <a:pt x="19201" y="476225"/>
                    <a:pt x="42863" y="476250"/>
                  </a:cubicBezTo>
                  <a:lnTo>
                    <a:pt x="109538" y="476250"/>
                  </a:lnTo>
                  <a:cubicBezTo>
                    <a:pt x="117428" y="476250"/>
                    <a:pt x="123825" y="469854"/>
                    <a:pt x="123825" y="461963"/>
                  </a:cubicBezTo>
                  <a:cubicBezTo>
                    <a:pt x="123825" y="454072"/>
                    <a:pt x="117428" y="447675"/>
                    <a:pt x="109538" y="447675"/>
                  </a:cubicBezTo>
                  <a:lnTo>
                    <a:pt x="42863" y="447675"/>
                  </a:lnTo>
                  <a:cubicBezTo>
                    <a:pt x="34975" y="447667"/>
                    <a:pt x="28584" y="441275"/>
                    <a:pt x="28575" y="433388"/>
                  </a:cubicBezTo>
                  <a:lnTo>
                    <a:pt x="28575" y="119063"/>
                  </a:lnTo>
                  <a:cubicBezTo>
                    <a:pt x="28584" y="111176"/>
                    <a:pt x="34975" y="104784"/>
                    <a:pt x="42863" y="104775"/>
                  </a:cubicBezTo>
                  <a:lnTo>
                    <a:pt x="322297" y="104775"/>
                  </a:lnTo>
                  <a:cubicBezTo>
                    <a:pt x="337086" y="104826"/>
                    <a:pt x="350843" y="97201"/>
                    <a:pt x="358639" y="84632"/>
                  </a:cubicBezTo>
                  <a:lnTo>
                    <a:pt x="389493" y="35286"/>
                  </a:lnTo>
                  <a:cubicBezTo>
                    <a:pt x="392090" y="31098"/>
                    <a:pt x="396675" y="28557"/>
                    <a:pt x="401603" y="28575"/>
                  </a:cubicBezTo>
                  <a:lnTo>
                    <a:pt x="519113" y="28575"/>
                  </a:lnTo>
                  <a:cubicBezTo>
                    <a:pt x="527000" y="28584"/>
                    <a:pt x="533391" y="34976"/>
                    <a:pt x="533400" y="42863"/>
                  </a:cubicBezTo>
                  <a:lnTo>
                    <a:pt x="533400" y="433388"/>
                  </a:lnTo>
                  <a:cubicBezTo>
                    <a:pt x="533391" y="441275"/>
                    <a:pt x="527000" y="447667"/>
                    <a:pt x="519113" y="447675"/>
                  </a:cubicBezTo>
                  <a:lnTo>
                    <a:pt x="452438" y="447675"/>
                  </a:lnTo>
                  <a:cubicBezTo>
                    <a:pt x="444547" y="447675"/>
                    <a:pt x="438150" y="454072"/>
                    <a:pt x="438150" y="461963"/>
                  </a:cubicBezTo>
                  <a:cubicBezTo>
                    <a:pt x="438150" y="469854"/>
                    <a:pt x="444547" y="476250"/>
                    <a:pt x="452438" y="476250"/>
                  </a:cubicBezTo>
                  <a:lnTo>
                    <a:pt x="519113" y="476250"/>
                  </a:lnTo>
                  <a:cubicBezTo>
                    <a:pt x="542774" y="476225"/>
                    <a:pt x="561949" y="457049"/>
                    <a:pt x="561975" y="43338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334408" y="69489"/>
                  </a:moveTo>
                  <a:cubicBezTo>
                    <a:pt x="331810" y="73678"/>
                    <a:pt x="327225" y="76218"/>
                    <a:pt x="322297" y="76200"/>
                  </a:cubicBezTo>
                  <a:lnTo>
                    <a:pt x="240089" y="76200"/>
                  </a:lnTo>
                  <a:lnTo>
                    <a:pt x="265668" y="35286"/>
                  </a:lnTo>
                  <a:cubicBezTo>
                    <a:pt x="268265" y="31098"/>
                    <a:pt x="272850" y="28557"/>
                    <a:pt x="277778" y="28575"/>
                  </a:cubicBezTo>
                  <a:lnTo>
                    <a:pt x="359989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48B1277-7C5B-BA9D-BE5C-FBBC52966C70}"/>
                </a:ext>
              </a:extLst>
            </p:cNvPr>
            <p:cNvSpPr/>
            <p:nvPr/>
          </p:nvSpPr>
          <p:spPr>
            <a:xfrm>
              <a:off x="3539186" y="3577273"/>
              <a:ext cx="257146" cy="314323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E98E559-7E48-E5CF-2395-31E3734C2651}"/>
              </a:ext>
            </a:extLst>
          </p:cNvPr>
          <p:cNvGrpSpPr/>
          <p:nvPr/>
        </p:nvGrpSpPr>
        <p:grpSpPr>
          <a:xfrm>
            <a:off x="1652453" y="2316226"/>
            <a:ext cx="600075" cy="600075"/>
            <a:chOff x="2148522" y="3291522"/>
            <a:chExt cx="600075" cy="600075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D7D48E6-FD12-8422-A477-4E55521C0057}"/>
                </a:ext>
              </a:extLst>
            </p:cNvPr>
            <p:cNvSpPr/>
            <p:nvPr/>
          </p:nvSpPr>
          <p:spPr>
            <a:xfrm>
              <a:off x="2562074" y="3700957"/>
              <a:ext cx="48070" cy="66954"/>
            </a:xfrm>
            <a:custGeom>
              <a:avLst/>
              <a:gdLst>
                <a:gd name="connsiteX0" fmla="*/ 25571 w 48070"/>
                <a:gd name="connsiteY0" fmla="*/ 0 h 66954"/>
                <a:gd name="connsiteX1" fmla="*/ 0 w 48070"/>
                <a:gd name="connsiteY1" fmla="*/ 32463 h 66954"/>
                <a:gd name="connsiteX2" fmla="*/ 24557 w 48070"/>
                <a:gd name="connsiteY2" fmla="*/ 66954 h 66954"/>
                <a:gd name="connsiteX3" fmla="*/ 48066 w 48070"/>
                <a:gd name="connsiteY3" fmla="*/ 32734 h 66954"/>
                <a:gd name="connsiteX4" fmla="*/ 48071 w 48070"/>
                <a:gd name="connsiteY4" fmla="*/ 31646 h 66954"/>
                <a:gd name="connsiteX5" fmla="*/ 25571 w 48070"/>
                <a:gd name="connsiteY5" fmla="*/ 0 h 6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70" h="66954">
                  <a:moveTo>
                    <a:pt x="25571" y="0"/>
                  </a:moveTo>
                  <a:cubicBezTo>
                    <a:pt x="12999" y="0"/>
                    <a:pt x="0" y="12139"/>
                    <a:pt x="0" y="32463"/>
                  </a:cubicBezTo>
                  <a:cubicBezTo>
                    <a:pt x="0" y="53094"/>
                    <a:pt x="12697" y="66954"/>
                    <a:pt x="24557" y="66954"/>
                  </a:cubicBezTo>
                  <a:cubicBezTo>
                    <a:pt x="37412" y="66954"/>
                    <a:pt x="47858" y="51650"/>
                    <a:pt x="48066" y="32734"/>
                  </a:cubicBezTo>
                  <a:lnTo>
                    <a:pt x="48071" y="31646"/>
                  </a:lnTo>
                  <a:cubicBezTo>
                    <a:pt x="47894" y="12992"/>
                    <a:pt x="38711" y="0"/>
                    <a:pt x="25571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AAF8DD1-E84D-45C5-BA14-D7D7F9BFA262}"/>
                </a:ext>
              </a:extLst>
            </p:cNvPr>
            <p:cNvSpPr/>
            <p:nvPr/>
          </p:nvSpPr>
          <p:spPr>
            <a:xfrm>
              <a:off x="2434272" y="3577272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280988 w 314325"/>
                <a:gd name="connsiteY5" fmla="*/ 314325 h 314325"/>
                <a:gd name="connsiteX6" fmla="*/ 314325 w 314325"/>
                <a:gd name="connsiteY6" fmla="*/ 280988 h 314325"/>
                <a:gd name="connsiteX7" fmla="*/ 314325 w 314325"/>
                <a:gd name="connsiteY7" fmla="*/ 33338 h 314325"/>
                <a:gd name="connsiteX8" fmla="*/ 280988 w 314325"/>
                <a:gd name="connsiteY8" fmla="*/ 0 h 314325"/>
                <a:gd name="connsiteX9" fmla="*/ 257342 w 314325"/>
                <a:gd name="connsiteY9" fmla="*/ 191058 h 314325"/>
                <a:gd name="connsiteX10" fmla="*/ 210889 w 314325"/>
                <a:gd name="connsiteY10" fmla="*/ 224024 h 314325"/>
                <a:gd name="connsiteX11" fmla="*/ 182280 w 314325"/>
                <a:gd name="connsiteY11" fmla="*/ 208005 h 314325"/>
                <a:gd name="connsiteX12" fmla="*/ 152358 w 314325"/>
                <a:gd name="connsiteY12" fmla="*/ 219215 h 314325"/>
                <a:gd name="connsiteX13" fmla="*/ 99226 w 314325"/>
                <a:gd name="connsiteY13" fmla="*/ 156149 h 314325"/>
                <a:gd name="connsiteX14" fmla="*/ 153372 w 314325"/>
                <a:gd name="connsiteY14" fmla="*/ 95110 h 314325"/>
                <a:gd name="connsiteX15" fmla="*/ 178262 w 314325"/>
                <a:gd name="connsiteY15" fmla="*/ 102065 h 314325"/>
                <a:gd name="connsiteX16" fmla="*/ 190388 w 314325"/>
                <a:gd name="connsiteY16" fmla="*/ 95250 h 314325"/>
                <a:gd name="connsiteX17" fmla="*/ 190458 w 314325"/>
                <a:gd name="connsiteY17" fmla="*/ 95250 h 314325"/>
                <a:gd name="connsiteX18" fmla="*/ 204676 w 314325"/>
                <a:gd name="connsiteY18" fmla="*/ 109605 h 314325"/>
                <a:gd name="connsiteX19" fmla="*/ 204676 w 314325"/>
                <a:gd name="connsiteY19" fmla="*/ 109612 h 314325"/>
                <a:gd name="connsiteX20" fmla="*/ 204295 w 314325"/>
                <a:gd name="connsiteY20" fmla="*/ 186258 h 314325"/>
                <a:gd name="connsiteX21" fmla="*/ 210890 w 314325"/>
                <a:gd name="connsiteY21" fmla="*/ 195449 h 314325"/>
                <a:gd name="connsiteX22" fmla="*/ 230791 w 314325"/>
                <a:gd name="connsiteY22" fmla="*/ 180501 h 314325"/>
                <a:gd name="connsiteX23" fmla="*/ 235200 w 314325"/>
                <a:gd name="connsiteY23" fmla="*/ 133341 h 314325"/>
                <a:gd name="connsiteX24" fmla="*/ 133986 w 314325"/>
                <a:gd name="connsiteY24" fmla="*/ 79816 h 314325"/>
                <a:gd name="connsiteX25" fmla="*/ 79507 w 314325"/>
                <a:gd name="connsiteY25" fmla="*/ 177682 h 314325"/>
                <a:gd name="connsiteX26" fmla="*/ 155567 w 314325"/>
                <a:gd name="connsiteY26" fmla="*/ 238135 h 314325"/>
                <a:gd name="connsiteX27" fmla="*/ 169450 w 314325"/>
                <a:gd name="connsiteY27" fmla="*/ 252812 h 314325"/>
                <a:gd name="connsiteX28" fmla="*/ 155181 w 314325"/>
                <a:gd name="connsiteY28" fmla="*/ 266700 h 314325"/>
                <a:gd name="connsiteX29" fmla="*/ 154777 w 314325"/>
                <a:gd name="connsiteY29" fmla="*/ 266690 h 314325"/>
                <a:gd name="connsiteX30" fmla="*/ 48335 w 314325"/>
                <a:gd name="connsiteY30" fmla="*/ 154123 h 314325"/>
                <a:gd name="connsiteX31" fmla="*/ 124565 w 314325"/>
                <a:gd name="connsiteY31" fmla="*/ 52815 h 314325"/>
                <a:gd name="connsiteX32" fmla="*/ 262184 w 314325"/>
                <a:gd name="connsiteY32" fmla="*/ 123922 h 314325"/>
                <a:gd name="connsiteX33" fmla="*/ 262682 w 314325"/>
                <a:gd name="connsiteY33" fmla="*/ 125527 h 314325"/>
                <a:gd name="connsiteX34" fmla="*/ 262746 w 314325"/>
                <a:gd name="connsiteY34" fmla="*/ 125811 h 314325"/>
                <a:gd name="connsiteX35" fmla="*/ 262807 w 314325"/>
                <a:gd name="connsiteY35" fmla="*/ 125973 h 314325"/>
                <a:gd name="connsiteX36" fmla="*/ 257342 w 314325"/>
                <a:gd name="connsiteY36" fmla="*/ 19105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57342" y="191058"/>
                  </a:moveTo>
                  <a:cubicBezTo>
                    <a:pt x="250215" y="210634"/>
                    <a:pt x="231720" y="223759"/>
                    <a:pt x="210889" y="224024"/>
                  </a:cubicBezTo>
                  <a:cubicBezTo>
                    <a:pt x="199263" y="223845"/>
                    <a:pt x="188508" y="217824"/>
                    <a:pt x="182280" y="208005"/>
                  </a:cubicBezTo>
                  <a:cubicBezTo>
                    <a:pt x="173958" y="215185"/>
                    <a:pt x="163348" y="219160"/>
                    <a:pt x="152358" y="219215"/>
                  </a:cubicBezTo>
                  <a:cubicBezTo>
                    <a:pt x="123062" y="219215"/>
                    <a:pt x="99226" y="190928"/>
                    <a:pt x="99226" y="156149"/>
                  </a:cubicBezTo>
                  <a:cubicBezTo>
                    <a:pt x="99226" y="121918"/>
                    <a:pt x="123011" y="95110"/>
                    <a:pt x="153372" y="95110"/>
                  </a:cubicBezTo>
                  <a:cubicBezTo>
                    <a:pt x="162156" y="95051"/>
                    <a:pt x="170780" y="97461"/>
                    <a:pt x="178262" y="102065"/>
                  </a:cubicBezTo>
                  <a:cubicBezTo>
                    <a:pt x="180844" y="97839"/>
                    <a:pt x="185436" y="95259"/>
                    <a:pt x="190388" y="95250"/>
                  </a:cubicBezTo>
                  <a:lnTo>
                    <a:pt x="190458" y="95250"/>
                  </a:lnTo>
                  <a:cubicBezTo>
                    <a:pt x="198348" y="95288"/>
                    <a:pt x="204714" y="101715"/>
                    <a:pt x="204676" y="109605"/>
                  </a:cubicBezTo>
                  <a:cubicBezTo>
                    <a:pt x="204676" y="109607"/>
                    <a:pt x="204676" y="109610"/>
                    <a:pt x="204676" y="109612"/>
                  </a:cubicBezTo>
                  <a:cubicBezTo>
                    <a:pt x="204279" y="190189"/>
                    <a:pt x="204719" y="105425"/>
                    <a:pt x="204295" y="186258"/>
                  </a:cubicBezTo>
                  <a:cubicBezTo>
                    <a:pt x="203932" y="190527"/>
                    <a:pt x="206730" y="194425"/>
                    <a:pt x="210890" y="195449"/>
                  </a:cubicBezTo>
                  <a:cubicBezTo>
                    <a:pt x="219993" y="195109"/>
                    <a:pt x="227928" y="189149"/>
                    <a:pt x="230791" y="180501"/>
                  </a:cubicBezTo>
                  <a:cubicBezTo>
                    <a:pt x="237663" y="165762"/>
                    <a:pt x="239221" y="149098"/>
                    <a:pt x="235200" y="133341"/>
                  </a:cubicBezTo>
                  <a:cubicBezTo>
                    <a:pt x="222031" y="90611"/>
                    <a:pt x="176716" y="66647"/>
                    <a:pt x="133986" y="79816"/>
                  </a:cubicBezTo>
                  <a:cubicBezTo>
                    <a:pt x="92549" y="92586"/>
                    <a:pt x="68529" y="135735"/>
                    <a:pt x="79507" y="177682"/>
                  </a:cubicBezTo>
                  <a:cubicBezTo>
                    <a:pt x="88754" y="212402"/>
                    <a:pt x="119656" y="236963"/>
                    <a:pt x="155567" y="238135"/>
                  </a:cubicBezTo>
                  <a:cubicBezTo>
                    <a:pt x="163454" y="238354"/>
                    <a:pt x="169669" y="244925"/>
                    <a:pt x="169450" y="252812"/>
                  </a:cubicBezTo>
                  <a:cubicBezTo>
                    <a:pt x="169235" y="260539"/>
                    <a:pt x="162912" y="266694"/>
                    <a:pt x="155181" y="266700"/>
                  </a:cubicBezTo>
                  <a:cubicBezTo>
                    <a:pt x="155046" y="266700"/>
                    <a:pt x="154912" y="266700"/>
                    <a:pt x="154777" y="266690"/>
                  </a:cubicBezTo>
                  <a:cubicBezTo>
                    <a:pt x="94299" y="264999"/>
                    <a:pt x="46644" y="214601"/>
                    <a:pt x="48335" y="154123"/>
                  </a:cubicBezTo>
                  <a:cubicBezTo>
                    <a:pt x="49637" y="107587"/>
                    <a:pt x="80210" y="66956"/>
                    <a:pt x="124565" y="52815"/>
                  </a:cubicBezTo>
                  <a:cubicBezTo>
                    <a:pt x="182203" y="34448"/>
                    <a:pt x="243817" y="66284"/>
                    <a:pt x="262184" y="123922"/>
                  </a:cubicBezTo>
                  <a:cubicBezTo>
                    <a:pt x="262354" y="124455"/>
                    <a:pt x="262520" y="124991"/>
                    <a:pt x="262682" y="125527"/>
                  </a:cubicBezTo>
                  <a:lnTo>
                    <a:pt x="262746" y="125811"/>
                  </a:lnTo>
                  <a:lnTo>
                    <a:pt x="262807" y="125973"/>
                  </a:lnTo>
                  <a:cubicBezTo>
                    <a:pt x="268458" y="147657"/>
                    <a:pt x="266529" y="170620"/>
                    <a:pt x="257342" y="19105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5DF29CC-25E9-9D16-987F-619190D10F1D}"/>
                </a:ext>
              </a:extLst>
            </p:cNvPr>
            <p:cNvSpPr/>
            <p:nvPr/>
          </p:nvSpPr>
          <p:spPr>
            <a:xfrm>
              <a:off x="2148522" y="3291522"/>
              <a:ext cx="542925" cy="457200"/>
            </a:xfrm>
            <a:custGeom>
              <a:avLst/>
              <a:gdLst>
                <a:gd name="connsiteX0" fmla="*/ 500063 w 542925"/>
                <a:gd name="connsiteY0" fmla="*/ 0 h 457200"/>
                <a:gd name="connsiteX1" fmla="*/ 42863 w 542925"/>
                <a:gd name="connsiteY1" fmla="*/ 0 h 457200"/>
                <a:gd name="connsiteX2" fmla="*/ 0 w 542925"/>
                <a:gd name="connsiteY2" fmla="*/ 42863 h 457200"/>
                <a:gd name="connsiteX3" fmla="*/ 0 w 542925"/>
                <a:gd name="connsiteY3" fmla="*/ 414338 h 457200"/>
                <a:gd name="connsiteX4" fmla="*/ 42863 w 542925"/>
                <a:gd name="connsiteY4" fmla="*/ 457200 h 457200"/>
                <a:gd name="connsiteX5" fmla="*/ 242888 w 542925"/>
                <a:gd name="connsiteY5" fmla="*/ 457200 h 457200"/>
                <a:gd name="connsiteX6" fmla="*/ 257175 w 542925"/>
                <a:gd name="connsiteY6" fmla="*/ 442913 h 457200"/>
                <a:gd name="connsiteX7" fmla="*/ 242888 w 542925"/>
                <a:gd name="connsiteY7" fmla="*/ 428625 h 457200"/>
                <a:gd name="connsiteX8" fmla="*/ 42863 w 542925"/>
                <a:gd name="connsiteY8" fmla="*/ 428625 h 457200"/>
                <a:gd name="connsiteX9" fmla="*/ 28575 w 542925"/>
                <a:gd name="connsiteY9" fmla="*/ 414338 h 457200"/>
                <a:gd name="connsiteX10" fmla="*/ 28575 w 542925"/>
                <a:gd name="connsiteY10" fmla="*/ 82632 h 457200"/>
                <a:gd name="connsiteX11" fmla="*/ 246371 w 542925"/>
                <a:gd name="connsiteY11" fmla="*/ 261710 h 457200"/>
                <a:gd name="connsiteX12" fmla="*/ 296563 w 542925"/>
                <a:gd name="connsiteY12" fmla="*/ 262314 h 457200"/>
                <a:gd name="connsiteX13" fmla="*/ 514350 w 542925"/>
                <a:gd name="connsiteY13" fmla="*/ 91296 h 457200"/>
                <a:gd name="connsiteX14" fmla="*/ 514350 w 542925"/>
                <a:gd name="connsiteY14" fmla="*/ 204788 h 457200"/>
                <a:gd name="connsiteX15" fmla="*/ 528638 w 542925"/>
                <a:gd name="connsiteY15" fmla="*/ 219075 h 457200"/>
                <a:gd name="connsiteX16" fmla="*/ 542925 w 542925"/>
                <a:gd name="connsiteY16" fmla="*/ 204788 h 457200"/>
                <a:gd name="connsiteX17" fmla="*/ 542925 w 542925"/>
                <a:gd name="connsiteY17" fmla="*/ 42863 h 457200"/>
                <a:gd name="connsiteX18" fmla="*/ 500063 w 542925"/>
                <a:gd name="connsiteY18" fmla="*/ 0 h 457200"/>
                <a:gd name="connsiteX19" fmla="*/ 279430 w 542925"/>
                <a:gd name="connsiteY19" fmla="*/ 239441 h 457200"/>
                <a:gd name="connsiteX20" fmla="*/ 264035 w 542925"/>
                <a:gd name="connsiteY20" fmla="*/ 239237 h 457200"/>
                <a:gd name="connsiteX21" fmla="*/ 28575 w 542925"/>
                <a:gd name="connsiteY21" fmla="*/ 45638 h 457200"/>
                <a:gd name="connsiteX22" fmla="*/ 28575 w 542925"/>
                <a:gd name="connsiteY22" fmla="*/ 42863 h 457200"/>
                <a:gd name="connsiteX23" fmla="*/ 42863 w 542925"/>
                <a:gd name="connsiteY23" fmla="*/ 28575 h 457200"/>
                <a:gd name="connsiteX24" fmla="*/ 500063 w 542925"/>
                <a:gd name="connsiteY24" fmla="*/ 28575 h 457200"/>
                <a:gd name="connsiteX25" fmla="*/ 514350 w 542925"/>
                <a:gd name="connsiteY25" fmla="*/ 42863 h 457200"/>
                <a:gd name="connsiteX26" fmla="*/ 514350 w 542925"/>
                <a:gd name="connsiteY26" fmla="*/ 5496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42925" h="457200">
                  <a:moveTo>
                    <a:pt x="50006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414338"/>
                  </a:lnTo>
                  <a:cubicBezTo>
                    <a:pt x="26" y="437999"/>
                    <a:pt x="19201" y="457174"/>
                    <a:pt x="42863" y="457200"/>
                  </a:cubicBezTo>
                  <a:lnTo>
                    <a:pt x="242888" y="457200"/>
                  </a:lnTo>
                  <a:cubicBezTo>
                    <a:pt x="250778" y="457200"/>
                    <a:pt x="257175" y="450803"/>
                    <a:pt x="257175" y="442913"/>
                  </a:cubicBezTo>
                  <a:cubicBezTo>
                    <a:pt x="257175" y="435022"/>
                    <a:pt x="250778" y="428625"/>
                    <a:pt x="242888" y="428625"/>
                  </a:cubicBezTo>
                  <a:lnTo>
                    <a:pt x="42863" y="428625"/>
                  </a:lnTo>
                  <a:cubicBezTo>
                    <a:pt x="34975" y="428616"/>
                    <a:pt x="28584" y="422225"/>
                    <a:pt x="28575" y="414338"/>
                  </a:cubicBezTo>
                  <a:lnTo>
                    <a:pt x="28575" y="82632"/>
                  </a:lnTo>
                  <a:lnTo>
                    <a:pt x="246371" y="261710"/>
                  </a:lnTo>
                  <a:cubicBezTo>
                    <a:pt x="261247" y="272635"/>
                    <a:pt x="281428" y="272878"/>
                    <a:pt x="296563" y="262314"/>
                  </a:cubicBezTo>
                  <a:lnTo>
                    <a:pt x="514350" y="91296"/>
                  </a:lnTo>
                  <a:lnTo>
                    <a:pt x="514350" y="204788"/>
                  </a:lnTo>
                  <a:cubicBezTo>
                    <a:pt x="514350" y="212678"/>
                    <a:pt x="520747" y="219075"/>
                    <a:pt x="528638" y="219075"/>
                  </a:cubicBezTo>
                  <a:cubicBezTo>
                    <a:pt x="536528" y="219075"/>
                    <a:pt x="542925" y="212678"/>
                    <a:pt x="542925" y="204788"/>
                  </a:cubicBezTo>
                  <a:lnTo>
                    <a:pt x="542925" y="42863"/>
                  </a:lnTo>
                  <a:cubicBezTo>
                    <a:pt x="542899" y="19201"/>
                    <a:pt x="523724" y="26"/>
                    <a:pt x="500063" y="0"/>
                  </a:cubicBezTo>
                  <a:close/>
                  <a:moveTo>
                    <a:pt x="279430" y="239441"/>
                  </a:moveTo>
                  <a:cubicBezTo>
                    <a:pt x="274692" y="242362"/>
                    <a:pt x="268693" y="242283"/>
                    <a:pt x="264035" y="239237"/>
                  </a:cubicBezTo>
                  <a:lnTo>
                    <a:pt x="28575" y="45638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00063" y="28575"/>
                  </a:lnTo>
                  <a:cubicBezTo>
                    <a:pt x="507950" y="28584"/>
                    <a:pt x="514341" y="34975"/>
                    <a:pt x="514350" y="42863"/>
                  </a:cubicBezTo>
                  <a:lnTo>
                    <a:pt x="514350" y="5496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342A992-D63D-163C-0342-12370F7E883D}"/>
              </a:ext>
            </a:extLst>
          </p:cNvPr>
          <p:cNvGrpSpPr/>
          <p:nvPr/>
        </p:nvGrpSpPr>
        <p:grpSpPr>
          <a:xfrm>
            <a:off x="9849059" y="4797713"/>
            <a:ext cx="600074" cy="600074"/>
            <a:chOff x="5795962" y="2179002"/>
            <a:chExt cx="600074" cy="600074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A077550-A80E-401D-54B7-7E301487BC3A}"/>
                </a:ext>
              </a:extLst>
            </p:cNvPr>
            <p:cNvSpPr/>
            <p:nvPr/>
          </p:nvSpPr>
          <p:spPr>
            <a:xfrm>
              <a:off x="5795962" y="2179002"/>
              <a:ext cx="600074" cy="600074"/>
            </a:xfrm>
            <a:custGeom>
              <a:avLst/>
              <a:gdLst>
                <a:gd name="connsiteX0" fmla="*/ 587508 w 600074"/>
                <a:gd name="connsiteY0" fmla="*/ 134745 h 600074"/>
                <a:gd name="connsiteX1" fmla="*/ 465306 w 600074"/>
                <a:gd name="connsiteY1" fmla="*/ 12527 h 600074"/>
                <a:gd name="connsiteX2" fmla="*/ 404689 w 600074"/>
                <a:gd name="connsiteY2" fmla="*/ 12532 h 600074"/>
                <a:gd name="connsiteX3" fmla="*/ 326265 w 600074"/>
                <a:gd name="connsiteY3" fmla="*/ 90960 h 600074"/>
                <a:gd name="connsiteX4" fmla="*/ 269176 w 600074"/>
                <a:gd name="connsiteY4" fmla="*/ 93845 h 600074"/>
                <a:gd name="connsiteX5" fmla="*/ 18147 w 600074"/>
                <a:gd name="connsiteY5" fmla="*/ 344890 h 600074"/>
                <a:gd name="connsiteX6" fmla="*/ 18099 w 600074"/>
                <a:gd name="connsiteY6" fmla="*/ 432396 h 600074"/>
                <a:gd name="connsiteX7" fmla="*/ 18147 w 600074"/>
                <a:gd name="connsiteY7" fmla="*/ 432444 h 600074"/>
                <a:gd name="connsiteX8" fmla="*/ 167622 w 600074"/>
                <a:gd name="connsiteY8" fmla="*/ 581927 h 600074"/>
                <a:gd name="connsiteX9" fmla="*/ 255117 w 600074"/>
                <a:gd name="connsiteY9" fmla="*/ 581981 h 600074"/>
                <a:gd name="connsiteX10" fmla="*/ 255172 w 600074"/>
                <a:gd name="connsiteY10" fmla="*/ 581927 h 600074"/>
                <a:gd name="connsiteX11" fmla="*/ 506204 w 600074"/>
                <a:gd name="connsiteY11" fmla="*/ 330886 h 600074"/>
                <a:gd name="connsiteX12" fmla="*/ 509095 w 600074"/>
                <a:gd name="connsiteY12" fmla="*/ 273783 h 600074"/>
                <a:gd name="connsiteX13" fmla="*/ 587508 w 600074"/>
                <a:gd name="connsiteY13" fmla="*/ 195366 h 600074"/>
                <a:gd name="connsiteX14" fmla="*/ 587549 w 600074"/>
                <a:gd name="connsiteY14" fmla="*/ 134786 h 600074"/>
                <a:gd name="connsiteX15" fmla="*/ 587508 w 600074"/>
                <a:gd name="connsiteY15" fmla="*/ 134745 h 600074"/>
                <a:gd name="connsiteX16" fmla="*/ 424891 w 600074"/>
                <a:gd name="connsiteY16" fmla="*/ 32740 h 600074"/>
                <a:gd name="connsiteX17" fmla="*/ 445103 w 600074"/>
                <a:gd name="connsiteY17" fmla="*/ 32736 h 600074"/>
                <a:gd name="connsiteX18" fmla="*/ 496104 w 600074"/>
                <a:gd name="connsiteY18" fmla="*/ 83742 h 600074"/>
                <a:gd name="connsiteX19" fmla="*/ 407897 w 600074"/>
                <a:gd name="connsiteY19" fmla="*/ 171953 h 600074"/>
                <a:gd name="connsiteX20" fmla="*/ 346790 w 600074"/>
                <a:gd name="connsiteY20" fmla="*/ 110840 h 600074"/>
                <a:gd name="connsiteX21" fmla="*/ 486001 w 600074"/>
                <a:gd name="connsiteY21" fmla="*/ 310682 h 600074"/>
                <a:gd name="connsiteX22" fmla="*/ 234969 w 600074"/>
                <a:gd name="connsiteY22" fmla="*/ 561723 h 600074"/>
                <a:gd name="connsiteX23" fmla="*/ 187824 w 600074"/>
                <a:gd name="connsiteY23" fmla="*/ 561723 h 600074"/>
                <a:gd name="connsiteX24" fmla="*/ 38350 w 600074"/>
                <a:gd name="connsiteY24" fmla="*/ 412241 h 600074"/>
                <a:gd name="connsiteX25" fmla="*/ 38350 w 600074"/>
                <a:gd name="connsiteY25" fmla="*/ 365094 h 600074"/>
                <a:gd name="connsiteX26" fmla="*/ 289378 w 600074"/>
                <a:gd name="connsiteY26" fmla="*/ 114053 h 600074"/>
                <a:gd name="connsiteX27" fmla="*/ 309590 w 600074"/>
                <a:gd name="connsiteY27" fmla="*/ 114048 h 600074"/>
                <a:gd name="connsiteX28" fmla="*/ 486001 w 600074"/>
                <a:gd name="connsiteY28" fmla="*/ 290478 h 600074"/>
                <a:gd name="connsiteX29" fmla="*/ 486016 w 600074"/>
                <a:gd name="connsiteY29" fmla="*/ 310668 h 600074"/>
                <a:gd name="connsiteX30" fmla="*/ 486001 w 600074"/>
                <a:gd name="connsiteY30" fmla="*/ 310682 h 600074"/>
                <a:gd name="connsiteX31" fmla="*/ 567305 w 600074"/>
                <a:gd name="connsiteY31" fmla="*/ 175158 h 600074"/>
                <a:gd name="connsiteX32" fmla="*/ 489202 w 600074"/>
                <a:gd name="connsiteY32" fmla="*/ 253265 h 600074"/>
                <a:gd name="connsiteX33" fmla="*/ 428100 w 600074"/>
                <a:gd name="connsiteY33" fmla="*/ 192157 h 600074"/>
                <a:gd name="connsiteX34" fmla="*/ 516307 w 600074"/>
                <a:gd name="connsiteY34" fmla="*/ 103946 h 600074"/>
                <a:gd name="connsiteX35" fmla="*/ 567305 w 600074"/>
                <a:gd name="connsiteY35" fmla="*/ 154950 h 600074"/>
                <a:gd name="connsiteX36" fmla="*/ 567317 w 600074"/>
                <a:gd name="connsiteY36" fmla="*/ 175146 h 600074"/>
                <a:gd name="connsiteX37" fmla="*/ 567305 w 600074"/>
                <a:gd name="connsiteY37" fmla="*/ 175158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4" h="600074">
                  <a:moveTo>
                    <a:pt x="587508" y="134745"/>
                  </a:moveTo>
                  <a:lnTo>
                    <a:pt x="465306" y="12527"/>
                  </a:lnTo>
                  <a:cubicBezTo>
                    <a:pt x="448552" y="-4178"/>
                    <a:pt x="421440" y="-4175"/>
                    <a:pt x="404689" y="12532"/>
                  </a:cubicBezTo>
                  <a:lnTo>
                    <a:pt x="326265" y="90960"/>
                  </a:lnTo>
                  <a:cubicBezTo>
                    <a:pt x="309290" y="77203"/>
                    <a:pt x="284677" y="78447"/>
                    <a:pt x="269176" y="93845"/>
                  </a:cubicBezTo>
                  <a:lnTo>
                    <a:pt x="18147" y="344890"/>
                  </a:lnTo>
                  <a:cubicBezTo>
                    <a:pt x="-6030" y="369041"/>
                    <a:pt x="-6052" y="408219"/>
                    <a:pt x="18099" y="432396"/>
                  </a:cubicBezTo>
                  <a:cubicBezTo>
                    <a:pt x="18115" y="432412"/>
                    <a:pt x="18131" y="432428"/>
                    <a:pt x="18147" y="432444"/>
                  </a:cubicBezTo>
                  <a:lnTo>
                    <a:pt x="167622" y="581927"/>
                  </a:lnTo>
                  <a:cubicBezTo>
                    <a:pt x="191768" y="606103"/>
                    <a:pt x="230940" y="606127"/>
                    <a:pt x="255117" y="581981"/>
                  </a:cubicBezTo>
                  <a:cubicBezTo>
                    <a:pt x="255135" y="581963"/>
                    <a:pt x="255153" y="581945"/>
                    <a:pt x="255172" y="581927"/>
                  </a:cubicBezTo>
                  <a:lnTo>
                    <a:pt x="506204" y="330886"/>
                  </a:lnTo>
                  <a:cubicBezTo>
                    <a:pt x="521773" y="315456"/>
                    <a:pt x="523026" y="290707"/>
                    <a:pt x="509095" y="273783"/>
                  </a:cubicBezTo>
                  <a:lnTo>
                    <a:pt x="587508" y="195366"/>
                  </a:lnTo>
                  <a:cubicBezTo>
                    <a:pt x="604248" y="178648"/>
                    <a:pt x="604266" y="151526"/>
                    <a:pt x="587549" y="134786"/>
                  </a:cubicBezTo>
                  <a:cubicBezTo>
                    <a:pt x="587535" y="134772"/>
                    <a:pt x="587522" y="134759"/>
                    <a:pt x="587508" y="134745"/>
                  </a:cubicBezTo>
                  <a:close/>
                  <a:moveTo>
                    <a:pt x="424891" y="32740"/>
                  </a:moveTo>
                  <a:cubicBezTo>
                    <a:pt x="430477" y="27172"/>
                    <a:pt x="439514" y="27170"/>
                    <a:pt x="445103" y="32736"/>
                  </a:cubicBezTo>
                  <a:lnTo>
                    <a:pt x="496104" y="83742"/>
                  </a:lnTo>
                  <a:lnTo>
                    <a:pt x="407897" y="171953"/>
                  </a:lnTo>
                  <a:lnTo>
                    <a:pt x="346790" y="110840"/>
                  </a:lnTo>
                  <a:close/>
                  <a:moveTo>
                    <a:pt x="486001" y="310682"/>
                  </a:moveTo>
                  <a:lnTo>
                    <a:pt x="234969" y="561723"/>
                  </a:lnTo>
                  <a:cubicBezTo>
                    <a:pt x="221940" y="574718"/>
                    <a:pt x="200853" y="574718"/>
                    <a:pt x="187824" y="561723"/>
                  </a:cubicBezTo>
                  <a:lnTo>
                    <a:pt x="38350" y="412241"/>
                  </a:lnTo>
                  <a:cubicBezTo>
                    <a:pt x="25356" y="399211"/>
                    <a:pt x="25356" y="378123"/>
                    <a:pt x="38350" y="365094"/>
                  </a:cubicBezTo>
                  <a:lnTo>
                    <a:pt x="289378" y="114053"/>
                  </a:lnTo>
                  <a:cubicBezTo>
                    <a:pt x="294962" y="108480"/>
                    <a:pt x="304003" y="108478"/>
                    <a:pt x="309590" y="114048"/>
                  </a:cubicBezTo>
                  <a:lnTo>
                    <a:pt x="486001" y="290478"/>
                  </a:lnTo>
                  <a:cubicBezTo>
                    <a:pt x="491580" y="296049"/>
                    <a:pt x="491587" y="305088"/>
                    <a:pt x="486016" y="310668"/>
                  </a:cubicBezTo>
                  <a:cubicBezTo>
                    <a:pt x="486011" y="310672"/>
                    <a:pt x="486006" y="310677"/>
                    <a:pt x="486001" y="310682"/>
                  </a:cubicBezTo>
                  <a:close/>
                  <a:moveTo>
                    <a:pt x="567305" y="175158"/>
                  </a:moveTo>
                  <a:lnTo>
                    <a:pt x="489202" y="253265"/>
                  </a:lnTo>
                  <a:lnTo>
                    <a:pt x="428100" y="192157"/>
                  </a:lnTo>
                  <a:lnTo>
                    <a:pt x="516307" y="103946"/>
                  </a:lnTo>
                  <a:lnTo>
                    <a:pt x="567305" y="154950"/>
                  </a:lnTo>
                  <a:cubicBezTo>
                    <a:pt x="572886" y="160524"/>
                    <a:pt x="572891" y="169566"/>
                    <a:pt x="567317" y="175146"/>
                  </a:cubicBezTo>
                  <a:cubicBezTo>
                    <a:pt x="567313" y="175150"/>
                    <a:pt x="567309" y="175154"/>
                    <a:pt x="567305" y="17515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4BC7283-ADA4-2A61-39A8-CAD6FAE61EBC}"/>
                </a:ext>
              </a:extLst>
            </p:cNvPr>
            <p:cNvSpPr/>
            <p:nvPr/>
          </p:nvSpPr>
          <p:spPr>
            <a:xfrm>
              <a:off x="6199733" y="2258613"/>
              <a:ext cx="35358" cy="35354"/>
            </a:xfrm>
            <a:custGeom>
              <a:avLst/>
              <a:gdLst>
                <a:gd name="connsiteX0" fmla="*/ 4186 w 35358"/>
                <a:gd name="connsiteY0" fmla="*/ 31164 h 35354"/>
                <a:gd name="connsiteX1" fmla="*/ 24384 w 35358"/>
                <a:gd name="connsiteY1" fmla="*/ 31178 h 35354"/>
                <a:gd name="connsiteX2" fmla="*/ 24389 w 35358"/>
                <a:gd name="connsiteY2" fmla="*/ 31173 h 35354"/>
                <a:gd name="connsiteX3" fmla="*/ 31170 w 35358"/>
                <a:gd name="connsiteY3" fmla="*/ 24396 h 35354"/>
                <a:gd name="connsiteX4" fmla="*/ 31175 w 35358"/>
                <a:gd name="connsiteY4" fmla="*/ 4188 h 35354"/>
                <a:gd name="connsiteX5" fmla="*/ 10967 w 35358"/>
                <a:gd name="connsiteY5" fmla="*/ 4183 h 35354"/>
                <a:gd name="connsiteX6" fmla="*/ 4186 w 35358"/>
                <a:gd name="connsiteY6" fmla="*/ 10959 h 35354"/>
                <a:gd name="connsiteX7" fmla="*/ 4181 w 35358"/>
                <a:gd name="connsiteY7" fmla="*/ 31159 h 35354"/>
                <a:gd name="connsiteX8" fmla="*/ 4186 w 35358"/>
                <a:gd name="connsiteY8" fmla="*/ 31164 h 3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58" h="35354">
                  <a:moveTo>
                    <a:pt x="4186" y="31164"/>
                  </a:moveTo>
                  <a:cubicBezTo>
                    <a:pt x="9759" y="36745"/>
                    <a:pt x="18802" y="36752"/>
                    <a:pt x="24384" y="31178"/>
                  </a:cubicBezTo>
                  <a:cubicBezTo>
                    <a:pt x="24386" y="31176"/>
                    <a:pt x="24388" y="31175"/>
                    <a:pt x="24389" y="31173"/>
                  </a:cubicBezTo>
                  <a:lnTo>
                    <a:pt x="31170" y="24396"/>
                  </a:lnTo>
                  <a:cubicBezTo>
                    <a:pt x="36752" y="18817"/>
                    <a:pt x="36754" y="9770"/>
                    <a:pt x="31175" y="4188"/>
                  </a:cubicBezTo>
                  <a:cubicBezTo>
                    <a:pt x="25596" y="-1394"/>
                    <a:pt x="16549" y="-1396"/>
                    <a:pt x="10967" y="4183"/>
                  </a:cubicBezTo>
                  <a:lnTo>
                    <a:pt x="4186" y="10959"/>
                  </a:lnTo>
                  <a:cubicBezTo>
                    <a:pt x="-1393" y="16536"/>
                    <a:pt x="-1396" y="25580"/>
                    <a:pt x="4181" y="31159"/>
                  </a:cubicBezTo>
                  <a:cubicBezTo>
                    <a:pt x="4183" y="31161"/>
                    <a:pt x="4184" y="31162"/>
                    <a:pt x="4186" y="3116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C0805CA-C45E-F44A-7AB5-171948DECDD0}"/>
                </a:ext>
              </a:extLst>
            </p:cNvPr>
            <p:cNvSpPr/>
            <p:nvPr/>
          </p:nvSpPr>
          <p:spPr>
            <a:xfrm>
              <a:off x="6281054" y="2339934"/>
              <a:ext cx="35337" cy="35342"/>
            </a:xfrm>
            <a:custGeom>
              <a:avLst/>
              <a:gdLst>
                <a:gd name="connsiteX0" fmla="*/ 10953 w 35337"/>
                <a:gd name="connsiteY0" fmla="*/ 4186 h 35342"/>
                <a:gd name="connsiteX1" fmla="*/ 4181 w 35337"/>
                <a:gd name="connsiteY1" fmla="*/ 10962 h 35342"/>
                <a:gd name="connsiteX2" fmla="*/ 4186 w 35337"/>
                <a:gd name="connsiteY2" fmla="*/ 31162 h 35342"/>
                <a:gd name="connsiteX3" fmla="*/ 24385 w 35337"/>
                <a:gd name="connsiteY3" fmla="*/ 31157 h 35342"/>
                <a:gd name="connsiteX4" fmla="*/ 31157 w 35337"/>
                <a:gd name="connsiteY4" fmla="*/ 24381 h 35342"/>
                <a:gd name="connsiteX5" fmla="*/ 31152 w 35337"/>
                <a:gd name="connsiteY5" fmla="*/ 4181 h 35342"/>
                <a:gd name="connsiteX6" fmla="*/ 10953 w 35337"/>
                <a:gd name="connsiteY6" fmla="*/ 4186 h 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337" h="35342">
                  <a:moveTo>
                    <a:pt x="10953" y="4186"/>
                  </a:moveTo>
                  <a:lnTo>
                    <a:pt x="4181" y="10962"/>
                  </a:lnTo>
                  <a:cubicBezTo>
                    <a:pt x="-1395" y="16541"/>
                    <a:pt x="-1394" y="25585"/>
                    <a:pt x="4186" y="31162"/>
                  </a:cubicBezTo>
                  <a:cubicBezTo>
                    <a:pt x="9765" y="36738"/>
                    <a:pt x="18808" y="36736"/>
                    <a:pt x="24385" y="31157"/>
                  </a:cubicBezTo>
                  <a:lnTo>
                    <a:pt x="31157" y="24381"/>
                  </a:lnTo>
                  <a:cubicBezTo>
                    <a:pt x="36733" y="18802"/>
                    <a:pt x="36731" y="9758"/>
                    <a:pt x="31152" y="4181"/>
                  </a:cubicBezTo>
                  <a:cubicBezTo>
                    <a:pt x="25573" y="-1395"/>
                    <a:pt x="16530" y="-1394"/>
                    <a:pt x="10953" y="418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9D15554-C86B-5F09-117C-0154418AEDE2}"/>
                </a:ext>
              </a:extLst>
            </p:cNvPr>
            <p:cNvSpPr/>
            <p:nvPr/>
          </p:nvSpPr>
          <p:spPr>
            <a:xfrm>
              <a:off x="5934030" y="2357038"/>
              <a:ext cx="284113" cy="283960"/>
            </a:xfrm>
            <a:custGeom>
              <a:avLst/>
              <a:gdLst>
                <a:gd name="connsiteX0" fmla="*/ 128620 w 284113"/>
                <a:gd name="connsiteY0" fmla="*/ 283961 h 283960"/>
                <a:gd name="connsiteX1" fmla="*/ 279928 w 284113"/>
                <a:gd name="connsiteY1" fmla="*/ 132644 h 283960"/>
                <a:gd name="connsiteX2" fmla="*/ 279932 w 284113"/>
                <a:gd name="connsiteY2" fmla="*/ 112444 h 283960"/>
                <a:gd name="connsiteX3" fmla="*/ 279928 w 284113"/>
                <a:gd name="connsiteY3" fmla="*/ 112440 h 283960"/>
                <a:gd name="connsiteX4" fmla="*/ 171515 w 284113"/>
                <a:gd name="connsiteY4" fmla="*/ 4018 h 283960"/>
                <a:gd name="connsiteX5" fmla="*/ 151312 w 284113"/>
                <a:gd name="connsiteY5" fmla="*/ 4018 h 283960"/>
                <a:gd name="connsiteX6" fmla="*/ 0 w 284113"/>
                <a:gd name="connsiteY6" fmla="*/ 155336 h 28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13" h="283960">
                  <a:moveTo>
                    <a:pt x="128620" y="283961"/>
                  </a:moveTo>
                  <a:lnTo>
                    <a:pt x="279928" y="132644"/>
                  </a:lnTo>
                  <a:cubicBezTo>
                    <a:pt x="285507" y="127067"/>
                    <a:pt x="285509" y="118023"/>
                    <a:pt x="279932" y="112444"/>
                  </a:cubicBezTo>
                  <a:cubicBezTo>
                    <a:pt x="279931" y="112443"/>
                    <a:pt x="279929" y="112441"/>
                    <a:pt x="279928" y="112440"/>
                  </a:cubicBezTo>
                  <a:lnTo>
                    <a:pt x="171515" y="4018"/>
                  </a:lnTo>
                  <a:cubicBezTo>
                    <a:pt x="165846" y="-1339"/>
                    <a:pt x="156980" y="-1339"/>
                    <a:pt x="151312" y="4018"/>
                  </a:cubicBezTo>
                  <a:lnTo>
                    <a:pt x="0" y="15533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612A6D5-8A82-38CC-E01F-FE19D4A97863}"/>
                </a:ext>
              </a:extLst>
            </p:cNvPr>
            <p:cNvSpPr/>
            <p:nvPr/>
          </p:nvSpPr>
          <p:spPr>
            <a:xfrm>
              <a:off x="5877874" y="2532580"/>
              <a:ext cx="164570" cy="164576"/>
            </a:xfrm>
            <a:custGeom>
              <a:avLst/>
              <a:gdLst>
                <a:gd name="connsiteX0" fmla="*/ 35951 w 164570"/>
                <a:gd name="connsiteY0" fmla="*/ 0 h 164576"/>
                <a:gd name="connsiteX1" fmla="*/ 4186 w 164570"/>
                <a:gd name="connsiteY1" fmla="*/ 31766 h 164576"/>
                <a:gd name="connsiteX2" fmla="*/ 4181 w 164570"/>
                <a:gd name="connsiteY2" fmla="*/ 51966 h 164576"/>
                <a:gd name="connsiteX3" fmla="*/ 4186 w 164570"/>
                <a:gd name="connsiteY3" fmla="*/ 51970 h 164576"/>
                <a:gd name="connsiteX4" fmla="*/ 112603 w 164570"/>
                <a:gd name="connsiteY4" fmla="*/ 160391 h 164576"/>
                <a:gd name="connsiteX5" fmla="*/ 132806 w 164570"/>
                <a:gd name="connsiteY5" fmla="*/ 160392 h 164576"/>
                <a:gd name="connsiteX6" fmla="*/ 132807 w 164570"/>
                <a:gd name="connsiteY6" fmla="*/ 160391 h 164576"/>
                <a:gd name="connsiteX7" fmla="*/ 164571 w 164570"/>
                <a:gd name="connsiteY7" fmla="*/ 128626 h 16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570" h="164576">
                  <a:moveTo>
                    <a:pt x="35951" y="0"/>
                  </a:moveTo>
                  <a:lnTo>
                    <a:pt x="4186" y="31766"/>
                  </a:lnTo>
                  <a:cubicBezTo>
                    <a:pt x="-1393" y="37343"/>
                    <a:pt x="-1396" y="46386"/>
                    <a:pt x="4181" y="51966"/>
                  </a:cubicBezTo>
                  <a:cubicBezTo>
                    <a:pt x="4183" y="51967"/>
                    <a:pt x="4184" y="51969"/>
                    <a:pt x="4186" y="51970"/>
                  </a:cubicBezTo>
                  <a:lnTo>
                    <a:pt x="112603" y="160391"/>
                  </a:lnTo>
                  <a:cubicBezTo>
                    <a:pt x="118182" y="165971"/>
                    <a:pt x="127227" y="165971"/>
                    <a:pt x="132806" y="160392"/>
                  </a:cubicBezTo>
                  <a:cubicBezTo>
                    <a:pt x="132806" y="160392"/>
                    <a:pt x="132806" y="160392"/>
                    <a:pt x="132807" y="160391"/>
                  </a:cubicBezTo>
                  <a:lnTo>
                    <a:pt x="164571" y="12862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DE5269B-19BA-BA78-4ED2-7C96344A8402}"/>
              </a:ext>
            </a:extLst>
          </p:cNvPr>
          <p:cNvGrpSpPr/>
          <p:nvPr/>
        </p:nvGrpSpPr>
        <p:grpSpPr>
          <a:xfrm>
            <a:off x="2077402" y="4798203"/>
            <a:ext cx="600075" cy="600327"/>
            <a:chOff x="8183562" y="649670"/>
            <a:chExt cx="600075" cy="600327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D5A4A53-8364-D90C-BF70-CBFF9A9C4BC1}"/>
                </a:ext>
              </a:extLst>
            </p:cNvPr>
            <p:cNvSpPr/>
            <p:nvPr/>
          </p:nvSpPr>
          <p:spPr>
            <a:xfrm>
              <a:off x="8183562" y="649670"/>
              <a:ext cx="600075" cy="600327"/>
            </a:xfrm>
            <a:custGeom>
              <a:avLst/>
              <a:gdLst>
                <a:gd name="connsiteX0" fmla="*/ 557213 w 600075"/>
                <a:gd name="connsiteY0" fmla="*/ 143127 h 600327"/>
                <a:gd name="connsiteX1" fmla="*/ 523875 w 600075"/>
                <a:gd name="connsiteY1" fmla="*/ 143127 h 600327"/>
                <a:gd name="connsiteX2" fmla="*/ 523875 w 600075"/>
                <a:gd name="connsiteY2" fmla="*/ 93070 h 600327"/>
                <a:gd name="connsiteX3" fmla="*/ 555019 w 600075"/>
                <a:gd name="connsiteY3" fmla="*/ 33351 h 600327"/>
                <a:gd name="connsiteX4" fmla="*/ 495300 w 600075"/>
                <a:gd name="connsiteY4" fmla="*/ 2206 h 600327"/>
                <a:gd name="connsiteX5" fmla="*/ 464156 w 600075"/>
                <a:gd name="connsiteY5" fmla="*/ 61926 h 600327"/>
                <a:gd name="connsiteX6" fmla="*/ 495300 w 600075"/>
                <a:gd name="connsiteY6" fmla="*/ 93070 h 600327"/>
                <a:gd name="connsiteX7" fmla="*/ 495300 w 600075"/>
                <a:gd name="connsiteY7" fmla="*/ 143127 h 600327"/>
                <a:gd name="connsiteX8" fmla="*/ 428625 w 600075"/>
                <a:gd name="connsiteY8" fmla="*/ 143127 h 600327"/>
                <a:gd name="connsiteX9" fmla="*/ 428625 w 600075"/>
                <a:gd name="connsiteY9" fmla="*/ 81215 h 600327"/>
                <a:gd name="connsiteX10" fmla="*/ 414313 w 600075"/>
                <a:gd name="connsiteY10" fmla="*/ 66935 h 600327"/>
                <a:gd name="connsiteX11" fmla="*/ 406413 w 600075"/>
                <a:gd name="connsiteY11" fmla="*/ 69327 h 600327"/>
                <a:gd name="connsiteX12" fmla="*/ 377838 w 600075"/>
                <a:gd name="connsiteY12" fmla="*/ 88377 h 600327"/>
                <a:gd name="connsiteX13" fmla="*/ 373657 w 600075"/>
                <a:gd name="connsiteY13" fmla="*/ 108146 h 600327"/>
                <a:gd name="connsiteX14" fmla="*/ 393426 w 600075"/>
                <a:gd name="connsiteY14" fmla="*/ 112326 h 600327"/>
                <a:gd name="connsiteX15" fmla="*/ 393687 w 600075"/>
                <a:gd name="connsiteY15" fmla="*/ 112152 h 600327"/>
                <a:gd name="connsiteX16" fmla="*/ 400050 w 600075"/>
                <a:gd name="connsiteY16" fmla="*/ 107910 h 600327"/>
                <a:gd name="connsiteX17" fmla="*/ 400050 w 600075"/>
                <a:gd name="connsiteY17" fmla="*/ 143127 h 600327"/>
                <a:gd name="connsiteX18" fmla="*/ 42863 w 600075"/>
                <a:gd name="connsiteY18" fmla="*/ 143127 h 600327"/>
                <a:gd name="connsiteX19" fmla="*/ 0 w 600075"/>
                <a:gd name="connsiteY19" fmla="*/ 185990 h 600327"/>
                <a:gd name="connsiteX20" fmla="*/ 0 w 600075"/>
                <a:gd name="connsiteY20" fmla="*/ 557465 h 600327"/>
                <a:gd name="connsiteX21" fmla="*/ 42863 w 600075"/>
                <a:gd name="connsiteY21" fmla="*/ 600327 h 600327"/>
                <a:gd name="connsiteX22" fmla="*/ 557213 w 600075"/>
                <a:gd name="connsiteY22" fmla="*/ 600327 h 600327"/>
                <a:gd name="connsiteX23" fmla="*/ 600075 w 600075"/>
                <a:gd name="connsiteY23" fmla="*/ 557465 h 600327"/>
                <a:gd name="connsiteX24" fmla="*/ 600075 w 600075"/>
                <a:gd name="connsiteY24" fmla="*/ 185990 h 600327"/>
                <a:gd name="connsiteX25" fmla="*/ 557213 w 600075"/>
                <a:gd name="connsiteY25" fmla="*/ 143127 h 600327"/>
                <a:gd name="connsiteX26" fmla="*/ 509588 w 600075"/>
                <a:gd name="connsiteY26" fmla="*/ 28827 h 600327"/>
                <a:gd name="connsiteX27" fmla="*/ 528638 w 600075"/>
                <a:gd name="connsiteY27" fmla="*/ 47877 h 600327"/>
                <a:gd name="connsiteX28" fmla="*/ 509588 w 600075"/>
                <a:gd name="connsiteY28" fmla="*/ 66927 h 600327"/>
                <a:gd name="connsiteX29" fmla="*/ 490538 w 600075"/>
                <a:gd name="connsiteY29" fmla="*/ 47877 h 600327"/>
                <a:gd name="connsiteX30" fmla="*/ 509588 w 600075"/>
                <a:gd name="connsiteY30" fmla="*/ 28827 h 600327"/>
                <a:gd name="connsiteX31" fmla="*/ 571500 w 600075"/>
                <a:gd name="connsiteY31" fmla="*/ 557465 h 600327"/>
                <a:gd name="connsiteX32" fmla="*/ 557213 w 600075"/>
                <a:gd name="connsiteY32" fmla="*/ 571752 h 600327"/>
                <a:gd name="connsiteX33" fmla="*/ 42863 w 600075"/>
                <a:gd name="connsiteY33" fmla="*/ 571752 h 600327"/>
                <a:gd name="connsiteX34" fmla="*/ 28575 w 600075"/>
                <a:gd name="connsiteY34" fmla="*/ 557465 h 600327"/>
                <a:gd name="connsiteX35" fmla="*/ 28575 w 600075"/>
                <a:gd name="connsiteY35" fmla="*/ 185990 h 600327"/>
                <a:gd name="connsiteX36" fmla="*/ 42863 w 600075"/>
                <a:gd name="connsiteY36" fmla="*/ 171702 h 600327"/>
                <a:gd name="connsiteX37" fmla="*/ 401490 w 600075"/>
                <a:gd name="connsiteY37" fmla="*/ 171702 h 600327"/>
                <a:gd name="connsiteX38" fmla="*/ 471488 w 600075"/>
                <a:gd name="connsiteY38" fmla="*/ 228852 h 600327"/>
                <a:gd name="connsiteX39" fmla="*/ 485775 w 600075"/>
                <a:gd name="connsiteY39" fmla="*/ 214565 h 600327"/>
                <a:gd name="connsiteX40" fmla="*/ 471488 w 600075"/>
                <a:gd name="connsiteY40" fmla="*/ 200277 h 600327"/>
                <a:gd name="connsiteX41" fmla="*/ 431258 w 600075"/>
                <a:gd name="connsiteY41" fmla="*/ 171702 h 600327"/>
                <a:gd name="connsiteX42" fmla="*/ 557213 w 600075"/>
                <a:gd name="connsiteY42" fmla="*/ 171702 h 600327"/>
                <a:gd name="connsiteX43" fmla="*/ 571500 w 600075"/>
                <a:gd name="connsiteY43" fmla="*/ 185990 h 6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327">
                  <a:moveTo>
                    <a:pt x="557213" y="143127"/>
                  </a:moveTo>
                  <a:lnTo>
                    <a:pt x="523875" y="143127"/>
                  </a:lnTo>
                  <a:lnTo>
                    <a:pt x="523875" y="93070"/>
                  </a:lnTo>
                  <a:cubicBezTo>
                    <a:pt x="548966" y="85180"/>
                    <a:pt x="562910" y="58442"/>
                    <a:pt x="555019" y="33351"/>
                  </a:cubicBezTo>
                  <a:cubicBezTo>
                    <a:pt x="547129" y="8259"/>
                    <a:pt x="520391" y="-5684"/>
                    <a:pt x="495300" y="2206"/>
                  </a:cubicBezTo>
                  <a:cubicBezTo>
                    <a:pt x="470209" y="10097"/>
                    <a:pt x="456265" y="36834"/>
                    <a:pt x="464156" y="61926"/>
                  </a:cubicBezTo>
                  <a:cubicBezTo>
                    <a:pt x="468825" y="76773"/>
                    <a:pt x="480453" y="88401"/>
                    <a:pt x="495300" y="93070"/>
                  </a:cubicBezTo>
                  <a:lnTo>
                    <a:pt x="495300" y="143127"/>
                  </a:lnTo>
                  <a:lnTo>
                    <a:pt x="428625" y="143127"/>
                  </a:lnTo>
                  <a:lnTo>
                    <a:pt x="428625" y="81215"/>
                  </a:lnTo>
                  <a:cubicBezTo>
                    <a:pt x="428616" y="73319"/>
                    <a:pt x="422208" y="66926"/>
                    <a:pt x="414313" y="66935"/>
                  </a:cubicBezTo>
                  <a:cubicBezTo>
                    <a:pt x="411501" y="66939"/>
                    <a:pt x="408754" y="67771"/>
                    <a:pt x="406413" y="69327"/>
                  </a:cubicBezTo>
                  <a:lnTo>
                    <a:pt x="377838" y="88377"/>
                  </a:lnTo>
                  <a:cubicBezTo>
                    <a:pt x="371224" y="92682"/>
                    <a:pt x="369353" y="101533"/>
                    <a:pt x="373657" y="108146"/>
                  </a:cubicBezTo>
                  <a:cubicBezTo>
                    <a:pt x="377962" y="114759"/>
                    <a:pt x="386813" y="116631"/>
                    <a:pt x="393426" y="112326"/>
                  </a:cubicBezTo>
                  <a:cubicBezTo>
                    <a:pt x="393514" y="112269"/>
                    <a:pt x="393601" y="112211"/>
                    <a:pt x="393687" y="112152"/>
                  </a:cubicBezTo>
                  <a:lnTo>
                    <a:pt x="400050" y="107910"/>
                  </a:lnTo>
                  <a:lnTo>
                    <a:pt x="400050" y="143127"/>
                  </a:lnTo>
                  <a:lnTo>
                    <a:pt x="42863" y="143127"/>
                  </a:lnTo>
                  <a:cubicBezTo>
                    <a:pt x="19201" y="143153"/>
                    <a:pt x="26" y="162328"/>
                    <a:pt x="0" y="185990"/>
                  </a:cubicBezTo>
                  <a:lnTo>
                    <a:pt x="0" y="557465"/>
                  </a:lnTo>
                  <a:cubicBezTo>
                    <a:pt x="26" y="581126"/>
                    <a:pt x="19201" y="600301"/>
                    <a:pt x="42863" y="600327"/>
                  </a:cubicBezTo>
                  <a:lnTo>
                    <a:pt x="557213" y="600327"/>
                  </a:lnTo>
                  <a:cubicBezTo>
                    <a:pt x="580874" y="600301"/>
                    <a:pt x="600049" y="581126"/>
                    <a:pt x="600075" y="557465"/>
                  </a:cubicBezTo>
                  <a:lnTo>
                    <a:pt x="600075" y="185990"/>
                  </a:lnTo>
                  <a:cubicBezTo>
                    <a:pt x="600049" y="162328"/>
                    <a:pt x="580874" y="143153"/>
                    <a:pt x="557213" y="143127"/>
                  </a:cubicBezTo>
                  <a:close/>
                  <a:moveTo>
                    <a:pt x="509588" y="28827"/>
                  </a:moveTo>
                  <a:cubicBezTo>
                    <a:pt x="520109" y="28827"/>
                    <a:pt x="528638" y="37356"/>
                    <a:pt x="528638" y="47877"/>
                  </a:cubicBezTo>
                  <a:cubicBezTo>
                    <a:pt x="528638" y="58398"/>
                    <a:pt x="520109" y="66927"/>
                    <a:pt x="509588" y="66927"/>
                  </a:cubicBezTo>
                  <a:cubicBezTo>
                    <a:pt x="499067" y="66927"/>
                    <a:pt x="490538" y="58398"/>
                    <a:pt x="490538" y="47877"/>
                  </a:cubicBezTo>
                  <a:cubicBezTo>
                    <a:pt x="490550" y="37361"/>
                    <a:pt x="499071" y="28839"/>
                    <a:pt x="509588" y="28827"/>
                  </a:cubicBezTo>
                  <a:close/>
                  <a:moveTo>
                    <a:pt x="571500" y="557465"/>
                  </a:moveTo>
                  <a:cubicBezTo>
                    <a:pt x="571491" y="565352"/>
                    <a:pt x="565100" y="571744"/>
                    <a:pt x="557213" y="571752"/>
                  </a:cubicBezTo>
                  <a:lnTo>
                    <a:pt x="42863" y="571752"/>
                  </a:lnTo>
                  <a:cubicBezTo>
                    <a:pt x="34975" y="571744"/>
                    <a:pt x="28584" y="565352"/>
                    <a:pt x="28575" y="557465"/>
                  </a:cubicBezTo>
                  <a:lnTo>
                    <a:pt x="28575" y="185990"/>
                  </a:lnTo>
                  <a:cubicBezTo>
                    <a:pt x="28584" y="178102"/>
                    <a:pt x="34975" y="171711"/>
                    <a:pt x="42863" y="171702"/>
                  </a:cubicBezTo>
                  <a:lnTo>
                    <a:pt x="401490" y="171702"/>
                  </a:lnTo>
                  <a:cubicBezTo>
                    <a:pt x="408320" y="204940"/>
                    <a:pt x="437556" y="228809"/>
                    <a:pt x="471488" y="228852"/>
                  </a:cubicBezTo>
                  <a:cubicBezTo>
                    <a:pt x="479378" y="228852"/>
                    <a:pt x="485775" y="222455"/>
                    <a:pt x="485775" y="214565"/>
                  </a:cubicBezTo>
                  <a:cubicBezTo>
                    <a:pt x="485775" y="206674"/>
                    <a:pt x="479378" y="200277"/>
                    <a:pt x="471488" y="200277"/>
                  </a:cubicBezTo>
                  <a:cubicBezTo>
                    <a:pt x="453383" y="200221"/>
                    <a:pt x="437273" y="188778"/>
                    <a:pt x="431258" y="171702"/>
                  </a:cubicBezTo>
                  <a:lnTo>
                    <a:pt x="557213" y="171702"/>
                  </a:lnTo>
                  <a:cubicBezTo>
                    <a:pt x="565100" y="171711"/>
                    <a:pt x="571491" y="178102"/>
                    <a:pt x="571500" y="18599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87458DF-62D0-F5C8-6FC6-E93D12D388E8}"/>
                </a:ext>
              </a:extLst>
            </p:cNvPr>
            <p:cNvSpPr/>
            <p:nvPr/>
          </p:nvSpPr>
          <p:spPr>
            <a:xfrm>
              <a:off x="8602662" y="90709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5F817A9-B83D-4458-3D6E-6CB549BF1ACD}"/>
                </a:ext>
              </a:extLst>
            </p:cNvPr>
            <p:cNvSpPr/>
            <p:nvPr/>
          </p:nvSpPr>
          <p:spPr>
            <a:xfrm>
              <a:off x="8602662" y="97377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CB949D6-9CA3-165B-B1EF-F3364122786E}"/>
                </a:ext>
              </a:extLst>
            </p:cNvPr>
            <p:cNvSpPr/>
            <p:nvPr/>
          </p:nvSpPr>
          <p:spPr>
            <a:xfrm>
              <a:off x="8602662" y="104044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133D120-2D3D-7081-93AB-5204390721A2}"/>
                </a:ext>
              </a:extLst>
            </p:cNvPr>
            <p:cNvSpPr/>
            <p:nvPr/>
          </p:nvSpPr>
          <p:spPr>
            <a:xfrm>
              <a:off x="8602662" y="110712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3C1B747-0D21-04D9-9EF4-C1542F20F7E8}"/>
                </a:ext>
              </a:extLst>
            </p:cNvPr>
            <p:cNvSpPr/>
            <p:nvPr/>
          </p:nvSpPr>
          <p:spPr>
            <a:xfrm>
              <a:off x="8307387" y="1059497"/>
              <a:ext cx="200025" cy="119062"/>
            </a:xfrm>
            <a:custGeom>
              <a:avLst/>
              <a:gdLst>
                <a:gd name="connsiteX0" fmla="*/ 0 w 200025"/>
                <a:gd name="connsiteY0" fmla="*/ 100013 h 119062"/>
                <a:gd name="connsiteX1" fmla="*/ 0 w 200025"/>
                <a:gd name="connsiteY1" fmla="*/ 119063 h 119062"/>
                <a:gd name="connsiteX2" fmla="*/ 200025 w 200025"/>
                <a:gd name="connsiteY2" fmla="*/ 119063 h 119062"/>
                <a:gd name="connsiteX3" fmla="*/ 200025 w 200025"/>
                <a:gd name="connsiteY3" fmla="*/ 100013 h 119062"/>
                <a:gd name="connsiteX4" fmla="*/ 100013 w 200025"/>
                <a:gd name="connsiteY4" fmla="*/ 0 h 119062"/>
                <a:gd name="connsiteX5" fmla="*/ 0 w 200025"/>
                <a:gd name="connsiteY5" fmla="*/ 100013 h 11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119062">
                  <a:moveTo>
                    <a:pt x="0" y="100013"/>
                  </a:moveTo>
                  <a:lnTo>
                    <a:pt x="0" y="119063"/>
                  </a:lnTo>
                  <a:lnTo>
                    <a:pt x="200025" y="119063"/>
                  </a:lnTo>
                  <a:lnTo>
                    <a:pt x="200025" y="100013"/>
                  </a:lnTo>
                  <a:cubicBezTo>
                    <a:pt x="200025" y="44777"/>
                    <a:pt x="155248" y="0"/>
                    <a:pt x="100013" y="0"/>
                  </a:cubicBezTo>
                  <a:cubicBezTo>
                    <a:pt x="44777" y="0"/>
                    <a:pt x="0" y="44777"/>
                    <a:pt x="0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813A043-50D0-99FB-06C8-C068DE5FEF2F}"/>
                </a:ext>
              </a:extLst>
            </p:cNvPr>
            <p:cNvSpPr/>
            <p:nvPr/>
          </p:nvSpPr>
          <p:spPr>
            <a:xfrm>
              <a:off x="8364537" y="945197"/>
              <a:ext cx="85725" cy="85725"/>
            </a:xfrm>
            <a:custGeom>
              <a:avLst/>
              <a:gdLst>
                <a:gd name="connsiteX0" fmla="*/ 85725 w 85725"/>
                <a:gd name="connsiteY0" fmla="*/ 42863 h 85725"/>
                <a:gd name="connsiteX1" fmla="*/ 42863 w 85725"/>
                <a:gd name="connsiteY1" fmla="*/ 85725 h 85725"/>
                <a:gd name="connsiteX2" fmla="*/ 0 w 85725"/>
                <a:gd name="connsiteY2" fmla="*/ 42863 h 85725"/>
                <a:gd name="connsiteX3" fmla="*/ 42863 w 85725"/>
                <a:gd name="connsiteY3" fmla="*/ 0 h 85725"/>
                <a:gd name="connsiteX4" fmla="*/ 85725 w 85725"/>
                <a:gd name="connsiteY4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5725" y="42863"/>
                  </a:moveTo>
                  <a:cubicBezTo>
                    <a:pt x="85725" y="66535"/>
                    <a:pt x="66535" y="85725"/>
                    <a:pt x="42863" y="85725"/>
                  </a:cubicBezTo>
                  <a:cubicBezTo>
                    <a:pt x="19190" y="85725"/>
                    <a:pt x="0" y="66535"/>
                    <a:pt x="0" y="42863"/>
                  </a:cubicBezTo>
                  <a:cubicBezTo>
                    <a:pt x="0" y="19190"/>
                    <a:pt x="19190" y="0"/>
                    <a:pt x="42863" y="0"/>
                  </a:cubicBezTo>
                  <a:cubicBezTo>
                    <a:pt x="66535" y="0"/>
                    <a:pt x="85725" y="19190"/>
                    <a:pt x="85725" y="42863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075F5CB-1715-F060-5421-AA3584257D4A}"/>
                </a:ext>
              </a:extLst>
            </p:cNvPr>
            <p:cNvSpPr/>
            <p:nvPr/>
          </p:nvSpPr>
          <p:spPr>
            <a:xfrm>
              <a:off x="8250237" y="864235"/>
              <a:ext cx="314325" cy="313843"/>
            </a:xfrm>
            <a:custGeom>
              <a:avLst/>
              <a:gdLst>
                <a:gd name="connsiteX0" fmla="*/ 280988 w 314325"/>
                <a:gd name="connsiteY0" fmla="*/ 0 h 313843"/>
                <a:gd name="connsiteX1" fmla="*/ 33338 w 314325"/>
                <a:gd name="connsiteY1" fmla="*/ 0 h 313843"/>
                <a:gd name="connsiteX2" fmla="*/ 0 w 314325"/>
                <a:gd name="connsiteY2" fmla="*/ 33338 h 313843"/>
                <a:gd name="connsiteX3" fmla="*/ 0 w 314325"/>
                <a:gd name="connsiteY3" fmla="*/ 280988 h 313843"/>
                <a:gd name="connsiteX4" fmla="*/ 28575 w 314325"/>
                <a:gd name="connsiteY4" fmla="*/ 313844 h 313843"/>
                <a:gd name="connsiteX5" fmla="*/ 28575 w 314325"/>
                <a:gd name="connsiteY5" fmla="*/ 295275 h 313843"/>
                <a:gd name="connsiteX6" fmla="*/ 108765 w 314325"/>
                <a:gd name="connsiteY6" fmla="*/ 176219 h 313843"/>
                <a:gd name="connsiteX7" fmla="*/ 104617 w 314325"/>
                <a:gd name="connsiteY7" fmla="*/ 75276 h 313843"/>
                <a:gd name="connsiteX8" fmla="*/ 205560 w 314325"/>
                <a:gd name="connsiteY8" fmla="*/ 71129 h 313843"/>
                <a:gd name="connsiteX9" fmla="*/ 209708 w 314325"/>
                <a:gd name="connsiteY9" fmla="*/ 172072 h 313843"/>
                <a:gd name="connsiteX10" fmla="*/ 205560 w 314325"/>
                <a:gd name="connsiteY10" fmla="*/ 176219 h 313843"/>
                <a:gd name="connsiteX11" fmla="*/ 285750 w 314325"/>
                <a:gd name="connsiteY11" fmla="*/ 295275 h 313843"/>
                <a:gd name="connsiteX12" fmla="*/ 285750 w 314325"/>
                <a:gd name="connsiteY12" fmla="*/ 313844 h 313843"/>
                <a:gd name="connsiteX13" fmla="*/ 314325 w 314325"/>
                <a:gd name="connsiteY13" fmla="*/ 280988 h 313843"/>
                <a:gd name="connsiteX14" fmla="*/ 314325 w 314325"/>
                <a:gd name="connsiteY14" fmla="*/ 33338 h 313843"/>
                <a:gd name="connsiteX15" fmla="*/ 280988 w 314325"/>
                <a:gd name="connsiteY15" fmla="*/ 0 h 31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5" h="31384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49" y="297514"/>
                    <a:pt x="12215" y="311503"/>
                    <a:pt x="28575" y="313844"/>
                  </a:cubicBezTo>
                  <a:lnTo>
                    <a:pt x="28575" y="295275"/>
                  </a:lnTo>
                  <a:cubicBezTo>
                    <a:pt x="28644" y="242986"/>
                    <a:pt x="60336" y="195935"/>
                    <a:pt x="108765" y="176219"/>
                  </a:cubicBezTo>
                  <a:cubicBezTo>
                    <a:pt x="79745" y="149490"/>
                    <a:pt x="77888" y="104296"/>
                    <a:pt x="104617" y="75276"/>
                  </a:cubicBezTo>
                  <a:cubicBezTo>
                    <a:pt x="131347" y="46256"/>
                    <a:pt x="176540" y="44400"/>
                    <a:pt x="205560" y="71129"/>
                  </a:cubicBezTo>
                  <a:cubicBezTo>
                    <a:pt x="234580" y="97858"/>
                    <a:pt x="236437" y="143052"/>
                    <a:pt x="209708" y="172072"/>
                  </a:cubicBezTo>
                  <a:cubicBezTo>
                    <a:pt x="208382" y="173510"/>
                    <a:pt x="206999" y="174894"/>
                    <a:pt x="205560" y="176219"/>
                  </a:cubicBezTo>
                  <a:cubicBezTo>
                    <a:pt x="253989" y="195935"/>
                    <a:pt x="285681" y="242986"/>
                    <a:pt x="285750" y="295275"/>
                  </a:cubicBezTo>
                  <a:lnTo>
                    <a:pt x="285750" y="313844"/>
                  </a:lnTo>
                  <a:cubicBezTo>
                    <a:pt x="302110" y="311503"/>
                    <a:pt x="314276" y="297514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4928C31-CFBC-8BF6-E701-FAACDF8037DF}"/>
              </a:ext>
            </a:extLst>
          </p:cNvPr>
          <p:cNvCxnSpPr>
            <a:cxnSpLocks/>
          </p:cNvCxnSpPr>
          <p:nvPr/>
        </p:nvCxnSpPr>
        <p:spPr>
          <a:xfrm flipV="1">
            <a:off x="7982073" y="2476609"/>
            <a:ext cx="1524482" cy="802909"/>
          </a:xfrm>
          <a:prstGeom prst="bentConnector3">
            <a:avLst>
              <a:gd name="adj1" fmla="val 47722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58C17112-5259-E6B7-5041-F43B67CC18F5}"/>
              </a:ext>
            </a:extLst>
          </p:cNvPr>
          <p:cNvCxnSpPr>
            <a:cxnSpLocks/>
          </p:cNvCxnSpPr>
          <p:nvPr/>
        </p:nvCxnSpPr>
        <p:spPr>
          <a:xfrm>
            <a:off x="8195247" y="4697250"/>
            <a:ext cx="1420850" cy="482205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1BDB016-3D74-0384-899B-02C50E8E6C74}"/>
              </a:ext>
            </a:extLst>
          </p:cNvPr>
          <p:cNvCxnSpPr>
            <a:cxnSpLocks/>
          </p:cNvCxnSpPr>
          <p:nvPr/>
        </p:nvCxnSpPr>
        <p:spPr>
          <a:xfrm flipV="1">
            <a:off x="2804619" y="4592942"/>
            <a:ext cx="1491008" cy="543650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1DAC8BD-EEA1-F153-F251-EB131846A26F}"/>
              </a:ext>
            </a:extLst>
          </p:cNvPr>
          <p:cNvCxnSpPr>
            <a:cxnSpLocks/>
          </p:cNvCxnSpPr>
          <p:nvPr/>
        </p:nvCxnSpPr>
        <p:spPr>
          <a:xfrm>
            <a:off x="2538278" y="2532552"/>
            <a:ext cx="1889774" cy="443150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EC41E3BE-540D-1193-F275-D5658994B228}"/>
              </a:ext>
            </a:extLst>
          </p:cNvPr>
          <p:cNvGrpSpPr/>
          <p:nvPr/>
        </p:nvGrpSpPr>
        <p:grpSpPr>
          <a:xfrm>
            <a:off x="10025013" y="-1416939"/>
            <a:ext cx="473245" cy="428155"/>
            <a:chOff x="5795943" y="3304832"/>
            <a:chExt cx="600129" cy="54295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0B7DD53-C31E-CEDE-7E9E-615E122E88B3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2B9FA24-7AEF-7229-9F47-955BEF2D5BCC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3490B23-A4E2-3F12-CA33-CA9DD5D026A5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724E460-3466-08C9-A142-E8426559ABBA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AA05F32-0CDB-AF9C-9816-AF85A62687B8}"/>
              </a:ext>
            </a:extLst>
          </p:cNvPr>
          <p:cNvGrpSpPr/>
          <p:nvPr/>
        </p:nvGrpSpPr>
        <p:grpSpPr>
          <a:xfrm>
            <a:off x="9828224" y="8260995"/>
            <a:ext cx="454699" cy="411376"/>
            <a:chOff x="5795943" y="3304832"/>
            <a:chExt cx="600129" cy="542950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6D87476-2133-8961-3DB5-ACD3577F45B7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E81CFC5-4794-2D58-5FBB-D6AA422E680D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80E19C5-98F0-B3EF-CF2C-EF68B916EB36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FF4DE0C-84B5-7D35-C5B6-AA46F7806517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218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0.03241 L 1.25E-6 -1.48148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6.25E-7 0.03241 L 6.25E-7 -4.0740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5" grpId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37412D-D074-70CA-0A5A-50DCF079C41E}"/>
              </a:ext>
            </a:extLst>
          </p:cNvPr>
          <p:cNvSpPr/>
          <p:nvPr/>
        </p:nvSpPr>
        <p:spPr>
          <a:xfrm>
            <a:off x="534227" y="496719"/>
            <a:ext cx="7661020" cy="480980"/>
          </a:xfrm>
          <a:prstGeom prst="rect">
            <a:avLst/>
          </a:prstGeom>
          <a:solidFill>
            <a:srgbClr val="F6B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2A1A3-2B98-BA3C-25DF-07A50B18E110}"/>
              </a:ext>
            </a:extLst>
          </p:cNvPr>
          <p:cNvSpPr txBox="1"/>
          <p:nvPr/>
        </p:nvSpPr>
        <p:spPr>
          <a:xfrm>
            <a:off x="534227" y="1173563"/>
            <a:ext cx="8972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accent1"/>
                </a:solidFill>
              </a:rPr>
              <a:t>We store data, memories, pictures and personal data on our devices.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0E15D-4397-4266-D8FB-9CED12E37441}"/>
              </a:ext>
            </a:extLst>
          </p:cNvPr>
          <p:cNvSpPr txBox="1"/>
          <p:nvPr/>
        </p:nvSpPr>
        <p:spPr>
          <a:xfrm>
            <a:off x="484482" y="300855"/>
            <a:ext cx="7710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latin typeface="+mj-lt"/>
              </a:rPr>
              <a:t>Our Life Becomes Incresingly digital</a:t>
            </a:r>
            <a:endParaRPr lang="en-US" sz="3200" dirty="0"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480D4A-11B9-60B1-229D-7724BDEE3A38}"/>
              </a:ext>
            </a:extLst>
          </p:cNvPr>
          <p:cNvGrpSpPr/>
          <p:nvPr/>
        </p:nvGrpSpPr>
        <p:grpSpPr>
          <a:xfrm>
            <a:off x="4352610" y="2387705"/>
            <a:ext cx="3486780" cy="3296732"/>
            <a:chOff x="9775941" y="4738879"/>
            <a:chExt cx="1767334" cy="1671005"/>
          </a:xfrm>
        </p:grpSpPr>
        <p:grpSp>
          <p:nvGrpSpPr>
            <p:cNvPr id="8" name="Graphic 213">
              <a:extLst>
                <a:ext uri="{FF2B5EF4-FFF2-40B4-BE49-F238E27FC236}">
                  <a16:creationId xmlns:a16="http://schemas.microsoft.com/office/drawing/2014/main" id="{45E45C6B-17B4-5DE2-81A4-582864142544}"/>
                </a:ext>
              </a:extLst>
            </p:cNvPr>
            <p:cNvGrpSpPr/>
            <p:nvPr/>
          </p:nvGrpSpPr>
          <p:grpSpPr>
            <a:xfrm>
              <a:off x="9775941" y="5362821"/>
              <a:ext cx="1038212" cy="1040977"/>
              <a:chOff x="9775941" y="5362821"/>
              <a:chExt cx="1038212" cy="1040977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AFEA3CD-ADAD-E2D6-1210-AD1FEB783C58}"/>
                  </a:ext>
                </a:extLst>
              </p:cNvPr>
              <p:cNvSpPr/>
              <p:nvPr/>
            </p:nvSpPr>
            <p:spPr>
              <a:xfrm>
                <a:off x="9778753" y="5362821"/>
                <a:ext cx="1035399" cy="1040977"/>
              </a:xfrm>
              <a:custGeom>
                <a:avLst/>
                <a:gdLst>
                  <a:gd name="connsiteX0" fmla="*/ 980868 w 1035399"/>
                  <a:gd name="connsiteY0" fmla="*/ 961981 h 1040977"/>
                  <a:gd name="connsiteX1" fmla="*/ 1035399 w 1035399"/>
                  <a:gd name="connsiteY1" fmla="*/ 774084 h 1040977"/>
                  <a:gd name="connsiteX2" fmla="*/ 963827 w 1035399"/>
                  <a:gd name="connsiteY2" fmla="*/ 522244 h 1040977"/>
                  <a:gd name="connsiteX3" fmla="*/ 873348 w 1035399"/>
                  <a:gd name="connsiteY3" fmla="*/ 288519 h 1040977"/>
                  <a:gd name="connsiteX4" fmla="*/ 659728 w 1035399"/>
                  <a:gd name="connsiteY4" fmla="*/ 150772 h 1040977"/>
                  <a:gd name="connsiteX5" fmla="*/ 634572 w 1035399"/>
                  <a:gd name="connsiteY5" fmla="*/ 76400 h 1040977"/>
                  <a:gd name="connsiteX6" fmla="*/ 526017 w 1035399"/>
                  <a:gd name="connsiteY6" fmla="*/ 54287 h 1040977"/>
                  <a:gd name="connsiteX7" fmla="*/ 381251 w 1035399"/>
                  <a:gd name="connsiteY7" fmla="*/ 0 h 1040977"/>
                  <a:gd name="connsiteX8" fmla="*/ 342036 w 1035399"/>
                  <a:gd name="connsiteY8" fmla="*/ 66338 h 1040977"/>
                  <a:gd name="connsiteX9" fmla="*/ 63579 w 1035399"/>
                  <a:gd name="connsiteY9" fmla="*/ 198040 h 1040977"/>
                  <a:gd name="connsiteX10" fmla="*/ 224 w 1035399"/>
                  <a:gd name="connsiteY10" fmla="*/ 412167 h 1040977"/>
                  <a:gd name="connsiteX11" fmla="*/ 87680 w 1035399"/>
                  <a:gd name="connsiteY11" fmla="*/ 1040978 h 1040977"/>
                  <a:gd name="connsiteX12" fmla="*/ 793580 w 1035399"/>
                  <a:gd name="connsiteY12" fmla="*/ 1040978 h 1040977"/>
                  <a:gd name="connsiteX13" fmla="*/ 778893 w 1035399"/>
                  <a:gd name="connsiteY13" fmla="*/ 1034912 h 1040977"/>
                  <a:gd name="connsiteX14" fmla="*/ 772807 w 1035399"/>
                  <a:gd name="connsiteY14" fmla="*/ 1020204 h 1040977"/>
                  <a:gd name="connsiteX15" fmla="*/ 776438 w 1035399"/>
                  <a:gd name="connsiteY15" fmla="*/ 1008498 h 1040977"/>
                  <a:gd name="connsiteX16" fmla="*/ 770311 w 1035399"/>
                  <a:gd name="connsiteY16" fmla="*/ 1007281 h 1040977"/>
                  <a:gd name="connsiteX17" fmla="*/ 712514 w 1035399"/>
                  <a:gd name="connsiteY17" fmla="*/ 1019879 h 1040977"/>
                  <a:gd name="connsiteX18" fmla="*/ 606942 w 1035399"/>
                  <a:gd name="connsiteY18" fmla="*/ 983546 h 1040977"/>
                  <a:gd name="connsiteX19" fmla="*/ 652648 w 1035399"/>
                  <a:gd name="connsiteY19" fmla="*/ 904265 h 1040977"/>
                  <a:gd name="connsiteX20" fmla="*/ 721522 w 1035399"/>
                  <a:gd name="connsiteY20" fmla="*/ 897753 h 1040977"/>
                  <a:gd name="connsiteX21" fmla="*/ 799443 w 1035399"/>
                  <a:gd name="connsiteY21" fmla="*/ 887163 h 1040977"/>
                  <a:gd name="connsiteX22" fmla="*/ 918567 w 1035399"/>
                  <a:gd name="connsiteY22" fmla="*/ 968614 h 1040977"/>
                  <a:gd name="connsiteX23" fmla="*/ 889902 w 1035399"/>
                  <a:gd name="connsiteY23" fmla="*/ 981172 h 1040977"/>
                  <a:gd name="connsiteX24" fmla="*/ 885622 w 1035399"/>
                  <a:gd name="connsiteY24" fmla="*/ 999471 h 1040977"/>
                  <a:gd name="connsiteX25" fmla="*/ 981822 w 1035399"/>
                  <a:gd name="connsiteY25" fmla="*/ 999471 h 1040977"/>
                  <a:gd name="connsiteX26" fmla="*/ 980848 w 1035399"/>
                  <a:gd name="connsiteY26" fmla="*/ 962001 h 1040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35399" h="1040977">
                    <a:moveTo>
                      <a:pt x="980868" y="961981"/>
                    </a:moveTo>
                    <a:lnTo>
                      <a:pt x="1035399" y="774084"/>
                    </a:lnTo>
                    <a:cubicBezTo>
                      <a:pt x="1004421" y="688352"/>
                      <a:pt x="967134" y="533300"/>
                      <a:pt x="963827" y="522244"/>
                    </a:cubicBezTo>
                    <a:cubicBezTo>
                      <a:pt x="959303" y="507171"/>
                      <a:pt x="926134" y="366928"/>
                      <a:pt x="873348" y="288519"/>
                    </a:cubicBezTo>
                    <a:cubicBezTo>
                      <a:pt x="820562" y="210090"/>
                      <a:pt x="659728" y="150772"/>
                      <a:pt x="659728" y="150772"/>
                    </a:cubicBezTo>
                    <a:cubicBezTo>
                      <a:pt x="659728" y="150772"/>
                      <a:pt x="651674" y="100521"/>
                      <a:pt x="634572" y="76400"/>
                    </a:cubicBezTo>
                    <a:cubicBezTo>
                      <a:pt x="617491" y="52279"/>
                      <a:pt x="587345" y="71369"/>
                      <a:pt x="526017" y="54287"/>
                    </a:cubicBezTo>
                    <a:cubicBezTo>
                      <a:pt x="464690" y="37206"/>
                      <a:pt x="407400" y="0"/>
                      <a:pt x="381251" y="0"/>
                    </a:cubicBezTo>
                    <a:cubicBezTo>
                      <a:pt x="355101" y="0"/>
                      <a:pt x="342036" y="66338"/>
                      <a:pt x="342036" y="66338"/>
                    </a:cubicBezTo>
                    <a:cubicBezTo>
                      <a:pt x="342036" y="66338"/>
                      <a:pt x="102774" y="172397"/>
                      <a:pt x="63579" y="198040"/>
                    </a:cubicBezTo>
                    <a:cubicBezTo>
                      <a:pt x="24385" y="223682"/>
                      <a:pt x="-2759" y="235733"/>
                      <a:pt x="224" y="412167"/>
                    </a:cubicBezTo>
                    <a:cubicBezTo>
                      <a:pt x="3267" y="588582"/>
                      <a:pt x="87680" y="1040978"/>
                      <a:pt x="87680" y="1040978"/>
                    </a:cubicBezTo>
                    <a:lnTo>
                      <a:pt x="793580" y="1040978"/>
                    </a:lnTo>
                    <a:cubicBezTo>
                      <a:pt x="787839" y="1040978"/>
                      <a:pt x="782666" y="1038665"/>
                      <a:pt x="778893" y="1034912"/>
                    </a:cubicBezTo>
                    <a:cubicBezTo>
                      <a:pt x="775140" y="1031138"/>
                      <a:pt x="772807" y="1025945"/>
                      <a:pt x="772807" y="1020204"/>
                    </a:cubicBezTo>
                    <a:cubicBezTo>
                      <a:pt x="772807" y="1015883"/>
                      <a:pt x="774166" y="1011846"/>
                      <a:pt x="776438" y="1008498"/>
                    </a:cubicBezTo>
                    <a:cubicBezTo>
                      <a:pt x="772867" y="1007768"/>
                      <a:pt x="770616" y="1007281"/>
                      <a:pt x="770311" y="1007281"/>
                    </a:cubicBezTo>
                    <a:cubicBezTo>
                      <a:pt x="768790" y="1007281"/>
                      <a:pt x="759742" y="1022862"/>
                      <a:pt x="712514" y="1019879"/>
                    </a:cubicBezTo>
                    <a:cubicBezTo>
                      <a:pt x="665246" y="1016857"/>
                      <a:pt x="606942" y="983546"/>
                      <a:pt x="606942" y="983546"/>
                    </a:cubicBezTo>
                    <a:cubicBezTo>
                      <a:pt x="606942" y="983546"/>
                      <a:pt x="645121" y="930901"/>
                      <a:pt x="652648" y="904265"/>
                    </a:cubicBezTo>
                    <a:cubicBezTo>
                      <a:pt x="652648" y="904265"/>
                      <a:pt x="688353" y="902764"/>
                      <a:pt x="721522" y="897753"/>
                    </a:cubicBezTo>
                    <a:cubicBezTo>
                      <a:pt x="754691" y="892701"/>
                      <a:pt x="787859" y="885175"/>
                      <a:pt x="799443" y="887163"/>
                    </a:cubicBezTo>
                    <a:cubicBezTo>
                      <a:pt x="810986" y="889171"/>
                      <a:pt x="922077" y="956544"/>
                      <a:pt x="918567" y="968614"/>
                    </a:cubicBezTo>
                    <a:cubicBezTo>
                      <a:pt x="915037" y="980665"/>
                      <a:pt x="889902" y="981172"/>
                      <a:pt x="889902" y="981172"/>
                    </a:cubicBezTo>
                    <a:cubicBezTo>
                      <a:pt x="889902" y="981172"/>
                      <a:pt x="889902" y="991904"/>
                      <a:pt x="885622" y="999471"/>
                    </a:cubicBezTo>
                    <a:lnTo>
                      <a:pt x="981822" y="999471"/>
                    </a:lnTo>
                    <a:cubicBezTo>
                      <a:pt x="977764" y="987928"/>
                      <a:pt x="977115" y="974964"/>
                      <a:pt x="980848" y="9620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FD92E13-E4AC-17A8-C806-4C496258C010}"/>
                  </a:ext>
                </a:extLst>
              </p:cNvPr>
              <p:cNvSpPr/>
              <p:nvPr/>
            </p:nvSpPr>
            <p:spPr>
              <a:xfrm>
                <a:off x="10376809" y="6243594"/>
                <a:ext cx="326695" cy="145597"/>
              </a:xfrm>
              <a:custGeom>
                <a:avLst/>
                <a:gdLst>
                  <a:gd name="connsiteX0" fmla="*/ 126083 w 326695"/>
                  <a:gd name="connsiteY0" fmla="*/ 145577 h 145597"/>
                  <a:gd name="connsiteX1" fmla="*/ 114093 w 326695"/>
                  <a:gd name="connsiteY1" fmla="*/ 145192 h 145597"/>
                  <a:gd name="connsiteX2" fmla="*/ 5883 w 326695"/>
                  <a:gd name="connsiteY2" fmla="*/ 108067 h 145597"/>
                  <a:gd name="connsiteX3" fmla="*/ 0 w 326695"/>
                  <a:gd name="connsiteY3" fmla="*/ 104699 h 145597"/>
                  <a:gd name="connsiteX4" fmla="*/ 3976 w 326695"/>
                  <a:gd name="connsiteY4" fmla="*/ 99202 h 145597"/>
                  <a:gd name="connsiteX5" fmla="*/ 48749 w 326695"/>
                  <a:gd name="connsiteY5" fmla="*/ 21848 h 145597"/>
                  <a:gd name="connsiteX6" fmla="*/ 49946 w 326695"/>
                  <a:gd name="connsiteY6" fmla="*/ 17608 h 145597"/>
                  <a:gd name="connsiteX7" fmla="*/ 54348 w 326695"/>
                  <a:gd name="connsiteY7" fmla="*/ 17425 h 145597"/>
                  <a:gd name="connsiteX8" fmla="*/ 122573 w 326695"/>
                  <a:gd name="connsiteY8" fmla="*/ 10974 h 145597"/>
                  <a:gd name="connsiteX9" fmla="*/ 151827 w 326695"/>
                  <a:gd name="connsiteY9" fmla="*/ 6085 h 145597"/>
                  <a:gd name="connsiteX10" fmla="*/ 202442 w 326695"/>
                  <a:gd name="connsiteY10" fmla="*/ 405 h 145597"/>
                  <a:gd name="connsiteX11" fmla="*/ 324691 w 326695"/>
                  <a:gd name="connsiteY11" fmla="*/ 81106 h 145597"/>
                  <a:gd name="connsiteX12" fmla="*/ 326374 w 326695"/>
                  <a:gd name="connsiteY12" fmla="*/ 89545 h 145597"/>
                  <a:gd name="connsiteX13" fmla="*/ 326374 w 326695"/>
                  <a:gd name="connsiteY13" fmla="*/ 89545 h 145597"/>
                  <a:gd name="connsiteX14" fmla="*/ 297567 w 326695"/>
                  <a:gd name="connsiteY14" fmla="*/ 106099 h 145597"/>
                  <a:gd name="connsiteX15" fmla="*/ 292881 w 326695"/>
                  <a:gd name="connsiteY15" fmla="*/ 121700 h 145597"/>
                  <a:gd name="connsiteX16" fmla="*/ 291136 w 326695"/>
                  <a:gd name="connsiteY16" fmla="*/ 124783 h 145597"/>
                  <a:gd name="connsiteX17" fmla="*/ 195524 w 326695"/>
                  <a:gd name="connsiteY17" fmla="*/ 124783 h 145597"/>
                  <a:gd name="connsiteX18" fmla="*/ 183393 w 326695"/>
                  <a:gd name="connsiteY18" fmla="*/ 131194 h 145597"/>
                  <a:gd name="connsiteX19" fmla="*/ 181100 w 326695"/>
                  <a:gd name="connsiteY19" fmla="*/ 134521 h 145597"/>
                  <a:gd name="connsiteX20" fmla="*/ 176394 w 326695"/>
                  <a:gd name="connsiteY20" fmla="*/ 133547 h 145597"/>
                  <a:gd name="connsiteX21" fmla="*/ 173817 w 326695"/>
                  <a:gd name="connsiteY21" fmla="*/ 133020 h 145597"/>
                  <a:gd name="connsiteX22" fmla="*/ 126062 w 326695"/>
                  <a:gd name="connsiteY22" fmla="*/ 145598 h 145597"/>
                  <a:gd name="connsiteX23" fmla="*/ 17852 w 326695"/>
                  <a:gd name="connsiteY23" fmla="*/ 100683 h 145597"/>
                  <a:gd name="connsiteX24" fmla="*/ 114864 w 326695"/>
                  <a:gd name="connsiteY24" fmla="*/ 133020 h 145597"/>
                  <a:gd name="connsiteX25" fmla="*/ 167001 w 326695"/>
                  <a:gd name="connsiteY25" fmla="*/ 122836 h 145597"/>
                  <a:gd name="connsiteX26" fmla="*/ 172276 w 326695"/>
                  <a:gd name="connsiteY26" fmla="*/ 120422 h 145597"/>
                  <a:gd name="connsiteX27" fmla="*/ 176029 w 326695"/>
                  <a:gd name="connsiteY27" fmla="*/ 121010 h 145597"/>
                  <a:gd name="connsiteX28" fmla="*/ 195545 w 326695"/>
                  <a:gd name="connsiteY28" fmla="*/ 112591 h 145597"/>
                  <a:gd name="connsiteX29" fmla="*/ 283691 w 326695"/>
                  <a:gd name="connsiteY29" fmla="*/ 112591 h 145597"/>
                  <a:gd name="connsiteX30" fmla="*/ 285801 w 326695"/>
                  <a:gd name="connsiteY30" fmla="*/ 100378 h 145597"/>
                  <a:gd name="connsiteX31" fmla="*/ 285801 w 326695"/>
                  <a:gd name="connsiteY31" fmla="*/ 94414 h 145597"/>
                  <a:gd name="connsiteX32" fmla="*/ 291765 w 326695"/>
                  <a:gd name="connsiteY32" fmla="*/ 94292 h 145597"/>
                  <a:gd name="connsiteX33" fmla="*/ 314202 w 326695"/>
                  <a:gd name="connsiteY33" fmla="*/ 87192 h 145597"/>
                  <a:gd name="connsiteX34" fmla="*/ 259955 w 326695"/>
                  <a:gd name="connsiteY34" fmla="*/ 46253 h 145597"/>
                  <a:gd name="connsiteX35" fmla="*/ 200332 w 326695"/>
                  <a:gd name="connsiteY35" fmla="*/ 12354 h 145597"/>
                  <a:gd name="connsiteX36" fmla="*/ 153916 w 326695"/>
                  <a:gd name="connsiteY36" fmla="*/ 18034 h 145597"/>
                  <a:gd name="connsiteX37" fmla="*/ 124399 w 326695"/>
                  <a:gd name="connsiteY37" fmla="*/ 22964 h 145597"/>
                  <a:gd name="connsiteX38" fmla="*/ 59116 w 326695"/>
                  <a:gd name="connsiteY38" fmla="*/ 29334 h 145597"/>
                  <a:gd name="connsiteX39" fmla="*/ 17832 w 326695"/>
                  <a:gd name="connsiteY39" fmla="*/ 100662 h 145597"/>
                  <a:gd name="connsiteX40" fmla="*/ 320552 w 326695"/>
                  <a:gd name="connsiteY40" fmla="*/ 87841 h 145597"/>
                  <a:gd name="connsiteX41" fmla="*/ 320552 w 326695"/>
                  <a:gd name="connsiteY41" fmla="*/ 87841 h 145597"/>
                  <a:gd name="connsiteX42" fmla="*/ 320552 w 326695"/>
                  <a:gd name="connsiteY42" fmla="*/ 87841 h 145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326695" h="145597">
                    <a:moveTo>
                      <a:pt x="126083" y="145577"/>
                    </a:moveTo>
                    <a:cubicBezTo>
                      <a:pt x="122370" y="145577"/>
                      <a:pt x="118374" y="145456"/>
                      <a:pt x="114093" y="145192"/>
                    </a:cubicBezTo>
                    <a:cubicBezTo>
                      <a:pt x="65973" y="142129"/>
                      <a:pt x="8318" y="109446"/>
                      <a:pt x="5883" y="108067"/>
                    </a:cubicBezTo>
                    <a:lnTo>
                      <a:pt x="0" y="104699"/>
                    </a:lnTo>
                    <a:lnTo>
                      <a:pt x="3976" y="99202"/>
                    </a:lnTo>
                    <a:cubicBezTo>
                      <a:pt x="4362" y="98674"/>
                      <a:pt x="41608" y="47125"/>
                      <a:pt x="48749" y="21848"/>
                    </a:cubicBezTo>
                    <a:lnTo>
                      <a:pt x="49946" y="17608"/>
                    </a:lnTo>
                    <a:lnTo>
                      <a:pt x="54348" y="17425"/>
                    </a:lnTo>
                    <a:cubicBezTo>
                      <a:pt x="54693" y="17425"/>
                      <a:pt x="90114" y="15884"/>
                      <a:pt x="122573" y="10974"/>
                    </a:cubicBezTo>
                    <a:cubicBezTo>
                      <a:pt x="132493" y="9473"/>
                      <a:pt x="142312" y="7749"/>
                      <a:pt x="151827" y="6085"/>
                    </a:cubicBezTo>
                    <a:cubicBezTo>
                      <a:pt x="174994" y="2028"/>
                      <a:pt x="193293" y="-1157"/>
                      <a:pt x="202442" y="405"/>
                    </a:cubicBezTo>
                    <a:cubicBezTo>
                      <a:pt x="215000" y="2596"/>
                      <a:pt x="312174" y="61062"/>
                      <a:pt x="324691" y="81106"/>
                    </a:cubicBezTo>
                    <a:cubicBezTo>
                      <a:pt x="326557" y="84108"/>
                      <a:pt x="327125" y="86948"/>
                      <a:pt x="326374" y="89545"/>
                    </a:cubicBezTo>
                    <a:lnTo>
                      <a:pt x="326374" y="89545"/>
                    </a:lnTo>
                    <a:cubicBezTo>
                      <a:pt x="322824" y="101656"/>
                      <a:pt x="306493" y="105105"/>
                      <a:pt x="297567" y="106099"/>
                    </a:cubicBezTo>
                    <a:cubicBezTo>
                      <a:pt x="297040" y="110461"/>
                      <a:pt x="295802" y="116527"/>
                      <a:pt x="292881" y="121700"/>
                    </a:cubicBezTo>
                    <a:lnTo>
                      <a:pt x="291136" y="124783"/>
                    </a:lnTo>
                    <a:lnTo>
                      <a:pt x="195524" y="124783"/>
                    </a:lnTo>
                    <a:cubicBezTo>
                      <a:pt x="190696" y="124783"/>
                      <a:pt x="186152" y="127177"/>
                      <a:pt x="183393" y="131194"/>
                    </a:cubicBezTo>
                    <a:lnTo>
                      <a:pt x="181100" y="134521"/>
                    </a:lnTo>
                    <a:lnTo>
                      <a:pt x="176394" y="133547"/>
                    </a:lnTo>
                    <a:cubicBezTo>
                      <a:pt x="175481" y="133365"/>
                      <a:pt x="174588" y="133182"/>
                      <a:pt x="173817" y="133020"/>
                    </a:cubicBezTo>
                    <a:cubicBezTo>
                      <a:pt x="168888" y="137138"/>
                      <a:pt x="156716" y="145598"/>
                      <a:pt x="126062" y="145598"/>
                    </a:cubicBezTo>
                    <a:close/>
                    <a:moveTo>
                      <a:pt x="17852" y="100683"/>
                    </a:moveTo>
                    <a:cubicBezTo>
                      <a:pt x="33676" y="108980"/>
                      <a:pt x="78145" y="130687"/>
                      <a:pt x="114864" y="133020"/>
                    </a:cubicBezTo>
                    <a:cubicBezTo>
                      <a:pt x="139898" y="134602"/>
                      <a:pt x="157446" y="131174"/>
                      <a:pt x="167001" y="122836"/>
                    </a:cubicBezTo>
                    <a:cubicBezTo>
                      <a:pt x="168157" y="121821"/>
                      <a:pt x="169760" y="120422"/>
                      <a:pt x="172276" y="120422"/>
                    </a:cubicBezTo>
                    <a:cubicBezTo>
                      <a:pt x="172965" y="120422"/>
                      <a:pt x="173371" y="120462"/>
                      <a:pt x="176029" y="121010"/>
                    </a:cubicBezTo>
                    <a:cubicBezTo>
                      <a:pt x="181080" y="115675"/>
                      <a:pt x="188120" y="112591"/>
                      <a:pt x="195545" y="112591"/>
                    </a:cubicBezTo>
                    <a:lnTo>
                      <a:pt x="283691" y="112591"/>
                    </a:lnTo>
                    <a:cubicBezTo>
                      <a:pt x="285720" y="106951"/>
                      <a:pt x="285801" y="100459"/>
                      <a:pt x="285801" y="100378"/>
                    </a:cubicBezTo>
                    <a:lnTo>
                      <a:pt x="285801" y="94414"/>
                    </a:lnTo>
                    <a:lnTo>
                      <a:pt x="291765" y="94292"/>
                    </a:lnTo>
                    <a:cubicBezTo>
                      <a:pt x="299799" y="94110"/>
                      <a:pt x="311362" y="91574"/>
                      <a:pt x="314202" y="87192"/>
                    </a:cubicBezTo>
                    <a:cubicBezTo>
                      <a:pt x="311443" y="83013"/>
                      <a:pt x="297567" y="70313"/>
                      <a:pt x="259955" y="46253"/>
                    </a:cubicBezTo>
                    <a:cubicBezTo>
                      <a:pt x="229728" y="26899"/>
                      <a:pt x="204451" y="13246"/>
                      <a:pt x="200332" y="12354"/>
                    </a:cubicBezTo>
                    <a:cubicBezTo>
                      <a:pt x="193333" y="11157"/>
                      <a:pt x="174183" y="14504"/>
                      <a:pt x="153916" y="18034"/>
                    </a:cubicBezTo>
                    <a:cubicBezTo>
                      <a:pt x="144341" y="19698"/>
                      <a:pt x="134461" y="21442"/>
                      <a:pt x="124399" y="22964"/>
                    </a:cubicBezTo>
                    <a:cubicBezTo>
                      <a:pt x="97945" y="26960"/>
                      <a:pt x="69624" y="28766"/>
                      <a:pt x="59116" y="29334"/>
                    </a:cubicBezTo>
                    <a:cubicBezTo>
                      <a:pt x="51042" y="52075"/>
                      <a:pt x="27387" y="87030"/>
                      <a:pt x="17832" y="100662"/>
                    </a:cubicBezTo>
                    <a:close/>
                    <a:moveTo>
                      <a:pt x="320552" y="87841"/>
                    </a:moveTo>
                    <a:lnTo>
                      <a:pt x="320552" y="87841"/>
                    </a:lnTo>
                    <a:lnTo>
                      <a:pt x="320552" y="87841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9" name="Graphic 213">
                <a:extLst>
                  <a:ext uri="{FF2B5EF4-FFF2-40B4-BE49-F238E27FC236}">
                    <a16:creationId xmlns:a16="http://schemas.microsoft.com/office/drawing/2014/main" id="{58D11084-857A-22AF-ABA5-D9AD8FDE95A6}"/>
                  </a:ext>
                </a:extLst>
              </p:cNvPr>
              <p:cNvGrpSpPr/>
              <p:nvPr/>
            </p:nvGrpSpPr>
            <p:grpSpPr>
              <a:xfrm>
                <a:off x="10545500" y="6282615"/>
                <a:ext cx="129253" cy="85742"/>
                <a:chOff x="10545500" y="6282615"/>
                <a:chExt cx="129253" cy="85742"/>
              </a:xfrm>
              <a:solidFill>
                <a:srgbClr val="363634"/>
              </a:solidFill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160788D5-5189-145D-EA71-4A1447EC9297}"/>
                    </a:ext>
                  </a:extLst>
                </p:cNvPr>
                <p:cNvSpPr/>
                <p:nvPr/>
              </p:nvSpPr>
              <p:spPr>
                <a:xfrm>
                  <a:off x="10545500" y="6306234"/>
                  <a:ext cx="95104" cy="62122"/>
                </a:xfrm>
                <a:custGeom>
                  <a:avLst/>
                  <a:gdLst>
                    <a:gd name="connsiteX0" fmla="*/ 89013 w 95104"/>
                    <a:gd name="connsiteY0" fmla="*/ 62123 h 62122"/>
                    <a:gd name="connsiteX1" fmla="*/ 84449 w 95104"/>
                    <a:gd name="connsiteY1" fmla="*/ 60054 h 62122"/>
                    <a:gd name="connsiteX2" fmla="*/ 4032 w 95104"/>
                    <a:gd name="connsiteY2" fmla="*/ 11812 h 62122"/>
                    <a:gd name="connsiteX3" fmla="*/ 360 w 95104"/>
                    <a:gd name="connsiteY3" fmla="*/ 4042 h 62122"/>
                    <a:gd name="connsiteX4" fmla="*/ 8130 w 95104"/>
                    <a:gd name="connsiteY4" fmla="*/ 349 h 62122"/>
                    <a:gd name="connsiteX5" fmla="*/ 93578 w 95104"/>
                    <a:gd name="connsiteY5" fmla="*/ 52000 h 62122"/>
                    <a:gd name="connsiteX6" fmla="*/ 93030 w 95104"/>
                    <a:gd name="connsiteY6" fmla="*/ 60581 h 62122"/>
                    <a:gd name="connsiteX7" fmla="*/ 89013 w 95104"/>
                    <a:gd name="connsiteY7" fmla="*/ 62102 h 62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104" h="62122">
                      <a:moveTo>
                        <a:pt x="89013" y="62123"/>
                      </a:moveTo>
                      <a:cubicBezTo>
                        <a:pt x="87329" y="62123"/>
                        <a:pt x="85646" y="61433"/>
                        <a:pt x="84449" y="60054"/>
                      </a:cubicBezTo>
                      <a:cubicBezTo>
                        <a:pt x="59679" y="31936"/>
                        <a:pt x="4580" y="12014"/>
                        <a:pt x="4032" y="11812"/>
                      </a:cubicBezTo>
                      <a:cubicBezTo>
                        <a:pt x="867" y="10675"/>
                        <a:pt x="-776" y="7206"/>
                        <a:pt x="360" y="4042"/>
                      </a:cubicBezTo>
                      <a:cubicBezTo>
                        <a:pt x="1496" y="877"/>
                        <a:pt x="4965" y="-766"/>
                        <a:pt x="8130" y="349"/>
                      </a:cubicBezTo>
                      <a:cubicBezTo>
                        <a:pt x="10503" y="1202"/>
                        <a:pt x="66718" y="21509"/>
                        <a:pt x="93578" y="52000"/>
                      </a:cubicBezTo>
                      <a:cubicBezTo>
                        <a:pt x="95809" y="54515"/>
                        <a:pt x="95566" y="58370"/>
                        <a:pt x="93030" y="60581"/>
                      </a:cubicBezTo>
                      <a:cubicBezTo>
                        <a:pt x="91874" y="61595"/>
                        <a:pt x="90433" y="62102"/>
                        <a:pt x="89013" y="6210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B26915EA-C982-0587-64E3-26028E0CACD4}"/>
                    </a:ext>
                  </a:extLst>
                </p:cNvPr>
                <p:cNvSpPr/>
                <p:nvPr/>
              </p:nvSpPr>
              <p:spPr>
                <a:xfrm>
                  <a:off x="10580670" y="6282615"/>
                  <a:ext cx="94082" cy="67463"/>
                </a:xfrm>
                <a:custGeom>
                  <a:avLst/>
                  <a:gdLst>
                    <a:gd name="connsiteX0" fmla="*/ 88026 w 94082"/>
                    <a:gd name="connsiteY0" fmla="*/ 67464 h 67463"/>
                    <a:gd name="connsiteX1" fmla="*/ 83522 w 94082"/>
                    <a:gd name="connsiteY1" fmla="*/ 65475 h 67463"/>
                    <a:gd name="connsiteX2" fmla="*/ 3775 w 94082"/>
                    <a:gd name="connsiteY2" fmla="*/ 11715 h 67463"/>
                    <a:gd name="connsiteX3" fmla="*/ 448 w 94082"/>
                    <a:gd name="connsiteY3" fmla="*/ 3783 h 67463"/>
                    <a:gd name="connsiteX4" fmla="*/ 8380 w 94082"/>
                    <a:gd name="connsiteY4" fmla="*/ 456 h 67463"/>
                    <a:gd name="connsiteX5" fmla="*/ 92489 w 94082"/>
                    <a:gd name="connsiteY5" fmla="*/ 57280 h 67463"/>
                    <a:gd name="connsiteX6" fmla="*/ 92104 w 94082"/>
                    <a:gd name="connsiteY6" fmla="*/ 65881 h 67463"/>
                    <a:gd name="connsiteX7" fmla="*/ 88006 w 94082"/>
                    <a:gd name="connsiteY7" fmla="*/ 67464 h 67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4082" h="67463">
                      <a:moveTo>
                        <a:pt x="88026" y="67464"/>
                      </a:moveTo>
                      <a:cubicBezTo>
                        <a:pt x="86383" y="67464"/>
                        <a:pt x="84740" y="66794"/>
                        <a:pt x="83522" y="65475"/>
                      </a:cubicBezTo>
                      <a:cubicBezTo>
                        <a:pt x="53173" y="32246"/>
                        <a:pt x="4262" y="11918"/>
                        <a:pt x="3775" y="11715"/>
                      </a:cubicBezTo>
                      <a:cubicBezTo>
                        <a:pt x="671" y="10437"/>
                        <a:pt x="-810" y="6887"/>
                        <a:pt x="448" y="3783"/>
                      </a:cubicBezTo>
                      <a:cubicBezTo>
                        <a:pt x="1706" y="679"/>
                        <a:pt x="5276" y="-822"/>
                        <a:pt x="8380" y="456"/>
                      </a:cubicBezTo>
                      <a:cubicBezTo>
                        <a:pt x="10490" y="1329"/>
                        <a:pt x="60274" y="21981"/>
                        <a:pt x="92489" y="57280"/>
                      </a:cubicBezTo>
                      <a:cubicBezTo>
                        <a:pt x="94761" y="59755"/>
                        <a:pt x="94579" y="63609"/>
                        <a:pt x="92104" y="65881"/>
                      </a:cubicBezTo>
                      <a:cubicBezTo>
                        <a:pt x="90927" y="66956"/>
                        <a:pt x="89466" y="67464"/>
                        <a:pt x="88006" y="6746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0" name="Graphic 213">
                <a:extLst>
                  <a:ext uri="{FF2B5EF4-FFF2-40B4-BE49-F238E27FC236}">
                    <a16:creationId xmlns:a16="http://schemas.microsoft.com/office/drawing/2014/main" id="{E16B8853-4530-2B41-6103-8BAD015811E5}"/>
                  </a:ext>
                </a:extLst>
              </p:cNvPr>
              <p:cNvGrpSpPr/>
              <p:nvPr/>
            </p:nvGrpSpPr>
            <p:grpSpPr>
              <a:xfrm>
                <a:off x="9775941" y="5423081"/>
                <a:ext cx="898809" cy="974367"/>
                <a:chOff x="9775941" y="5423081"/>
                <a:chExt cx="898809" cy="974367"/>
              </a:xfrm>
              <a:solidFill>
                <a:srgbClr val="363634"/>
              </a:solidFill>
            </p:grpSpPr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2D2E5409-9DC2-A581-38A3-C2A7E891FA7F}"/>
                    </a:ext>
                  </a:extLst>
                </p:cNvPr>
                <p:cNvSpPr/>
                <p:nvPr/>
              </p:nvSpPr>
              <p:spPr>
                <a:xfrm>
                  <a:off x="9775941" y="5563843"/>
                  <a:ext cx="661627" cy="833605"/>
                </a:xfrm>
                <a:custGeom>
                  <a:avLst/>
                  <a:gdLst>
                    <a:gd name="connsiteX0" fmla="*/ 561168 w 661627"/>
                    <a:gd name="connsiteY0" fmla="*/ 833606 h 833605"/>
                    <a:gd name="connsiteX1" fmla="*/ 558733 w 661627"/>
                    <a:gd name="connsiteY1" fmla="*/ 833362 h 833605"/>
                    <a:gd name="connsiteX2" fmla="*/ 331926 w 661627"/>
                    <a:gd name="connsiteY2" fmla="*/ 743411 h 833605"/>
                    <a:gd name="connsiteX3" fmla="*/ 100434 w 661627"/>
                    <a:gd name="connsiteY3" fmla="*/ 626538 h 833605"/>
                    <a:gd name="connsiteX4" fmla="*/ 54 w 661627"/>
                    <a:gd name="connsiteY4" fmla="*/ 270302 h 833605"/>
                    <a:gd name="connsiteX5" fmla="*/ 5288 w 661627"/>
                    <a:gd name="connsiteY5" fmla="*/ 263465 h 833605"/>
                    <a:gd name="connsiteX6" fmla="*/ 12125 w 661627"/>
                    <a:gd name="connsiteY6" fmla="*/ 268699 h 833605"/>
                    <a:gd name="connsiteX7" fmla="*/ 110780 w 661627"/>
                    <a:gd name="connsiteY7" fmla="*/ 620107 h 833605"/>
                    <a:gd name="connsiteX8" fmla="*/ 336694 w 661627"/>
                    <a:gd name="connsiteY8" fmla="*/ 732192 h 833605"/>
                    <a:gd name="connsiteX9" fmla="*/ 561269 w 661627"/>
                    <a:gd name="connsiteY9" fmla="*/ 821434 h 833605"/>
                    <a:gd name="connsiteX10" fmla="*/ 577843 w 661627"/>
                    <a:gd name="connsiteY10" fmla="*/ 809789 h 833605"/>
                    <a:gd name="connsiteX11" fmla="*/ 649435 w 661627"/>
                    <a:gd name="connsiteY11" fmla="*/ 693687 h 833605"/>
                    <a:gd name="connsiteX12" fmla="*/ 490569 w 661627"/>
                    <a:gd name="connsiteY12" fmla="*/ 580305 h 833605"/>
                    <a:gd name="connsiteX13" fmla="*/ 328944 w 661627"/>
                    <a:gd name="connsiteY13" fmla="*/ 488953 h 833605"/>
                    <a:gd name="connsiteX14" fmla="*/ 326064 w 661627"/>
                    <a:gd name="connsiteY14" fmla="*/ 487411 h 833605"/>
                    <a:gd name="connsiteX15" fmla="*/ 325759 w 661627"/>
                    <a:gd name="connsiteY15" fmla="*/ 484165 h 833605"/>
                    <a:gd name="connsiteX16" fmla="*/ 263824 w 661627"/>
                    <a:gd name="connsiteY16" fmla="*/ 95754 h 833605"/>
                    <a:gd name="connsiteX17" fmla="*/ 155898 w 661627"/>
                    <a:gd name="connsiteY17" fmla="*/ 12172 h 833605"/>
                    <a:gd name="connsiteX18" fmla="*/ 149812 w 661627"/>
                    <a:gd name="connsiteY18" fmla="*/ 6086 h 833605"/>
                    <a:gd name="connsiteX19" fmla="*/ 155898 w 661627"/>
                    <a:gd name="connsiteY19" fmla="*/ 0 h 833605"/>
                    <a:gd name="connsiteX20" fmla="*/ 202395 w 661627"/>
                    <a:gd name="connsiteY20" fmla="*/ 11482 h 833605"/>
                    <a:gd name="connsiteX21" fmla="*/ 275164 w 661627"/>
                    <a:gd name="connsiteY21" fmla="*/ 91331 h 833605"/>
                    <a:gd name="connsiteX22" fmla="*/ 337586 w 661627"/>
                    <a:gd name="connsiteY22" fmla="*/ 479783 h 833605"/>
                    <a:gd name="connsiteX23" fmla="*/ 496797 w 661627"/>
                    <a:gd name="connsiteY23" fmla="*/ 569836 h 833605"/>
                    <a:gd name="connsiteX24" fmla="*/ 608476 w 661627"/>
                    <a:gd name="connsiteY24" fmla="*/ 640617 h 833605"/>
                    <a:gd name="connsiteX25" fmla="*/ 661628 w 661627"/>
                    <a:gd name="connsiteY25" fmla="*/ 693687 h 833605"/>
                    <a:gd name="connsiteX26" fmla="*/ 579284 w 661627"/>
                    <a:gd name="connsiteY26" fmla="*/ 824781 h 833605"/>
                    <a:gd name="connsiteX27" fmla="*/ 561208 w 661627"/>
                    <a:gd name="connsiteY27" fmla="*/ 833606 h 833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61627" h="833605">
                      <a:moveTo>
                        <a:pt x="561168" y="833606"/>
                      </a:moveTo>
                      <a:cubicBezTo>
                        <a:pt x="560336" y="833606"/>
                        <a:pt x="559524" y="833525"/>
                        <a:pt x="558733" y="833362"/>
                      </a:cubicBezTo>
                      <a:cubicBezTo>
                        <a:pt x="547961" y="831090"/>
                        <a:pt x="437499" y="788123"/>
                        <a:pt x="331926" y="743411"/>
                      </a:cubicBezTo>
                      <a:cubicBezTo>
                        <a:pt x="188864" y="682834"/>
                        <a:pt x="110983" y="643518"/>
                        <a:pt x="100434" y="626538"/>
                      </a:cubicBezTo>
                      <a:cubicBezTo>
                        <a:pt x="76881" y="588642"/>
                        <a:pt x="16101" y="390785"/>
                        <a:pt x="54" y="270302"/>
                      </a:cubicBezTo>
                      <a:cubicBezTo>
                        <a:pt x="-392" y="266975"/>
                        <a:pt x="1961" y="263911"/>
                        <a:pt x="5288" y="263465"/>
                      </a:cubicBezTo>
                      <a:cubicBezTo>
                        <a:pt x="8615" y="263019"/>
                        <a:pt x="11679" y="265372"/>
                        <a:pt x="12125" y="268699"/>
                      </a:cubicBezTo>
                      <a:cubicBezTo>
                        <a:pt x="28010" y="387904"/>
                        <a:pt x="87714" y="583003"/>
                        <a:pt x="110780" y="620107"/>
                      </a:cubicBezTo>
                      <a:cubicBezTo>
                        <a:pt x="114939" y="626822"/>
                        <a:pt x="145308" y="651146"/>
                        <a:pt x="336694" y="732192"/>
                      </a:cubicBezTo>
                      <a:cubicBezTo>
                        <a:pt x="448494" y="779541"/>
                        <a:pt x="553296" y="819770"/>
                        <a:pt x="561269" y="821434"/>
                      </a:cubicBezTo>
                      <a:cubicBezTo>
                        <a:pt x="561208" y="821434"/>
                        <a:pt x="565509" y="821494"/>
                        <a:pt x="577843" y="809789"/>
                      </a:cubicBezTo>
                      <a:cubicBezTo>
                        <a:pt x="608436" y="780738"/>
                        <a:pt x="649435" y="718011"/>
                        <a:pt x="649435" y="693687"/>
                      </a:cubicBezTo>
                      <a:cubicBezTo>
                        <a:pt x="649435" y="690482"/>
                        <a:pt x="641747" y="669972"/>
                        <a:pt x="490569" y="580305"/>
                      </a:cubicBezTo>
                      <a:cubicBezTo>
                        <a:pt x="410680" y="532914"/>
                        <a:pt x="329756" y="489379"/>
                        <a:pt x="328944" y="488953"/>
                      </a:cubicBezTo>
                      <a:lnTo>
                        <a:pt x="326064" y="487411"/>
                      </a:lnTo>
                      <a:lnTo>
                        <a:pt x="325759" y="484165"/>
                      </a:lnTo>
                      <a:cubicBezTo>
                        <a:pt x="325475" y="481143"/>
                        <a:pt x="297297" y="181425"/>
                        <a:pt x="263824" y="95754"/>
                      </a:cubicBezTo>
                      <a:cubicBezTo>
                        <a:pt x="231527" y="13126"/>
                        <a:pt x="156648" y="12172"/>
                        <a:pt x="155898" y="12172"/>
                      </a:cubicBezTo>
                      <a:cubicBezTo>
                        <a:pt x="152530" y="12172"/>
                        <a:pt x="149812" y="9454"/>
                        <a:pt x="149812" y="6086"/>
                      </a:cubicBezTo>
                      <a:cubicBezTo>
                        <a:pt x="149812" y="2718"/>
                        <a:pt x="152530" y="0"/>
                        <a:pt x="155898" y="0"/>
                      </a:cubicBezTo>
                      <a:cubicBezTo>
                        <a:pt x="156770" y="0"/>
                        <a:pt x="177361" y="122"/>
                        <a:pt x="202395" y="11482"/>
                      </a:cubicBezTo>
                      <a:cubicBezTo>
                        <a:pt x="225441" y="21930"/>
                        <a:pt x="256764" y="44245"/>
                        <a:pt x="275164" y="91331"/>
                      </a:cubicBezTo>
                      <a:cubicBezTo>
                        <a:pt x="307745" y="174730"/>
                        <a:pt x="334280" y="445194"/>
                        <a:pt x="337586" y="479783"/>
                      </a:cubicBezTo>
                      <a:cubicBezTo>
                        <a:pt x="352720" y="487979"/>
                        <a:pt x="425185" y="527356"/>
                        <a:pt x="496797" y="569836"/>
                      </a:cubicBezTo>
                      <a:cubicBezTo>
                        <a:pt x="543924" y="597792"/>
                        <a:pt x="581495" y="621608"/>
                        <a:pt x="608476" y="640617"/>
                      </a:cubicBezTo>
                      <a:cubicBezTo>
                        <a:pt x="655319" y="673644"/>
                        <a:pt x="661628" y="685979"/>
                        <a:pt x="661628" y="693687"/>
                      </a:cubicBezTo>
                      <a:cubicBezTo>
                        <a:pt x="661628" y="725558"/>
                        <a:pt x="608801" y="800822"/>
                        <a:pt x="579284" y="824781"/>
                      </a:cubicBezTo>
                      <a:cubicBezTo>
                        <a:pt x="571940" y="830745"/>
                        <a:pt x="566097" y="833606"/>
                        <a:pt x="561208" y="8336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209D28A6-FB83-E549-DF07-F74245F0E15F}"/>
                    </a:ext>
                  </a:extLst>
                </p:cNvPr>
                <p:cNvSpPr/>
                <p:nvPr/>
              </p:nvSpPr>
              <p:spPr>
                <a:xfrm>
                  <a:off x="10114733" y="5423081"/>
                  <a:ext cx="249426" cy="190098"/>
                </a:xfrm>
                <a:custGeom>
                  <a:avLst/>
                  <a:gdLst>
                    <a:gd name="connsiteX0" fmla="*/ 243332 w 249426"/>
                    <a:gd name="connsiteY0" fmla="*/ 190099 h 190098"/>
                    <a:gd name="connsiteX1" fmla="*/ 242723 w 249426"/>
                    <a:gd name="connsiteY1" fmla="*/ 190079 h 190098"/>
                    <a:gd name="connsiteX2" fmla="*/ 75235 w 249426"/>
                    <a:gd name="connsiteY2" fmla="*/ 94893 h 190098"/>
                    <a:gd name="connsiteX3" fmla="*/ 1107 w 249426"/>
                    <a:gd name="connsiteY3" fmla="*/ 9587 h 190098"/>
                    <a:gd name="connsiteX4" fmla="*/ 2588 w 249426"/>
                    <a:gd name="connsiteY4" fmla="*/ 1107 h 190098"/>
                    <a:gd name="connsiteX5" fmla="*/ 11068 w 249426"/>
                    <a:gd name="connsiteY5" fmla="*/ 2588 h 190098"/>
                    <a:gd name="connsiteX6" fmla="*/ 243940 w 249426"/>
                    <a:gd name="connsiteY6" fmla="*/ 177967 h 190098"/>
                    <a:gd name="connsiteX7" fmla="*/ 249397 w 249426"/>
                    <a:gd name="connsiteY7" fmla="*/ 184621 h 190098"/>
                    <a:gd name="connsiteX8" fmla="*/ 243352 w 249426"/>
                    <a:gd name="connsiteY8" fmla="*/ 190099 h 190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426" h="190098">
                      <a:moveTo>
                        <a:pt x="243332" y="190099"/>
                      </a:moveTo>
                      <a:cubicBezTo>
                        <a:pt x="243129" y="190099"/>
                        <a:pt x="242926" y="190099"/>
                        <a:pt x="242723" y="190079"/>
                      </a:cubicBezTo>
                      <a:cubicBezTo>
                        <a:pt x="191296" y="184926"/>
                        <a:pt x="134939" y="152913"/>
                        <a:pt x="75235" y="94893"/>
                      </a:cubicBezTo>
                      <a:cubicBezTo>
                        <a:pt x="31111" y="52007"/>
                        <a:pt x="1411" y="10013"/>
                        <a:pt x="1107" y="9587"/>
                      </a:cubicBezTo>
                      <a:cubicBezTo>
                        <a:pt x="-820" y="6848"/>
                        <a:pt x="-171" y="3034"/>
                        <a:pt x="2588" y="1107"/>
                      </a:cubicBezTo>
                      <a:cubicBezTo>
                        <a:pt x="5347" y="-820"/>
                        <a:pt x="9141" y="-171"/>
                        <a:pt x="11068" y="2588"/>
                      </a:cubicBezTo>
                      <a:cubicBezTo>
                        <a:pt x="12224" y="4231"/>
                        <a:pt x="127494" y="166323"/>
                        <a:pt x="243940" y="177967"/>
                      </a:cubicBezTo>
                      <a:cubicBezTo>
                        <a:pt x="247288" y="178312"/>
                        <a:pt x="249722" y="181295"/>
                        <a:pt x="249397" y="184621"/>
                      </a:cubicBezTo>
                      <a:cubicBezTo>
                        <a:pt x="249093" y="187766"/>
                        <a:pt x="246436" y="190099"/>
                        <a:pt x="243352" y="19009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F7C9BFBA-E15F-AE94-B562-D667A0005559}"/>
                    </a:ext>
                  </a:extLst>
                </p:cNvPr>
                <p:cNvSpPr/>
                <p:nvPr/>
              </p:nvSpPr>
              <p:spPr>
                <a:xfrm>
                  <a:off x="10385139" y="5507497"/>
                  <a:ext cx="59477" cy="97649"/>
                </a:xfrm>
                <a:custGeom>
                  <a:avLst/>
                  <a:gdLst>
                    <a:gd name="connsiteX0" fmla="*/ 6094 w 59477"/>
                    <a:gd name="connsiteY0" fmla="*/ 97650 h 97649"/>
                    <a:gd name="connsiteX1" fmla="*/ 820 w 59477"/>
                    <a:gd name="connsiteY1" fmla="*/ 94607 h 97649"/>
                    <a:gd name="connsiteX2" fmla="*/ 3031 w 59477"/>
                    <a:gd name="connsiteY2" fmla="*/ 86289 h 97649"/>
                    <a:gd name="connsiteX3" fmla="*/ 47256 w 59477"/>
                    <a:gd name="connsiteY3" fmla="*/ 6420 h 97649"/>
                    <a:gd name="connsiteX4" fmla="*/ 53018 w 59477"/>
                    <a:gd name="connsiteY4" fmla="*/ 9 h 97649"/>
                    <a:gd name="connsiteX5" fmla="*/ 59428 w 59477"/>
                    <a:gd name="connsiteY5" fmla="*/ 5771 h 97649"/>
                    <a:gd name="connsiteX6" fmla="*/ 9158 w 59477"/>
                    <a:gd name="connsiteY6" fmla="*/ 96818 h 97649"/>
                    <a:gd name="connsiteX7" fmla="*/ 6115 w 59477"/>
                    <a:gd name="connsiteY7" fmla="*/ 97650 h 97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477" h="97649">
                      <a:moveTo>
                        <a:pt x="6094" y="97650"/>
                      </a:moveTo>
                      <a:cubicBezTo>
                        <a:pt x="4005" y="97650"/>
                        <a:pt x="1956" y="96554"/>
                        <a:pt x="820" y="94607"/>
                      </a:cubicBezTo>
                      <a:cubicBezTo>
                        <a:pt x="-864" y="91706"/>
                        <a:pt x="130" y="87973"/>
                        <a:pt x="3031" y="86289"/>
                      </a:cubicBezTo>
                      <a:cubicBezTo>
                        <a:pt x="49528" y="59308"/>
                        <a:pt x="47297" y="6947"/>
                        <a:pt x="47256" y="6420"/>
                      </a:cubicBezTo>
                      <a:cubicBezTo>
                        <a:pt x="47074" y="3072"/>
                        <a:pt x="49650" y="192"/>
                        <a:pt x="53018" y="9"/>
                      </a:cubicBezTo>
                      <a:cubicBezTo>
                        <a:pt x="56406" y="-173"/>
                        <a:pt x="59246" y="2403"/>
                        <a:pt x="59428" y="5771"/>
                      </a:cubicBezTo>
                      <a:cubicBezTo>
                        <a:pt x="59550" y="8225"/>
                        <a:pt x="62025" y="66144"/>
                        <a:pt x="9158" y="96818"/>
                      </a:cubicBezTo>
                      <a:cubicBezTo>
                        <a:pt x="8204" y="97366"/>
                        <a:pt x="7149" y="97650"/>
                        <a:pt x="6115" y="9765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8B47C795-76FE-2B12-332F-5ECF4EC35199}"/>
                    </a:ext>
                  </a:extLst>
                </p:cNvPr>
                <p:cNvSpPr/>
                <p:nvPr/>
              </p:nvSpPr>
              <p:spPr>
                <a:xfrm>
                  <a:off x="10206188" y="5449233"/>
                  <a:ext cx="69480" cy="56406"/>
                </a:xfrm>
                <a:custGeom>
                  <a:avLst/>
                  <a:gdLst>
                    <a:gd name="connsiteX0" fmla="*/ 63385 w 69480"/>
                    <a:gd name="connsiteY0" fmla="*/ 56386 h 56406"/>
                    <a:gd name="connsiteX1" fmla="*/ 59673 w 69480"/>
                    <a:gd name="connsiteY1" fmla="*/ 55128 h 56406"/>
                    <a:gd name="connsiteX2" fmla="*/ 2362 w 69480"/>
                    <a:gd name="connsiteY2" fmla="*/ 10903 h 56406"/>
                    <a:gd name="connsiteX3" fmla="*/ 1267 w 69480"/>
                    <a:gd name="connsiteY3" fmla="*/ 2362 h 56406"/>
                    <a:gd name="connsiteX4" fmla="*/ 9808 w 69480"/>
                    <a:gd name="connsiteY4" fmla="*/ 1267 h 56406"/>
                    <a:gd name="connsiteX5" fmla="*/ 67118 w 69480"/>
                    <a:gd name="connsiteY5" fmla="*/ 45492 h 56406"/>
                    <a:gd name="connsiteX6" fmla="*/ 68213 w 69480"/>
                    <a:gd name="connsiteY6" fmla="*/ 54033 h 56406"/>
                    <a:gd name="connsiteX7" fmla="*/ 63385 w 69480"/>
                    <a:gd name="connsiteY7" fmla="*/ 56406 h 5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480" h="56406">
                      <a:moveTo>
                        <a:pt x="63385" y="56386"/>
                      </a:moveTo>
                      <a:cubicBezTo>
                        <a:pt x="62087" y="56386"/>
                        <a:pt x="60768" y="55980"/>
                        <a:pt x="59673" y="55128"/>
                      </a:cubicBezTo>
                      <a:lnTo>
                        <a:pt x="2362" y="10903"/>
                      </a:lnTo>
                      <a:cubicBezTo>
                        <a:pt x="-295" y="8854"/>
                        <a:pt x="-782" y="5020"/>
                        <a:pt x="1267" y="2362"/>
                      </a:cubicBezTo>
                      <a:cubicBezTo>
                        <a:pt x="3316" y="-295"/>
                        <a:pt x="7150" y="-782"/>
                        <a:pt x="9808" y="1267"/>
                      </a:cubicBezTo>
                      <a:lnTo>
                        <a:pt x="67118" y="45492"/>
                      </a:lnTo>
                      <a:cubicBezTo>
                        <a:pt x="69775" y="47541"/>
                        <a:pt x="70262" y="51375"/>
                        <a:pt x="68213" y="54033"/>
                      </a:cubicBezTo>
                      <a:cubicBezTo>
                        <a:pt x="67016" y="55595"/>
                        <a:pt x="65211" y="56406"/>
                        <a:pt x="63385" y="564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F45EA9E2-6766-F5F4-91DD-92B38105FAAB}"/>
                    </a:ext>
                  </a:extLst>
                </p:cNvPr>
                <p:cNvSpPr/>
                <p:nvPr/>
              </p:nvSpPr>
              <p:spPr>
                <a:xfrm>
                  <a:off x="10558542" y="5646737"/>
                  <a:ext cx="116208" cy="663376"/>
                </a:xfrm>
                <a:custGeom>
                  <a:avLst/>
                  <a:gdLst>
                    <a:gd name="connsiteX0" fmla="*/ 110134 w 116208"/>
                    <a:gd name="connsiteY0" fmla="*/ 663376 h 663376"/>
                    <a:gd name="connsiteX1" fmla="*/ 104089 w 116208"/>
                    <a:gd name="connsiteY1" fmla="*/ 657879 h 663376"/>
                    <a:gd name="connsiteX2" fmla="*/ 63150 w 116208"/>
                    <a:gd name="connsiteY2" fmla="*/ 322132 h 663376"/>
                    <a:gd name="connsiteX3" fmla="*/ 200 w 116208"/>
                    <a:gd name="connsiteY3" fmla="*/ 7625 h 663376"/>
                    <a:gd name="connsiteX4" fmla="*/ 4542 w 116208"/>
                    <a:gd name="connsiteY4" fmla="*/ 200 h 663376"/>
                    <a:gd name="connsiteX5" fmla="*/ 11967 w 116208"/>
                    <a:gd name="connsiteY5" fmla="*/ 4542 h 663376"/>
                    <a:gd name="connsiteX6" fmla="*/ 75180 w 116208"/>
                    <a:gd name="connsiteY6" fmla="*/ 320367 h 663376"/>
                    <a:gd name="connsiteX7" fmla="*/ 116180 w 116208"/>
                    <a:gd name="connsiteY7" fmla="*/ 656682 h 663376"/>
                    <a:gd name="connsiteX8" fmla="*/ 110723 w 116208"/>
                    <a:gd name="connsiteY8" fmla="*/ 663336 h 663376"/>
                    <a:gd name="connsiteX9" fmla="*/ 110114 w 116208"/>
                    <a:gd name="connsiteY9" fmla="*/ 663356 h 66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8" h="663376">
                      <a:moveTo>
                        <a:pt x="110134" y="663376"/>
                      </a:moveTo>
                      <a:cubicBezTo>
                        <a:pt x="107051" y="663376"/>
                        <a:pt x="104393" y="661023"/>
                        <a:pt x="104089" y="657879"/>
                      </a:cubicBezTo>
                      <a:cubicBezTo>
                        <a:pt x="103927" y="656195"/>
                        <a:pt x="87231" y="487449"/>
                        <a:pt x="63150" y="322132"/>
                      </a:cubicBezTo>
                      <a:cubicBezTo>
                        <a:pt x="39110" y="157038"/>
                        <a:pt x="586" y="9106"/>
                        <a:pt x="200" y="7625"/>
                      </a:cubicBezTo>
                      <a:cubicBezTo>
                        <a:pt x="-652" y="4379"/>
                        <a:pt x="1296" y="1052"/>
                        <a:pt x="4542" y="200"/>
                      </a:cubicBezTo>
                      <a:cubicBezTo>
                        <a:pt x="7787" y="-652"/>
                        <a:pt x="11114" y="1296"/>
                        <a:pt x="11967" y="4542"/>
                      </a:cubicBezTo>
                      <a:cubicBezTo>
                        <a:pt x="12352" y="6022"/>
                        <a:pt x="51039" y="154563"/>
                        <a:pt x="75180" y="320367"/>
                      </a:cubicBezTo>
                      <a:cubicBezTo>
                        <a:pt x="99301" y="485968"/>
                        <a:pt x="116018" y="654998"/>
                        <a:pt x="116180" y="656682"/>
                      </a:cubicBezTo>
                      <a:cubicBezTo>
                        <a:pt x="116504" y="660029"/>
                        <a:pt x="114070" y="663011"/>
                        <a:pt x="110723" y="663336"/>
                      </a:cubicBezTo>
                      <a:cubicBezTo>
                        <a:pt x="110520" y="663336"/>
                        <a:pt x="110317" y="663356"/>
                        <a:pt x="110114" y="66335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75F045D3-A2A4-C2C1-4796-9ABEAF1B2BEE}"/>
                    </a:ext>
                  </a:extLst>
                </p:cNvPr>
                <p:cNvSpPr/>
                <p:nvPr/>
              </p:nvSpPr>
              <p:spPr>
                <a:xfrm>
                  <a:off x="10332371" y="5777940"/>
                  <a:ext cx="225305" cy="334884"/>
                </a:xfrm>
                <a:custGeom>
                  <a:avLst/>
                  <a:gdLst>
                    <a:gd name="connsiteX0" fmla="*/ 6076 w 225305"/>
                    <a:gd name="connsiteY0" fmla="*/ 334885 h 334884"/>
                    <a:gd name="connsiteX1" fmla="*/ 2729 w 225305"/>
                    <a:gd name="connsiteY1" fmla="*/ 333870 h 334884"/>
                    <a:gd name="connsiteX2" fmla="*/ 1004 w 225305"/>
                    <a:gd name="connsiteY2" fmla="*/ 325431 h 334884"/>
                    <a:gd name="connsiteX3" fmla="*/ 214138 w 225305"/>
                    <a:gd name="connsiteY3" fmla="*/ 2729 h 334884"/>
                    <a:gd name="connsiteX4" fmla="*/ 222577 w 225305"/>
                    <a:gd name="connsiteY4" fmla="*/ 1004 h 334884"/>
                    <a:gd name="connsiteX5" fmla="*/ 224301 w 225305"/>
                    <a:gd name="connsiteY5" fmla="*/ 9444 h 334884"/>
                    <a:gd name="connsiteX6" fmla="*/ 11168 w 225305"/>
                    <a:gd name="connsiteY6" fmla="*/ 332146 h 334884"/>
                    <a:gd name="connsiteX7" fmla="*/ 6076 w 225305"/>
                    <a:gd name="connsiteY7" fmla="*/ 334885 h 334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305" h="334884">
                      <a:moveTo>
                        <a:pt x="6076" y="334885"/>
                      </a:moveTo>
                      <a:cubicBezTo>
                        <a:pt x="4920" y="334885"/>
                        <a:pt x="3763" y="334560"/>
                        <a:pt x="2729" y="333870"/>
                      </a:cubicBezTo>
                      <a:cubicBezTo>
                        <a:pt x="-71" y="332024"/>
                        <a:pt x="-842" y="328251"/>
                        <a:pt x="1004" y="325431"/>
                      </a:cubicBezTo>
                      <a:lnTo>
                        <a:pt x="214138" y="2729"/>
                      </a:lnTo>
                      <a:cubicBezTo>
                        <a:pt x="215984" y="-71"/>
                        <a:pt x="219757" y="-842"/>
                        <a:pt x="222577" y="1004"/>
                      </a:cubicBezTo>
                      <a:cubicBezTo>
                        <a:pt x="225376" y="2850"/>
                        <a:pt x="226147" y="6624"/>
                        <a:pt x="224301" y="9444"/>
                      </a:cubicBezTo>
                      <a:lnTo>
                        <a:pt x="11168" y="332146"/>
                      </a:lnTo>
                      <a:cubicBezTo>
                        <a:pt x="9991" y="333911"/>
                        <a:pt x="8064" y="334885"/>
                        <a:pt x="6076" y="3348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484F088F-BF91-0291-8167-729B6AA5DC18}"/>
                    </a:ext>
                  </a:extLst>
                </p:cNvPr>
                <p:cNvSpPr/>
                <p:nvPr/>
              </p:nvSpPr>
              <p:spPr>
                <a:xfrm>
                  <a:off x="10466451" y="5877228"/>
                  <a:ext cx="49997" cy="179807"/>
                </a:xfrm>
                <a:custGeom>
                  <a:avLst/>
                  <a:gdLst>
                    <a:gd name="connsiteX0" fmla="*/ 6092 w 49997"/>
                    <a:gd name="connsiteY0" fmla="*/ 179808 h 179807"/>
                    <a:gd name="connsiteX1" fmla="*/ 4753 w 49997"/>
                    <a:gd name="connsiteY1" fmla="*/ 179666 h 179807"/>
                    <a:gd name="connsiteX2" fmla="*/ 148 w 49997"/>
                    <a:gd name="connsiteY2" fmla="*/ 172383 h 179807"/>
                    <a:gd name="connsiteX3" fmla="*/ 37962 w 49997"/>
                    <a:gd name="connsiteY3" fmla="*/ 4753 h 179807"/>
                    <a:gd name="connsiteX4" fmla="*/ 45245 w 49997"/>
                    <a:gd name="connsiteY4" fmla="*/ 148 h 179807"/>
                    <a:gd name="connsiteX5" fmla="*/ 49850 w 49997"/>
                    <a:gd name="connsiteY5" fmla="*/ 7431 h 179807"/>
                    <a:gd name="connsiteX6" fmla="*/ 12036 w 49997"/>
                    <a:gd name="connsiteY6" fmla="*/ 175061 h 179807"/>
                    <a:gd name="connsiteX7" fmla="*/ 6112 w 49997"/>
                    <a:gd name="connsiteY7" fmla="*/ 179808 h 179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997" h="179807">
                      <a:moveTo>
                        <a:pt x="6092" y="179808"/>
                      </a:moveTo>
                      <a:cubicBezTo>
                        <a:pt x="5645" y="179808"/>
                        <a:pt x="5199" y="179767"/>
                        <a:pt x="4753" y="179666"/>
                      </a:cubicBezTo>
                      <a:cubicBezTo>
                        <a:pt x="1466" y="178935"/>
                        <a:pt x="-583" y="175669"/>
                        <a:pt x="148" y="172383"/>
                      </a:cubicBezTo>
                      <a:lnTo>
                        <a:pt x="37962" y="4753"/>
                      </a:lnTo>
                      <a:cubicBezTo>
                        <a:pt x="38693" y="1466"/>
                        <a:pt x="41959" y="-583"/>
                        <a:pt x="45245" y="148"/>
                      </a:cubicBezTo>
                      <a:cubicBezTo>
                        <a:pt x="48532" y="878"/>
                        <a:pt x="50581" y="4144"/>
                        <a:pt x="49850" y="7431"/>
                      </a:cubicBezTo>
                      <a:lnTo>
                        <a:pt x="12036" y="175061"/>
                      </a:lnTo>
                      <a:cubicBezTo>
                        <a:pt x="11407" y="177880"/>
                        <a:pt x="8891" y="179808"/>
                        <a:pt x="6112" y="1798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8C53D34B-5D03-FC1A-DAAF-98AFB5D1886E}"/>
                    </a:ext>
                  </a:extLst>
                </p:cNvPr>
                <p:cNvSpPr/>
                <p:nvPr/>
              </p:nvSpPr>
              <p:spPr>
                <a:xfrm>
                  <a:off x="9990053" y="6041353"/>
                  <a:ext cx="123757" cy="32276"/>
                </a:xfrm>
                <a:custGeom>
                  <a:avLst/>
                  <a:gdLst>
                    <a:gd name="connsiteX0" fmla="*/ 6094 w 123757"/>
                    <a:gd name="connsiteY0" fmla="*/ 32257 h 32276"/>
                    <a:gd name="connsiteX1" fmla="*/ 535 w 123757"/>
                    <a:gd name="connsiteY1" fmla="*/ 28666 h 32276"/>
                    <a:gd name="connsiteX2" fmla="*/ 3599 w 123757"/>
                    <a:gd name="connsiteY2" fmla="*/ 20632 h 32276"/>
                    <a:gd name="connsiteX3" fmla="*/ 117631 w 123757"/>
                    <a:gd name="connsiteY3" fmla="*/ 0 h 32276"/>
                    <a:gd name="connsiteX4" fmla="*/ 123758 w 123757"/>
                    <a:gd name="connsiteY4" fmla="*/ 6046 h 32276"/>
                    <a:gd name="connsiteX5" fmla="*/ 117712 w 123757"/>
                    <a:gd name="connsiteY5" fmla="*/ 12173 h 32276"/>
                    <a:gd name="connsiteX6" fmla="*/ 8569 w 123757"/>
                    <a:gd name="connsiteY6" fmla="*/ 31749 h 32276"/>
                    <a:gd name="connsiteX7" fmla="*/ 6074 w 123757"/>
                    <a:gd name="connsiteY7" fmla="*/ 32277 h 3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757" h="32276">
                      <a:moveTo>
                        <a:pt x="6094" y="32257"/>
                      </a:moveTo>
                      <a:cubicBezTo>
                        <a:pt x="3761" y="32257"/>
                        <a:pt x="1550" y="30918"/>
                        <a:pt x="535" y="28666"/>
                      </a:cubicBezTo>
                      <a:cubicBezTo>
                        <a:pt x="-844" y="25602"/>
                        <a:pt x="535" y="21991"/>
                        <a:pt x="3599" y="20632"/>
                      </a:cubicBezTo>
                      <a:cubicBezTo>
                        <a:pt x="47986" y="731"/>
                        <a:pt x="114811" y="21"/>
                        <a:pt x="117631" y="0"/>
                      </a:cubicBezTo>
                      <a:cubicBezTo>
                        <a:pt x="120999" y="-40"/>
                        <a:pt x="123737" y="2678"/>
                        <a:pt x="123758" y="6046"/>
                      </a:cubicBezTo>
                      <a:cubicBezTo>
                        <a:pt x="123778" y="9414"/>
                        <a:pt x="121080" y="12152"/>
                        <a:pt x="117712" y="12173"/>
                      </a:cubicBezTo>
                      <a:cubicBezTo>
                        <a:pt x="117043" y="12173"/>
                        <a:pt x="50603" y="12903"/>
                        <a:pt x="8569" y="31749"/>
                      </a:cubicBezTo>
                      <a:cubicBezTo>
                        <a:pt x="7758" y="32115"/>
                        <a:pt x="6906" y="32277"/>
                        <a:pt x="6074" y="3227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B489238-BCA0-ED8E-991F-765BAE03B8EC}"/>
                </a:ext>
              </a:extLst>
            </p:cNvPr>
            <p:cNvSpPr/>
            <p:nvPr/>
          </p:nvSpPr>
          <p:spPr>
            <a:xfrm>
              <a:off x="10551580" y="5801138"/>
              <a:ext cx="991695" cy="602680"/>
            </a:xfrm>
            <a:custGeom>
              <a:avLst/>
              <a:gdLst>
                <a:gd name="connsiteX0" fmla="*/ 929846 w 991695"/>
                <a:gd name="connsiteY0" fmla="*/ 0 h 602680"/>
                <a:gd name="connsiteX1" fmla="*/ 406386 w 991695"/>
                <a:gd name="connsiteY1" fmla="*/ 0 h 602680"/>
                <a:gd name="connsiteX2" fmla="*/ 347047 w 991695"/>
                <a:gd name="connsiteY2" fmla="*/ 44570 h 602680"/>
                <a:gd name="connsiteX3" fmla="*/ 262572 w 991695"/>
                <a:gd name="connsiteY3" fmla="*/ 335787 h 602680"/>
                <a:gd name="connsiteX4" fmla="*/ 208062 w 991695"/>
                <a:gd name="connsiteY4" fmla="*/ 523684 h 602680"/>
                <a:gd name="connsiteX5" fmla="*/ 209015 w 991695"/>
                <a:gd name="connsiteY5" fmla="*/ 561133 h 602680"/>
                <a:gd name="connsiteX6" fmla="*/ 20753 w 991695"/>
                <a:gd name="connsiteY6" fmla="*/ 561133 h 602680"/>
                <a:gd name="connsiteX7" fmla="*/ 3631 w 991695"/>
                <a:gd name="connsiteY7" fmla="*/ 570181 h 602680"/>
                <a:gd name="connsiteX8" fmla="*/ 0 w 991695"/>
                <a:gd name="connsiteY8" fmla="*/ 581907 h 602680"/>
                <a:gd name="connsiteX9" fmla="*/ 6086 w 991695"/>
                <a:gd name="connsiteY9" fmla="*/ 596595 h 602680"/>
                <a:gd name="connsiteX10" fmla="*/ 20753 w 991695"/>
                <a:gd name="connsiteY10" fmla="*/ 602681 h 602680"/>
                <a:gd name="connsiteX11" fmla="*/ 797495 w 991695"/>
                <a:gd name="connsiteY11" fmla="*/ 602681 h 602680"/>
                <a:gd name="connsiteX12" fmla="*/ 857037 w 991695"/>
                <a:gd name="connsiteY12" fmla="*/ 557360 h 602680"/>
                <a:gd name="connsiteX13" fmla="*/ 989429 w 991695"/>
                <a:gd name="connsiteY13" fmla="*/ 78246 h 602680"/>
                <a:gd name="connsiteX14" fmla="*/ 929867 w 991695"/>
                <a:gd name="connsiteY14" fmla="*/ 0 h 602680"/>
                <a:gd name="connsiteX15" fmla="*/ 713122 w 991695"/>
                <a:gd name="connsiteY15" fmla="*/ 234232 h 602680"/>
                <a:gd name="connsiteX16" fmla="*/ 660519 w 991695"/>
                <a:gd name="connsiteY16" fmla="*/ 283955 h 602680"/>
                <a:gd name="connsiteX17" fmla="*/ 627025 w 991695"/>
                <a:gd name="connsiteY17" fmla="*/ 219808 h 602680"/>
                <a:gd name="connsiteX18" fmla="*/ 679609 w 991695"/>
                <a:gd name="connsiteY18" fmla="*/ 170085 h 602680"/>
                <a:gd name="connsiteX19" fmla="*/ 713122 w 991695"/>
                <a:gd name="connsiteY19" fmla="*/ 234232 h 60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91695" h="602680">
                  <a:moveTo>
                    <a:pt x="929846" y="0"/>
                  </a:moveTo>
                  <a:lnTo>
                    <a:pt x="406386" y="0"/>
                  </a:lnTo>
                  <a:cubicBezTo>
                    <a:pt x="378877" y="0"/>
                    <a:pt x="354695" y="18177"/>
                    <a:pt x="347047" y="44570"/>
                  </a:cubicBezTo>
                  <a:lnTo>
                    <a:pt x="262572" y="335787"/>
                  </a:lnTo>
                  <a:lnTo>
                    <a:pt x="208062" y="523684"/>
                  </a:lnTo>
                  <a:cubicBezTo>
                    <a:pt x="204309" y="536647"/>
                    <a:pt x="204978" y="549590"/>
                    <a:pt x="209015" y="561133"/>
                  </a:cubicBezTo>
                  <a:lnTo>
                    <a:pt x="20753" y="561133"/>
                  </a:lnTo>
                  <a:cubicBezTo>
                    <a:pt x="13653" y="561133"/>
                    <a:pt x="7364" y="564724"/>
                    <a:pt x="3631" y="570181"/>
                  </a:cubicBezTo>
                  <a:cubicBezTo>
                    <a:pt x="1339" y="573529"/>
                    <a:pt x="0" y="577566"/>
                    <a:pt x="0" y="581907"/>
                  </a:cubicBezTo>
                  <a:cubicBezTo>
                    <a:pt x="0" y="587648"/>
                    <a:pt x="2333" y="592842"/>
                    <a:pt x="6086" y="596595"/>
                  </a:cubicBezTo>
                  <a:cubicBezTo>
                    <a:pt x="9839" y="600348"/>
                    <a:pt x="15012" y="602681"/>
                    <a:pt x="20753" y="602681"/>
                  </a:cubicBezTo>
                  <a:lnTo>
                    <a:pt x="797495" y="602681"/>
                  </a:lnTo>
                  <a:cubicBezTo>
                    <a:pt x="825268" y="602681"/>
                    <a:pt x="849653" y="584139"/>
                    <a:pt x="857037" y="557360"/>
                  </a:cubicBezTo>
                  <a:lnTo>
                    <a:pt x="989429" y="78246"/>
                  </a:lnTo>
                  <a:cubicBezTo>
                    <a:pt x="1000303" y="38890"/>
                    <a:pt x="970684" y="0"/>
                    <a:pt x="929867" y="0"/>
                  </a:cubicBezTo>
                  <a:close/>
                  <a:moveTo>
                    <a:pt x="713122" y="234232"/>
                  </a:moveTo>
                  <a:cubicBezTo>
                    <a:pt x="707868" y="265656"/>
                    <a:pt x="684295" y="287931"/>
                    <a:pt x="660519" y="283955"/>
                  </a:cubicBezTo>
                  <a:cubicBezTo>
                    <a:pt x="636742" y="279958"/>
                    <a:pt x="621730" y="251232"/>
                    <a:pt x="627025" y="219808"/>
                  </a:cubicBezTo>
                  <a:cubicBezTo>
                    <a:pt x="632279" y="188383"/>
                    <a:pt x="655832" y="166108"/>
                    <a:pt x="679609" y="170085"/>
                  </a:cubicBezTo>
                  <a:cubicBezTo>
                    <a:pt x="703385" y="174081"/>
                    <a:pt x="718417" y="202807"/>
                    <a:pt x="713122" y="23423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BCBDE0F-14B7-07DD-9E95-142442E31F07}"/>
                </a:ext>
              </a:extLst>
            </p:cNvPr>
            <p:cNvSpPr/>
            <p:nvPr/>
          </p:nvSpPr>
          <p:spPr>
            <a:xfrm>
              <a:off x="10526384" y="6397712"/>
              <a:ext cx="949058" cy="12172"/>
            </a:xfrm>
            <a:custGeom>
              <a:avLst/>
              <a:gdLst>
                <a:gd name="connsiteX0" fmla="*/ 942972 w 949058"/>
                <a:gd name="connsiteY0" fmla="*/ 12172 h 12172"/>
                <a:gd name="connsiteX1" fmla="*/ 6086 w 949058"/>
                <a:gd name="connsiteY1" fmla="*/ 12172 h 12172"/>
                <a:gd name="connsiteX2" fmla="*/ 0 w 949058"/>
                <a:gd name="connsiteY2" fmla="*/ 6086 h 12172"/>
                <a:gd name="connsiteX3" fmla="*/ 6086 w 949058"/>
                <a:gd name="connsiteY3" fmla="*/ 0 h 12172"/>
                <a:gd name="connsiteX4" fmla="*/ 942972 w 949058"/>
                <a:gd name="connsiteY4" fmla="*/ 0 h 12172"/>
                <a:gd name="connsiteX5" fmla="*/ 949058 w 949058"/>
                <a:gd name="connsiteY5" fmla="*/ 6086 h 12172"/>
                <a:gd name="connsiteX6" fmla="*/ 942972 w 94905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9058" h="12172">
                  <a:moveTo>
                    <a:pt x="942972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942972" y="0"/>
                  </a:lnTo>
                  <a:cubicBezTo>
                    <a:pt x="946340" y="0"/>
                    <a:pt x="949058" y="2718"/>
                    <a:pt x="949058" y="6086"/>
                  </a:cubicBezTo>
                  <a:cubicBezTo>
                    <a:pt x="949058" y="9454"/>
                    <a:pt x="946340" y="12172"/>
                    <a:pt x="942972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aphic 213">
              <a:extLst>
                <a:ext uri="{FF2B5EF4-FFF2-40B4-BE49-F238E27FC236}">
                  <a16:creationId xmlns:a16="http://schemas.microsoft.com/office/drawing/2014/main" id="{D9422EF9-31A2-1C95-13FE-AC4F39716ABA}"/>
                </a:ext>
              </a:extLst>
            </p:cNvPr>
            <p:cNvGrpSpPr/>
            <p:nvPr/>
          </p:nvGrpSpPr>
          <p:grpSpPr>
            <a:xfrm>
              <a:off x="10108173" y="4870401"/>
              <a:ext cx="512029" cy="562328"/>
              <a:chOff x="10108173" y="4870401"/>
              <a:chExt cx="512029" cy="562328"/>
            </a:xfrm>
            <a:solidFill>
              <a:srgbClr val="363634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8F7C648-4027-A98A-F315-B3BE0B895E4F}"/>
                  </a:ext>
                </a:extLst>
              </p:cNvPr>
              <p:cNvSpPr/>
              <p:nvPr/>
            </p:nvSpPr>
            <p:spPr>
              <a:xfrm>
                <a:off x="10161915" y="5012934"/>
                <a:ext cx="102343" cy="197019"/>
              </a:xfrm>
              <a:custGeom>
                <a:avLst/>
                <a:gdLst>
                  <a:gd name="connsiteX0" fmla="*/ 102344 w 102343"/>
                  <a:gd name="connsiteY0" fmla="*/ 64857 h 197019"/>
                  <a:gd name="connsiteX1" fmla="*/ 84674 w 102343"/>
                  <a:gd name="connsiteY1" fmla="*/ 190432 h 197019"/>
                  <a:gd name="connsiteX2" fmla="*/ 56374 w 102343"/>
                  <a:gd name="connsiteY2" fmla="*/ 192238 h 197019"/>
                  <a:gd name="connsiteX3" fmla="*/ 53006 w 102343"/>
                  <a:gd name="connsiteY3" fmla="*/ 129450 h 197019"/>
                  <a:gd name="connsiteX4" fmla="*/ 11175 w 102343"/>
                  <a:gd name="connsiteY4" fmla="*/ 91473 h 197019"/>
                  <a:gd name="connsiteX5" fmla="*/ 1437 w 102343"/>
                  <a:gd name="connsiteY5" fmla="*/ 57473 h 197019"/>
                  <a:gd name="connsiteX6" fmla="*/ 5251 w 102343"/>
                  <a:gd name="connsiteY6" fmla="*/ 0 h 197019"/>
                  <a:gd name="connsiteX7" fmla="*/ 102344 w 102343"/>
                  <a:gd name="connsiteY7" fmla="*/ 64898 h 19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343" h="197019">
                    <a:moveTo>
                      <a:pt x="102344" y="64857"/>
                    </a:moveTo>
                    <a:lnTo>
                      <a:pt x="84674" y="190432"/>
                    </a:lnTo>
                    <a:cubicBezTo>
                      <a:pt x="84674" y="190432"/>
                      <a:pt x="70088" y="203964"/>
                      <a:pt x="56374" y="192238"/>
                    </a:cubicBezTo>
                    <a:cubicBezTo>
                      <a:pt x="42660" y="180492"/>
                      <a:pt x="60269" y="140364"/>
                      <a:pt x="53006" y="129450"/>
                    </a:cubicBezTo>
                    <a:cubicBezTo>
                      <a:pt x="45743" y="118536"/>
                      <a:pt x="26653" y="94739"/>
                      <a:pt x="11175" y="91473"/>
                    </a:cubicBezTo>
                    <a:cubicBezTo>
                      <a:pt x="-4304" y="88207"/>
                      <a:pt x="504" y="74554"/>
                      <a:pt x="1437" y="57473"/>
                    </a:cubicBezTo>
                    <a:cubicBezTo>
                      <a:pt x="2370" y="40391"/>
                      <a:pt x="5251" y="0"/>
                      <a:pt x="5251" y="0"/>
                    </a:cubicBezTo>
                    <a:lnTo>
                      <a:pt x="102344" y="6489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9" name="Graphic 213">
                <a:extLst>
                  <a:ext uri="{FF2B5EF4-FFF2-40B4-BE49-F238E27FC236}">
                    <a16:creationId xmlns:a16="http://schemas.microsoft.com/office/drawing/2014/main" id="{46EC9B6E-DBA2-3EB3-EBC3-D11F48FC935E}"/>
                  </a:ext>
                </a:extLst>
              </p:cNvPr>
              <p:cNvGrpSpPr/>
              <p:nvPr/>
            </p:nvGrpSpPr>
            <p:grpSpPr>
              <a:xfrm>
                <a:off x="10108173" y="5094849"/>
                <a:ext cx="432602" cy="337879"/>
                <a:chOff x="10108173" y="5094849"/>
                <a:chExt cx="432602" cy="337879"/>
              </a:xfrm>
              <a:solidFill>
                <a:srgbClr val="363634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1F68BEC8-AFFA-8526-2AE4-32AC1581F1B7}"/>
                    </a:ext>
                  </a:extLst>
                </p:cNvPr>
                <p:cNvSpPr/>
                <p:nvPr/>
              </p:nvSpPr>
              <p:spPr>
                <a:xfrm>
                  <a:off x="10204395" y="5275735"/>
                  <a:ext cx="179181" cy="155877"/>
                </a:xfrm>
                <a:custGeom>
                  <a:avLst/>
                  <a:gdLst>
                    <a:gd name="connsiteX0" fmla="*/ 173104 w 179181"/>
                    <a:gd name="connsiteY0" fmla="*/ 155878 h 155877"/>
                    <a:gd name="connsiteX1" fmla="*/ 172739 w 179181"/>
                    <a:gd name="connsiteY1" fmla="*/ 155878 h 155877"/>
                    <a:gd name="connsiteX2" fmla="*/ 44790 w 179181"/>
                    <a:gd name="connsiteY2" fmla="*/ 117759 h 155877"/>
                    <a:gd name="connsiteX3" fmla="*/ 910 w 179181"/>
                    <a:gd name="connsiteY3" fmla="*/ 5268 h 155877"/>
                    <a:gd name="connsiteX4" fmla="*/ 7767 w 179181"/>
                    <a:gd name="connsiteY4" fmla="*/ 55 h 155877"/>
                    <a:gd name="connsiteX5" fmla="*/ 12980 w 179181"/>
                    <a:gd name="connsiteY5" fmla="*/ 6891 h 155877"/>
                    <a:gd name="connsiteX6" fmla="*/ 12980 w 179181"/>
                    <a:gd name="connsiteY6" fmla="*/ 6891 h 155877"/>
                    <a:gd name="connsiteX7" fmla="*/ 51383 w 179181"/>
                    <a:gd name="connsiteY7" fmla="*/ 107514 h 155877"/>
                    <a:gd name="connsiteX8" fmla="*/ 173449 w 179181"/>
                    <a:gd name="connsiteY8" fmla="*/ 143706 h 155877"/>
                    <a:gd name="connsiteX9" fmla="*/ 179170 w 179181"/>
                    <a:gd name="connsiteY9" fmla="*/ 150137 h 155877"/>
                    <a:gd name="connsiteX10" fmla="*/ 173104 w 179181"/>
                    <a:gd name="connsiteY10" fmla="*/ 155878 h 155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9181" h="155877">
                      <a:moveTo>
                        <a:pt x="173104" y="155878"/>
                      </a:moveTo>
                      <a:cubicBezTo>
                        <a:pt x="172982" y="155878"/>
                        <a:pt x="172861" y="155878"/>
                        <a:pt x="172739" y="155878"/>
                      </a:cubicBezTo>
                      <a:cubicBezTo>
                        <a:pt x="169655" y="155695"/>
                        <a:pt x="96663" y="151151"/>
                        <a:pt x="44790" y="117759"/>
                      </a:cubicBezTo>
                      <a:cubicBezTo>
                        <a:pt x="-8990" y="83170"/>
                        <a:pt x="463" y="8433"/>
                        <a:pt x="910" y="5268"/>
                      </a:cubicBezTo>
                      <a:cubicBezTo>
                        <a:pt x="1356" y="1941"/>
                        <a:pt x="4419" y="-392"/>
                        <a:pt x="7767" y="55"/>
                      </a:cubicBezTo>
                      <a:cubicBezTo>
                        <a:pt x="11094" y="501"/>
                        <a:pt x="13427" y="3564"/>
                        <a:pt x="12980" y="6891"/>
                      </a:cubicBezTo>
                      <a:lnTo>
                        <a:pt x="12980" y="6891"/>
                      </a:lnTo>
                      <a:cubicBezTo>
                        <a:pt x="12879" y="7581"/>
                        <a:pt x="4196" y="77145"/>
                        <a:pt x="51383" y="107514"/>
                      </a:cubicBezTo>
                      <a:cubicBezTo>
                        <a:pt x="100538" y="139121"/>
                        <a:pt x="172739" y="143665"/>
                        <a:pt x="173449" y="143706"/>
                      </a:cubicBezTo>
                      <a:cubicBezTo>
                        <a:pt x="176796" y="143909"/>
                        <a:pt x="179373" y="146769"/>
                        <a:pt x="179170" y="150137"/>
                      </a:cubicBezTo>
                      <a:cubicBezTo>
                        <a:pt x="178987" y="153383"/>
                        <a:pt x="176309" y="155878"/>
                        <a:pt x="173104" y="1558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4BFE8A7C-12D7-6654-A909-A71F2BCBB516}"/>
                    </a:ext>
                  </a:extLst>
                </p:cNvPr>
                <p:cNvSpPr/>
                <p:nvPr/>
              </p:nvSpPr>
              <p:spPr>
                <a:xfrm>
                  <a:off x="10371404" y="5160574"/>
                  <a:ext cx="169371" cy="272155"/>
                </a:xfrm>
                <a:custGeom>
                  <a:avLst/>
                  <a:gdLst>
                    <a:gd name="connsiteX0" fmla="*/ 27011 w 169371"/>
                    <a:gd name="connsiteY0" fmla="*/ 272155 h 272155"/>
                    <a:gd name="connsiteX1" fmla="*/ 5324 w 169371"/>
                    <a:gd name="connsiteY1" fmla="*/ 270979 h 272155"/>
                    <a:gd name="connsiteX2" fmla="*/ 49 w 169371"/>
                    <a:gd name="connsiteY2" fmla="*/ 264183 h 272155"/>
                    <a:gd name="connsiteX3" fmla="*/ 6846 w 169371"/>
                    <a:gd name="connsiteY3" fmla="*/ 258908 h 272155"/>
                    <a:gd name="connsiteX4" fmla="*/ 99617 w 169371"/>
                    <a:gd name="connsiteY4" fmla="*/ 233692 h 272155"/>
                    <a:gd name="connsiteX5" fmla="*/ 157313 w 169371"/>
                    <a:gd name="connsiteY5" fmla="*/ 4937 h 272155"/>
                    <a:gd name="connsiteX6" fmla="*/ 164434 w 169371"/>
                    <a:gd name="connsiteY6" fmla="*/ 109 h 272155"/>
                    <a:gd name="connsiteX7" fmla="*/ 169262 w 169371"/>
                    <a:gd name="connsiteY7" fmla="*/ 7230 h 272155"/>
                    <a:gd name="connsiteX8" fmla="*/ 109964 w 169371"/>
                    <a:gd name="connsiteY8" fmla="*/ 240102 h 272155"/>
                    <a:gd name="connsiteX9" fmla="*/ 26990 w 169371"/>
                    <a:gd name="connsiteY9" fmla="*/ 272155 h 272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9371" h="272155">
                      <a:moveTo>
                        <a:pt x="27011" y="272155"/>
                      </a:moveTo>
                      <a:cubicBezTo>
                        <a:pt x="14981" y="272155"/>
                        <a:pt x="6379" y="271121"/>
                        <a:pt x="5324" y="270979"/>
                      </a:cubicBezTo>
                      <a:cubicBezTo>
                        <a:pt x="1997" y="270553"/>
                        <a:pt x="-377" y="267510"/>
                        <a:pt x="49" y="264183"/>
                      </a:cubicBezTo>
                      <a:cubicBezTo>
                        <a:pt x="476" y="260856"/>
                        <a:pt x="3498" y="258482"/>
                        <a:pt x="6846" y="258908"/>
                      </a:cubicBezTo>
                      <a:cubicBezTo>
                        <a:pt x="7556" y="258989"/>
                        <a:pt x="78702" y="267510"/>
                        <a:pt x="99617" y="233692"/>
                      </a:cubicBezTo>
                      <a:cubicBezTo>
                        <a:pt x="118342" y="203424"/>
                        <a:pt x="148508" y="50948"/>
                        <a:pt x="157313" y="4937"/>
                      </a:cubicBezTo>
                      <a:cubicBezTo>
                        <a:pt x="157942" y="1631"/>
                        <a:pt x="161127" y="-520"/>
                        <a:pt x="164434" y="109"/>
                      </a:cubicBezTo>
                      <a:cubicBezTo>
                        <a:pt x="167740" y="738"/>
                        <a:pt x="169891" y="3923"/>
                        <a:pt x="169262" y="7230"/>
                      </a:cubicBezTo>
                      <a:cubicBezTo>
                        <a:pt x="157861" y="66873"/>
                        <a:pt x="129256" y="208921"/>
                        <a:pt x="109964" y="240102"/>
                      </a:cubicBezTo>
                      <a:cubicBezTo>
                        <a:pt x="92983" y="267550"/>
                        <a:pt x="52369" y="272155"/>
                        <a:pt x="26990" y="27215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CE93562D-9CBB-84BD-2153-120766F4AFDF}"/>
                    </a:ext>
                  </a:extLst>
                </p:cNvPr>
                <p:cNvSpPr/>
                <p:nvPr/>
              </p:nvSpPr>
              <p:spPr>
                <a:xfrm>
                  <a:off x="10108173" y="5094849"/>
                  <a:ext cx="154904" cy="266449"/>
                </a:xfrm>
                <a:custGeom>
                  <a:avLst/>
                  <a:gdLst>
                    <a:gd name="connsiteX0" fmla="*/ 59033 w 154904"/>
                    <a:gd name="connsiteY0" fmla="*/ 266450 h 266449"/>
                    <a:gd name="connsiteX1" fmla="*/ 57694 w 154904"/>
                    <a:gd name="connsiteY1" fmla="*/ 266308 h 266449"/>
                    <a:gd name="connsiteX2" fmla="*/ 53089 w 154904"/>
                    <a:gd name="connsiteY2" fmla="*/ 259025 h 266449"/>
                    <a:gd name="connsiteX3" fmla="*/ 60433 w 154904"/>
                    <a:gd name="connsiteY3" fmla="*/ 156455 h 266449"/>
                    <a:gd name="connsiteX4" fmla="*/ 58891 w 154904"/>
                    <a:gd name="connsiteY4" fmla="*/ 127810 h 266449"/>
                    <a:gd name="connsiteX5" fmla="*/ 54185 w 154904"/>
                    <a:gd name="connsiteY5" fmla="*/ 121501 h 266449"/>
                    <a:gd name="connsiteX6" fmla="*/ 8215 w 154904"/>
                    <a:gd name="connsiteY6" fmla="*/ 94255 h 266449"/>
                    <a:gd name="connsiteX7" fmla="*/ 4157 w 154904"/>
                    <a:gd name="connsiteY7" fmla="*/ 39014 h 266449"/>
                    <a:gd name="connsiteX8" fmla="*/ 41161 w 154904"/>
                    <a:gd name="connsiteY8" fmla="*/ 1727 h 266449"/>
                    <a:gd name="connsiteX9" fmla="*/ 111962 w 154904"/>
                    <a:gd name="connsiteY9" fmla="*/ 44411 h 266449"/>
                    <a:gd name="connsiteX10" fmla="*/ 114355 w 154904"/>
                    <a:gd name="connsiteY10" fmla="*/ 56644 h 266449"/>
                    <a:gd name="connsiteX11" fmla="*/ 110318 w 154904"/>
                    <a:gd name="connsiteY11" fmla="*/ 95716 h 266449"/>
                    <a:gd name="connsiteX12" fmla="*/ 113787 w 154904"/>
                    <a:gd name="connsiteY12" fmla="*/ 105372 h 266449"/>
                    <a:gd name="connsiteX13" fmla="*/ 123099 w 154904"/>
                    <a:gd name="connsiteY13" fmla="*/ 109612 h 266449"/>
                    <a:gd name="connsiteX14" fmla="*/ 136488 w 154904"/>
                    <a:gd name="connsiteY14" fmla="*/ 97968 h 266449"/>
                    <a:gd name="connsiteX15" fmla="*/ 142757 w 154904"/>
                    <a:gd name="connsiteY15" fmla="*/ 42301 h 266449"/>
                    <a:gd name="connsiteX16" fmla="*/ 149492 w 154904"/>
                    <a:gd name="connsiteY16" fmla="*/ 36925 h 266449"/>
                    <a:gd name="connsiteX17" fmla="*/ 154868 w 154904"/>
                    <a:gd name="connsiteY17" fmla="*/ 43660 h 266449"/>
                    <a:gd name="connsiteX18" fmla="*/ 148599 w 154904"/>
                    <a:gd name="connsiteY18" fmla="*/ 99327 h 266449"/>
                    <a:gd name="connsiteX19" fmla="*/ 122795 w 154904"/>
                    <a:gd name="connsiteY19" fmla="*/ 121785 h 266449"/>
                    <a:gd name="connsiteX20" fmla="*/ 104841 w 154904"/>
                    <a:gd name="connsiteY20" fmla="*/ 113629 h 266449"/>
                    <a:gd name="connsiteX21" fmla="*/ 98187 w 154904"/>
                    <a:gd name="connsiteY21" fmla="*/ 95026 h 266449"/>
                    <a:gd name="connsiteX22" fmla="*/ 102346 w 154904"/>
                    <a:gd name="connsiteY22" fmla="*/ 54838 h 266449"/>
                    <a:gd name="connsiteX23" fmla="*/ 101534 w 154904"/>
                    <a:gd name="connsiteY23" fmla="*/ 50639 h 266449"/>
                    <a:gd name="connsiteX24" fmla="*/ 44630 w 154904"/>
                    <a:gd name="connsiteY24" fmla="*/ 13392 h 266449"/>
                    <a:gd name="connsiteX25" fmla="*/ 15701 w 154904"/>
                    <a:gd name="connsiteY25" fmla="*/ 42991 h 266449"/>
                    <a:gd name="connsiteX26" fmla="*/ 18176 w 154904"/>
                    <a:gd name="connsiteY26" fmla="*/ 87196 h 266449"/>
                    <a:gd name="connsiteX27" fmla="*/ 57552 w 154904"/>
                    <a:gd name="connsiteY27" fmla="*/ 109775 h 266449"/>
                    <a:gd name="connsiteX28" fmla="*/ 71104 w 154904"/>
                    <a:gd name="connsiteY28" fmla="*/ 128033 h 266449"/>
                    <a:gd name="connsiteX29" fmla="*/ 72585 w 154904"/>
                    <a:gd name="connsiteY29" fmla="*/ 155298 h 266449"/>
                    <a:gd name="connsiteX30" fmla="*/ 64998 w 154904"/>
                    <a:gd name="connsiteY30" fmla="*/ 261682 h 266449"/>
                    <a:gd name="connsiteX31" fmla="*/ 59074 w 154904"/>
                    <a:gd name="connsiteY31" fmla="*/ 266430 h 266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54904" h="266449">
                      <a:moveTo>
                        <a:pt x="59033" y="266450"/>
                      </a:moveTo>
                      <a:cubicBezTo>
                        <a:pt x="58587" y="266450"/>
                        <a:pt x="58141" y="266409"/>
                        <a:pt x="57694" y="266308"/>
                      </a:cubicBezTo>
                      <a:cubicBezTo>
                        <a:pt x="54408" y="265578"/>
                        <a:pt x="52359" y="262311"/>
                        <a:pt x="53089" y="259025"/>
                      </a:cubicBezTo>
                      <a:cubicBezTo>
                        <a:pt x="65058" y="205813"/>
                        <a:pt x="62604" y="179582"/>
                        <a:pt x="60433" y="156455"/>
                      </a:cubicBezTo>
                      <a:cubicBezTo>
                        <a:pt x="59540" y="146920"/>
                        <a:pt x="58688" y="137933"/>
                        <a:pt x="58891" y="127810"/>
                      </a:cubicBezTo>
                      <a:cubicBezTo>
                        <a:pt x="58952" y="124888"/>
                        <a:pt x="57005" y="122292"/>
                        <a:pt x="54185" y="121501"/>
                      </a:cubicBezTo>
                      <a:cubicBezTo>
                        <a:pt x="38990" y="117179"/>
                        <a:pt x="18683" y="108963"/>
                        <a:pt x="8215" y="94255"/>
                      </a:cubicBezTo>
                      <a:cubicBezTo>
                        <a:pt x="-975" y="81353"/>
                        <a:pt x="-2639" y="58632"/>
                        <a:pt x="4157" y="39014"/>
                      </a:cubicBezTo>
                      <a:cubicBezTo>
                        <a:pt x="10730" y="20046"/>
                        <a:pt x="23856" y="6799"/>
                        <a:pt x="41161" y="1727"/>
                      </a:cubicBezTo>
                      <a:cubicBezTo>
                        <a:pt x="77007" y="-8802"/>
                        <a:pt x="104415" y="31731"/>
                        <a:pt x="111962" y="44411"/>
                      </a:cubicBezTo>
                      <a:cubicBezTo>
                        <a:pt x="114132" y="48062"/>
                        <a:pt x="114984" y="52404"/>
                        <a:pt x="114355" y="56644"/>
                      </a:cubicBezTo>
                      <a:cubicBezTo>
                        <a:pt x="113260" y="64048"/>
                        <a:pt x="111251" y="79000"/>
                        <a:pt x="110318" y="95716"/>
                      </a:cubicBezTo>
                      <a:cubicBezTo>
                        <a:pt x="110115" y="99307"/>
                        <a:pt x="111353" y="102735"/>
                        <a:pt x="113787" y="105372"/>
                      </a:cubicBezTo>
                      <a:cubicBezTo>
                        <a:pt x="116222" y="108010"/>
                        <a:pt x="119529" y="109511"/>
                        <a:pt x="123099" y="109612"/>
                      </a:cubicBezTo>
                      <a:cubicBezTo>
                        <a:pt x="129936" y="109754"/>
                        <a:pt x="135717" y="104784"/>
                        <a:pt x="136488" y="97968"/>
                      </a:cubicBezTo>
                      <a:lnTo>
                        <a:pt x="142757" y="42301"/>
                      </a:lnTo>
                      <a:cubicBezTo>
                        <a:pt x="143142" y="38953"/>
                        <a:pt x="146145" y="36539"/>
                        <a:pt x="149492" y="36925"/>
                      </a:cubicBezTo>
                      <a:cubicBezTo>
                        <a:pt x="152839" y="37310"/>
                        <a:pt x="155233" y="40313"/>
                        <a:pt x="154868" y="43660"/>
                      </a:cubicBezTo>
                      <a:lnTo>
                        <a:pt x="148599" y="99327"/>
                      </a:lnTo>
                      <a:cubicBezTo>
                        <a:pt x="147119" y="112473"/>
                        <a:pt x="136022" y="122150"/>
                        <a:pt x="122795" y="121785"/>
                      </a:cubicBezTo>
                      <a:cubicBezTo>
                        <a:pt x="115897" y="121602"/>
                        <a:pt x="109527" y="118701"/>
                        <a:pt x="104841" y="113629"/>
                      </a:cubicBezTo>
                      <a:cubicBezTo>
                        <a:pt x="100155" y="108537"/>
                        <a:pt x="97801" y="101944"/>
                        <a:pt x="98187" y="95026"/>
                      </a:cubicBezTo>
                      <a:cubicBezTo>
                        <a:pt x="99161" y="77823"/>
                        <a:pt x="101210" y="62466"/>
                        <a:pt x="102346" y="54838"/>
                      </a:cubicBezTo>
                      <a:cubicBezTo>
                        <a:pt x="102569" y="53357"/>
                        <a:pt x="102285" y="51896"/>
                        <a:pt x="101534" y="50639"/>
                      </a:cubicBezTo>
                      <a:cubicBezTo>
                        <a:pt x="95123" y="39866"/>
                        <a:pt x="72037" y="5338"/>
                        <a:pt x="44630" y="13392"/>
                      </a:cubicBezTo>
                      <a:cubicBezTo>
                        <a:pt x="26534" y="18707"/>
                        <a:pt x="18744" y="34227"/>
                        <a:pt x="15701" y="42991"/>
                      </a:cubicBezTo>
                      <a:cubicBezTo>
                        <a:pt x="10203" y="58875"/>
                        <a:pt x="11237" y="77458"/>
                        <a:pt x="18176" y="87196"/>
                      </a:cubicBezTo>
                      <a:cubicBezTo>
                        <a:pt x="27041" y="99631"/>
                        <a:pt x="46658" y="106691"/>
                        <a:pt x="57552" y="109775"/>
                      </a:cubicBezTo>
                      <a:cubicBezTo>
                        <a:pt x="65708" y="112087"/>
                        <a:pt x="71286" y="119594"/>
                        <a:pt x="71104" y="128033"/>
                      </a:cubicBezTo>
                      <a:cubicBezTo>
                        <a:pt x="70921" y="137446"/>
                        <a:pt x="71733" y="146108"/>
                        <a:pt x="72585" y="155298"/>
                      </a:cubicBezTo>
                      <a:cubicBezTo>
                        <a:pt x="74837" y="179338"/>
                        <a:pt x="77393" y="206583"/>
                        <a:pt x="64998" y="261682"/>
                      </a:cubicBezTo>
                      <a:cubicBezTo>
                        <a:pt x="64369" y="264502"/>
                        <a:pt x="61853" y="266430"/>
                        <a:pt x="59074" y="266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" name="Graphic 213">
                <a:extLst>
                  <a:ext uri="{FF2B5EF4-FFF2-40B4-BE49-F238E27FC236}">
                    <a16:creationId xmlns:a16="http://schemas.microsoft.com/office/drawing/2014/main" id="{2F83A2D2-75EC-7739-FE4D-02F1211DCEAC}"/>
                  </a:ext>
                </a:extLst>
              </p:cNvPr>
              <p:cNvGrpSpPr/>
              <p:nvPr/>
            </p:nvGrpSpPr>
            <p:grpSpPr>
              <a:xfrm>
                <a:off x="10325247" y="5175850"/>
                <a:ext cx="153928" cy="62968"/>
                <a:chOff x="10325247" y="5175850"/>
                <a:chExt cx="153928" cy="62968"/>
              </a:xfrm>
              <a:solidFill>
                <a:srgbClr val="363634"/>
              </a:solidFill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0C53592D-ABD9-F78D-1D57-434939FD884E}"/>
                    </a:ext>
                  </a:extLst>
                </p:cNvPr>
                <p:cNvSpPr/>
                <p:nvPr/>
              </p:nvSpPr>
              <p:spPr>
                <a:xfrm rot="-4732199">
                  <a:off x="10320681" y="5185106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73F05031-9F6C-57D1-569D-76AC47E107CA}"/>
                    </a:ext>
                  </a:extLst>
                </p:cNvPr>
                <p:cNvSpPr/>
                <p:nvPr/>
              </p:nvSpPr>
              <p:spPr>
                <a:xfrm rot="-4732199">
                  <a:off x="10449091" y="5210371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aphic 213">
                <a:extLst>
                  <a:ext uri="{FF2B5EF4-FFF2-40B4-BE49-F238E27FC236}">
                    <a16:creationId xmlns:a16="http://schemas.microsoft.com/office/drawing/2014/main" id="{4A2E3C3B-9114-F61E-0B53-E4787B41D1EE}"/>
                  </a:ext>
                </a:extLst>
              </p:cNvPr>
              <p:cNvGrpSpPr/>
              <p:nvPr/>
            </p:nvGrpSpPr>
            <p:grpSpPr>
              <a:xfrm>
                <a:off x="10310002" y="5162046"/>
                <a:ext cx="196581" cy="203290"/>
                <a:chOff x="10310002" y="5162046"/>
                <a:chExt cx="196581" cy="203290"/>
              </a:xfrm>
              <a:solidFill>
                <a:srgbClr val="363634"/>
              </a:solidFill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81811C4A-5FC0-5A70-EE74-112651C3926F}"/>
                    </a:ext>
                  </a:extLst>
                </p:cNvPr>
                <p:cNvSpPr/>
                <p:nvPr/>
              </p:nvSpPr>
              <p:spPr>
                <a:xfrm>
                  <a:off x="10315843" y="5315423"/>
                  <a:ext cx="89641" cy="49913"/>
                </a:xfrm>
                <a:custGeom>
                  <a:avLst/>
                  <a:gdLst>
                    <a:gd name="connsiteX0" fmla="*/ 68432 w 89641"/>
                    <a:gd name="connsiteY0" fmla="*/ 49913 h 49913"/>
                    <a:gd name="connsiteX1" fmla="*/ 431 w 89641"/>
                    <a:gd name="connsiteY1" fmla="*/ 8345 h 49913"/>
                    <a:gd name="connsiteX2" fmla="*/ 3818 w 89641"/>
                    <a:gd name="connsiteY2" fmla="*/ 433 h 49913"/>
                    <a:gd name="connsiteX3" fmla="*/ 11710 w 89641"/>
                    <a:gd name="connsiteY3" fmla="*/ 3801 h 49913"/>
                    <a:gd name="connsiteX4" fmla="*/ 11710 w 89641"/>
                    <a:gd name="connsiteY4" fmla="*/ 3801 h 49913"/>
                    <a:gd name="connsiteX5" fmla="*/ 82633 w 89641"/>
                    <a:gd name="connsiteY5" fmla="*/ 36585 h 49913"/>
                    <a:gd name="connsiteX6" fmla="*/ 89571 w 89641"/>
                    <a:gd name="connsiteY6" fmla="*/ 41656 h 49913"/>
                    <a:gd name="connsiteX7" fmla="*/ 84499 w 89641"/>
                    <a:gd name="connsiteY7" fmla="*/ 48594 h 49913"/>
                    <a:gd name="connsiteX8" fmla="*/ 68412 w 89641"/>
                    <a:gd name="connsiteY8" fmla="*/ 49872 h 49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9641" h="49913">
                      <a:moveTo>
                        <a:pt x="68432" y="49913"/>
                      </a:moveTo>
                      <a:cubicBezTo>
                        <a:pt x="17654" y="49913"/>
                        <a:pt x="613" y="8812"/>
                        <a:pt x="431" y="8345"/>
                      </a:cubicBezTo>
                      <a:cubicBezTo>
                        <a:pt x="-807" y="5221"/>
                        <a:pt x="715" y="1691"/>
                        <a:pt x="3818" y="433"/>
                      </a:cubicBezTo>
                      <a:cubicBezTo>
                        <a:pt x="6943" y="-804"/>
                        <a:pt x="10473" y="697"/>
                        <a:pt x="11710" y="3801"/>
                      </a:cubicBezTo>
                      <a:lnTo>
                        <a:pt x="11710" y="3801"/>
                      </a:lnTo>
                      <a:cubicBezTo>
                        <a:pt x="12400" y="5485"/>
                        <a:pt x="29136" y="44882"/>
                        <a:pt x="82633" y="36585"/>
                      </a:cubicBezTo>
                      <a:cubicBezTo>
                        <a:pt x="85940" y="36057"/>
                        <a:pt x="89064" y="38350"/>
                        <a:pt x="89571" y="41656"/>
                      </a:cubicBezTo>
                      <a:cubicBezTo>
                        <a:pt x="90078" y="44983"/>
                        <a:pt x="87806" y="48087"/>
                        <a:pt x="84499" y="48594"/>
                      </a:cubicBezTo>
                      <a:cubicBezTo>
                        <a:pt x="78799" y="49487"/>
                        <a:pt x="73443" y="49872"/>
                        <a:pt x="68412" y="498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9" name="Graphic 213">
                  <a:extLst>
                    <a:ext uri="{FF2B5EF4-FFF2-40B4-BE49-F238E27FC236}">
                      <a16:creationId xmlns:a16="http://schemas.microsoft.com/office/drawing/2014/main" id="{BF84829C-FCBA-9A00-E9A4-FB2D7DC3DB99}"/>
                    </a:ext>
                  </a:extLst>
                </p:cNvPr>
                <p:cNvGrpSpPr/>
                <p:nvPr/>
              </p:nvGrpSpPr>
              <p:grpSpPr>
                <a:xfrm>
                  <a:off x="10310002" y="5162046"/>
                  <a:ext cx="196581" cy="153628"/>
                  <a:chOff x="10310002" y="5162046"/>
                  <a:chExt cx="196581" cy="153628"/>
                </a:xfrm>
                <a:solidFill>
                  <a:srgbClr val="363634"/>
                </a:solidFill>
              </p:grpSpPr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42421AC8-5563-E4C2-E009-B8EAB9CF8F25}"/>
                      </a:ext>
                    </a:extLst>
                  </p:cNvPr>
                  <p:cNvSpPr/>
                  <p:nvPr/>
                </p:nvSpPr>
                <p:spPr>
                  <a:xfrm>
                    <a:off x="10377571" y="5183013"/>
                    <a:ext cx="129011" cy="132661"/>
                  </a:xfrm>
                  <a:custGeom>
                    <a:avLst/>
                    <a:gdLst>
                      <a:gd name="connsiteX0" fmla="*/ 22750 w 129011"/>
                      <a:gd name="connsiteY0" fmla="*/ 132661 h 132661"/>
                      <a:gd name="connsiteX1" fmla="*/ 4837 w 129011"/>
                      <a:gd name="connsiteY1" fmla="*/ 130795 h 132661"/>
                      <a:gd name="connsiteX2" fmla="*/ 131 w 129011"/>
                      <a:gd name="connsiteY2" fmla="*/ 123593 h 132661"/>
                      <a:gd name="connsiteX3" fmla="*/ 7332 w 129011"/>
                      <a:gd name="connsiteY3" fmla="*/ 118887 h 132661"/>
                      <a:gd name="connsiteX4" fmla="*/ 51903 w 129011"/>
                      <a:gd name="connsiteY4" fmla="*/ 114809 h 132661"/>
                      <a:gd name="connsiteX5" fmla="*/ 52308 w 129011"/>
                      <a:gd name="connsiteY5" fmla="*/ 114383 h 132661"/>
                      <a:gd name="connsiteX6" fmla="*/ 52227 w 129011"/>
                      <a:gd name="connsiteY6" fmla="*/ 113734 h 132661"/>
                      <a:gd name="connsiteX7" fmla="*/ 56325 w 129011"/>
                      <a:gd name="connsiteY7" fmla="*/ 12766 h 132661"/>
                      <a:gd name="connsiteX8" fmla="*/ 126923 w 129011"/>
                      <a:gd name="connsiteY8" fmla="*/ 15180 h 132661"/>
                      <a:gd name="connsiteX9" fmla="*/ 127512 w 129011"/>
                      <a:gd name="connsiteY9" fmla="*/ 23762 h 132661"/>
                      <a:gd name="connsiteX10" fmla="*/ 118930 w 129011"/>
                      <a:gd name="connsiteY10" fmla="*/ 24350 h 132661"/>
                      <a:gd name="connsiteX11" fmla="*/ 118930 w 129011"/>
                      <a:gd name="connsiteY11" fmla="*/ 24350 h 132661"/>
                      <a:gd name="connsiteX12" fmla="*/ 64541 w 129011"/>
                      <a:gd name="connsiteY12" fmla="*/ 21733 h 132661"/>
                      <a:gd name="connsiteX13" fmla="*/ 62573 w 129011"/>
                      <a:gd name="connsiteY13" fmla="*/ 107323 h 132661"/>
                      <a:gd name="connsiteX14" fmla="*/ 63872 w 129011"/>
                      <a:gd name="connsiteY14" fmla="*/ 118136 h 132661"/>
                      <a:gd name="connsiteX15" fmla="*/ 56508 w 129011"/>
                      <a:gd name="connsiteY15" fmla="*/ 126068 h 132661"/>
                      <a:gd name="connsiteX16" fmla="*/ 22730 w 129011"/>
                      <a:gd name="connsiteY16" fmla="*/ 132661 h 132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29011" h="132661">
                        <a:moveTo>
                          <a:pt x="22750" y="132661"/>
                        </a:moveTo>
                        <a:cubicBezTo>
                          <a:pt x="17151" y="132661"/>
                          <a:pt x="11146" y="132134"/>
                          <a:pt x="4837" y="130795"/>
                        </a:cubicBezTo>
                        <a:cubicBezTo>
                          <a:pt x="1551" y="130105"/>
                          <a:pt x="-559" y="126880"/>
                          <a:pt x="131" y="123593"/>
                        </a:cubicBezTo>
                        <a:cubicBezTo>
                          <a:pt x="820" y="120307"/>
                          <a:pt x="4046" y="118197"/>
                          <a:pt x="7332" y="118887"/>
                        </a:cubicBezTo>
                        <a:cubicBezTo>
                          <a:pt x="27234" y="123066"/>
                          <a:pt x="43788" y="118116"/>
                          <a:pt x="51903" y="114809"/>
                        </a:cubicBezTo>
                        <a:cubicBezTo>
                          <a:pt x="51984" y="114768"/>
                          <a:pt x="52207" y="114687"/>
                          <a:pt x="52308" y="114383"/>
                        </a:cubicBezTo>
                        <a:cubicBezTo>
                          <a:pt x="52389" y="114160"/>
                          <a:pt x="52349" y="113937"/>
                          <a:pt x="52227" y="113734"/>
                        </a:cubicBezTo>
                        <a:cubicBezTo>
                          <a:pt x="33665" y="83628"/>
                          <a:pt x="28776" y="38003"/>
                          <a:pt x="56325" y="12766"/>
                        </a:cubicBezTo>
                        <a:cubicBezTo>
                          <a:pt x="82495" y="-11192"/>
                          <a:pt x="113940" y="3860"/>
                          <a:pt x="126923" y="15180"/>
                        </a:cubicBezTo>
                        <a:cubicBezTo>
                          <a:pt x="129459" y="17392"/>
                          <a:pt x="129723" y="21226"/>
                          <a:pt x="127512" y="23762"/>
                        </a:cubicBezTo>
                        <a:cubicBezTo>
                          <a:pt x="125300" y="26298"/>
                          <a:pt x="121466" y="26561"/>
                          <a:pt x="118930" y="24350"/>
                        </a:cubicBezTo>
                        <a:lnTo>
                          <a:pt x="118930" y="24350"/>
                        </a:lnTo>
                        <a:cubicBezTo>
                          <a:pt x="117733" y="23315"/>
                          <a:pt x="89190" y="-826"/>
                          <a:pt x="64541" y="21733"/>
                        </a:cubicBezTo>
                        <a:cubicBezTo>
                          <a:pt x="39061" y="45083"/>
                          <a:pt x="49813" y="86631"/>
                          <a:pt x="62573" y="107323"/>
                        </a:cubicBezTo>
                        <a:cubicBezTo>
                          <a:pt x="64582" y="110569"/>
                          <a:pt x="65048" y="114505"/>
                          <a:pt x="63872" y="118136"/>
                        </a:cubicBezTo>
                        <a:cubicBezTo>
                          <a:pt x="62695" y="121747"/>
                          <a:pt x="60017" y="124628"/>
                          <a:pt x="56508" y="126068"/>
                        </a:cubicBezTo>
                        <a:cubicBezTo>
                          <a:pt x="49671" y="128868"/>
                          <a:pt x="37661" y="132661"/>
                          <a:pt x="22730" y="13266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6990AF24-2BD1-2F62-FE21-B4D6C444D6D6}"/>
                      </a:ext>
                    </a:extLst>
                  </p:cNvPr>
                  <p:cNvSpPr/>
                  <p:nvPr/>
                </p:nvSpPr>
                <p:spPr>
                  <a:xfrm>
                    <a:off x="10310002" y="5162046"/>
                    <a:ext cx="71252" cy="23001"/>
                  </a:xfrm>
                  <a:custGeom>
                    <a:avLst/>
                    <a:gdLst>
                      <a:gd name="connsiteX0" fmla="*/ 65185 w 71252"/>
                      <a:gd name="connsiteY0" fmla="*/ 23002 h 23001"/>
                      <a:gd name="connsiteX1" fmla="*/ 61188 w 71252"/>
                      <a:gd name="connsiteY1" fmla="*/ 21500 h 23001"/>
                      <a:gd name="connsiteX2" fmla="*/ 9132 w 71252"/>
                      <a:gd name="connsiteY2" fmla="*/ 19167 h 23001"/>
                      <a:gd name="connsiteX3" fmla="*/ 815 w 71252"/>
                      <a:gd name="connsiteY3" fmla="*/ 16936 h 23001"/>
                      <a:gd name="connsiteX4" fmla="*/ 3046 w 71252"/>
                      <a:gd name="connsiteY4" fmla="*/ 8618 h 23001"/>
                      <a:gd name="connsiteX5" fmla="*/ 69161 w 71252"/>
                      <a:gd name="connsiteY5" fmla="*/ 12311 h 23001"/>
                      <a:gd name="connsiteX6" fmla="*/ 69770 w 71252"/>
                      <a:gd name="connsiteY6" fmla="*/ 20892 h 23001"/>
                      <a:gd name="connsiteX7" fmla="*/ 65164 w 71252"/>
                      <a:gd name="connsiteY7" fmla="*/ 22981 h 23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252" h="23001">
                        <a:moveTo>
                          <a:pt x="65185" y="23002"/>
                        </a:moveTo>
                        <a:cubicBezTo>
                          <a:pt x="63765" y="23002"/>
                          <a:pt x="62345" y="22515"/>
                          <a:pt x="61188" y="21500"/>
                        </a:cubicBezTo>
                        <a:cubicBezTo>
                          <a:pt x="39096" y="2289"/>
                          <a:pt x="9437" y="19005"/>
                          <a:pt x="9132" y="19167"/>
                        </a:cubicBezTo>
                        <a:cubicBezTo>
                          <a:pt x="6211" y="20851"/>
                          <a:pt x="2498" y="19837"/>
                          <a:pt x="815" y="16936"/>
                        </a:cubicBezTo>
                        <a:cubicBezTo>
                          <a:pt x="-869" y="14015"/>
                          <a:pt x="145" y="10302"/>
                          <a:pt x="3046" y="8618"/>
                        </a:cubicBezTo>
                        <a:cubicBezTo>
                          <a:pt x="4568" y="7746"/>
                          <a:pt x="40597" y="-12521"/>
                          <a:pt x="69161" y="12311"/>
                        </a:cubicBezTo>
                        <a:cubicBezTo>
                          <a:pt x="71697" y="14522"/>
                          <a:pt x="71961" y="18356"/>
                          <a:pt x="69770" y="20892"/>
                        </a:cubicBezTo>
                        <a:cubicBezTo>
                          <a:pt x="68573" y="22271"/>
                          <a:pt x="66869" y="22981"/>
                          <a:pt x="65164" y="2298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C262B88-5558-47DA-FF48-F245466EA96F}"/>
                  </a:ext>
                </a:extLst>
              </p:cNvPr>
              <p:cNvSpPr/>
              <p:nvPr/>
            </p:nvSpPr>
            <p:spPr>
              <a:xfrm>
                <a:off x="10157597" y="5033653"/>
                <a:ext cx="16155" cy="69678"/>
              </a:xfrm>
              <a:custGeom>
                <a:avLst/>
                <a:gdLst>
                  <a:gd name="connsiteX0" fmla="*/ 6100 w 16155"/>
                  <a:gd name="connsiteY0" fmla="*/ 69679 h 69678"/>
                  <a:gd name="connsiteX1" fmla="*/ 5674 w 16155"/>
                  <a:gd name="connsiteY1" fmla="*/ 69679 h 69678"/>
                  <a:gd name="connsiteX2" fmla="*/ 14 w 16155"/>
                  <a:gd name="connsiteY2" fmla="*/ 63187 h 69678"/>
                  <a:gd name="connsiteX3" fmla="*/ 3990 w 16155"/>
                  <a:gd name="connsiteY3" fmla="*/ 5674 h 69678"/>
                  <a:gd name="connsiteX4" fmla="*/ 10482 w 16155"/>
                  <a:gd name="connsiteY4" fmla="*/ 14 h 69678"/>
                  <a:gd name="connsiteX5" fmla="*/ 16142 w 16155"/>
                  <a:gd name="connsiteY5" fmla="*/ 6505 h 69678"/>
                  <a:gd name="connsiteX6" fmla="*/ 12165 w 16155"/>
                  <a:gd name="connsiteY6" fmla="*/ 64019 h 69678"/>
                  <a:gd name="connsiteX7" fmla="*/ 6100 w 16155"/>
                  <a:gd name="connsiteY7" fmla="*/ 69679 h 6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55" h="69678">
                    <a:moveTo>
                      <a:pt x="6100" y="69679"/>
                    </a:moveTo>
                    <a:cubicBezTo>
                      <a:pt x="5958" y="69679"/>
                      <a:pt x="5816" y="69679"/>
                      <a:pt x="5674" y="69679"/>
                    </a:cubicBezTo>
                    <a:cubicBezTo>
                      <a:pt x="2326" y="69455"/>
                      <a:pt x="-209" y="66534"/>
                      <a:pt x="14" y="63187"/>
                    </a:cubicBezTo>
                    <a:lnTo>
                      <a:pt x="3990" y="5674"/>
                    </a:lnTo>
                    <a:cubicBezTo>
                      <a:pt x="4213" y="2326"/>
                      <a:pt x="7114" y="-209"/>
                      <a:pt x="10482" y="14"/>
                    </a:cubicBezTo>
                    <a:cubicBezTo>
                      <a:pt x="13829" y="237"/>
                      <a:pt x="16365" y="3158"/>
                      <a:pt x="16142" y="6505"/>
                    </a:cubicBezTo>
                    <a:lnTo>
                      <a:pt x="12165" y="64019"/>
                    </a:lnTo>
                    <a:cubicBezTo>
                      <a:pt x="11942" y="67224"/>
                      <a:pt x="9264" y="69679"/>
                      <a:pt x="6100" y="696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3" name="Graphic 213">
                <a:extLst>
                  <a:ext uri="{FF2B5EF4-FFF2-40B4-BE49-F238E27FC236}">
                    <a16:creationId xmlns:a16="http://schemas.microsoft.com/office/drawing/2014/main" id="{19E0EB34-8769-8358-F9DE-C30CC08D46DD}"/>
                  </a:ext>
                </a:extLst>
              </p:cNvPr>
              <p:cNvGrpSpPr/>
              <p:nvPr/>
            </p:nvGrpSpPr>
            <p:grpSpPr>
              <a:xfrm>
                <a:off x="10133885" y="5130996"/>
                <a:ext cx="52537" cy="62430"/>
                <a:chOff x="10133885" y="5130996"/>
                <a:chExt cx="52537" cy="62430"/>
              </a:xfrm>
              <a:solidFill>
                <a:srgbClr val="363634"/>
              </a:solidFill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8CEC7CFF-3238-4208-EE65-8F9B940481D6}"/>
                    </a:ext>
                  </a:extLst>
                </p:cNvPr>
                <p:cNvSpPr/>
                <p:nvPr/>
              </p:nvSpPr>
              <p:spPr>
                <a:xfrm>
                  <a:off x="10133885" y="5130996"/>
                  <a:ext cx="52537" cy="62430"/>
                </a:xfrm>
                <a:custGeom>
                  <a:avLst/>
                  <a:gdLst>
                    <a:gd name="connsiteX0" fmla="*/ 39407 w 52537"/>
                    <a:gd name="connsiteY0" fmla="*/ 62430 h 62430"/>
                    <a:gd name="connsiteX1" fmla="*/ 35066 w 52537"/>
                    <a:gd name="connsiteY1" fmla="*/ 60604 h 62430"/>
                    <a:gd name="connsiteX2" fmla="*/ 35147 w 52537"/>
                    <a:gd name="connsiteY2" fmla="*/ 52003 h 62430"/>
                    <a:gd name="connsiteX3" fmla="*/ 40158 w 52537"/>
                    <a:gd name="connsiteY3" fmla="*/ 40176 h 62430"/>
                    <a:gd name="connsiteX4" fmla="*/ 32651 w 52537"/>
                    <a:gd name="connsiteY4" fmla="*/ 16562 h 62430"/>
                    <a:gd name="connsiteX5" fmla="*/ 7009 w 52537"/>
                    <a:gd name="connsiteY5" fmla="*/ 12869 h 62430"/>
                    <a:gd name="connsiteX6" fmla="*/ 71 w 52537"/>
                    <a:gd name="connsiteY6" fmla="*/ 7777 h 62430"/>
                    <a:gd name="connsiteX7" fmla="*/ 5163 w 52537"/>
                    <a:gd name="connsiteY7" fmla="*/ 839 h 62430"/>
                    <a:gd name="connsiteX8" fmla="*/ 39589 w 52537"/>
                    <a:gd name="connsiteY8" fmla="*/ 6560 h 62430"/>
                    <a:gd name="connsiteX9" fmla="*/ 52269 w 52537"/>
                    <a:gd name="connsiteY9" fmla="*/ 41372 h 62430"/>
                    <a:gd name="connsiteX10" fmla="*/ 43667 w 52537"/>
                    <a:gd name="connsiteY10" fmla="*/ 60685 h 62430"/>
                    <a:gd name="connsiteX11" fmla="*/ 39407 w 52537"/>
                    <a:gd name="connsiteY11" fmla="*/ 62430 h 62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2537" h="62430">
                      <a:moveTo>
                        <a:pt x="39407" y="62430"/>
                      </a:moveTo>
                      <a:cubicBezTo>
                        <a:pt x="37825" y="62430"/>
                        <a:pt x="36262" y="61822"/>
                        <a:pt x="35066" y="60604"/>
                      </a:cubicBezTo>
                      <a:cubicBezTo>
                        <a:pt x="32712" y="58210"/>
                        <a:pt x="32733" y="54356"/>
                        <a:pt x="35147" y="52003"/>
                      </a:cubicBezTo>
                      <a:cubicBezTo>
                        <a:pt x="37885" y="49305"/>
                        <a:pt x="39671" y="45105"/>
                        <a:pt x="40158" y="40176"/>
                      </a:cubicBezTo>
                      <a:cubicBezTo>
                        <a:pt x="40563" y="36138"/>
                        <a:pt x="41192" y="22465"/>
                        <a:pt x="32651" y="16562"/>
                      </a:cubicBezTo>
                      <a:cubicBezTo>
                        <a:pt x="24821" y="11125"/>
                        <a:pt x="13217" y="11916"/>
                        <a:pt x="7009" y="12869"/>
                      </a:cubicBezTo>
                      <a:cubicBezTo>
                        <a:pt x="3702" y="13377"/>
                        <a:pt x="578" y="11104"/>
                        <a:pt x="71" y="7777"/>
                      </a:cubicBezTo>
                      <a:cubicBezTo>
                        <a:pt x="-436" y="4450"/>
                        <a:pt x="1836" y="1347"/>
                        <a:pt x="5163" y="839"/>
                      </a:cubicBezTo>
                      <a:cubicBezTo>
                        <a:pt x="14941" y="-662"/>
                        <a:pt x="28838" y="-885"/>
                        <a:pt x="39589" y="6560"/>
                      </a:cubicBezTo>
                      <a:cubicBezTo>
                        <a:pt x="53202" y="15994"/>
                        <a:pt x="52999" y="34049"/>
                        <a:pt x="52269" y="41372"/>
                      </a:cubicBezTo>
                      <a:cubicBezTo>
                        <a:pt x="51498" y="49122"/>
                        <a:pt x="48455" y="55999"/>
                        <a:pt x="43667" y="60685"/>
                      </a:cubicBezTo>
                      <a:cubicBezTo>
                        <a:pt x="42490" y="61842"/>
                        <a:pt x="40949" y="62430"/>
                        <a:pt x="39407" y="62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6ECBCAC3-0794-80F3-7E49-E928CC9EEF3C}"/>
                    </a:ext>
                  </a:extLst>
                </p:cNvPr>
                <p:cNvSpPr/>
                <p:nvPr/>
              </p:nvSpPr>
              <p:spPr>
                <a:xfrm>
                  <a:off x="10143610" y="5146040"/>
                  <a:ext cx="40968" cy="31561"/>
                </a:xfrm>
                <a:custGeom>
                  <a:avLst/>
                  <a:gdLst>
                    <a:gd name="connsiteX0" fmla="*/ 6109 w 40968"/>
                    <a:gd name="connsiteY0" fmla="*/ 31562 h 31561"/>
                    <a:gd name="connsiteX1" fmla="*/ 4851 w 40968"/>
                    <a:gd name="connsiteY1" fmla="*/ 31440 h 31561"/>
                    <a:gd name="connsiteX2" fmla="*/ 124 w 40968"/>
                    <a:gd name="connsiteY2" fmla="*/ 24279 h 31561"/>
                    <a:gd name="connsiteX3" fmla="*/ 15278 w 40968"/>
                    <a:gd name="connsiteY3" fmla="*/ 2267 h 31561"/>
                    <a:gd name="connsiteX4" fmla="*/ 37431 w 40968"/>
                    <a:gd name="connsiteY4" fmla="*/ 2977 h 31561"/>
                    <a:gd name="connsiteX5" fmla="*/ 40414 w 40968"/>
                    <a:gd name="connsiteY5" fmla="*/ 11052 h 31561"/>
                    <a:gd name="connsiteX6" fmla="*/ 32339 w 40968"/>
                    <a:gd name="connsiteY6" fmla="*/ 14034 h 31561"/>
                    <a:gd name="connsiteX7" fmla="*/ 20816 w 40968"/>
                    <a:gd name="connsiteY7" fmla="*/ 13101 h 31561"/>
                    <a:gd name="connsiteX8" fmla="*/ 12053 w 40968"/>
                    <a:gd name="connsiteY8" fmla="*/ 26733 h 31561"/>
                    <a:gd name="connsiteX9" fmla="*/ 6109 w 40968"/>
                    <a:gd name="connsiteY9" fmla="*/ 31562 h 31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68" h="31561">
                      <a:moveTo>
                        <a:pt x="6109" y="31562"/>
                      </a:moveTo>
                      <a:cubicBezTo>
                        <a:pt x="5703" y="31562"/>
                        <a:pt x="5277" y="31521"/>
                        <a:pt x="4851" y="31440"/>
                      </a:cubicBezTo>
                      <a:cubicBezTo>
                        <a:pt x="1564" y="30750"/>
                        <a:pt x="-546" y="27545"/>
                        <a:pt x="124" y="24279"/>
                      </a:cubicBezTo>
                      <a:cubicBezTo>
                        <a:pt x="469" y="22635"/>
                        <a:pt x="3755" y="8090"/>
                        <a:pt x="15278" y="2267"/>
                      </a:cubicBezTo>
                      <a:cubicBezTo>
                        <a:pt x="19762" y="-5"/>
                        <a:pt x="27227" y="-1709"/>
                        <a:pt x="37431" y="2977"/>
                      </a:cubicBezTo>
                      <a:cubicBezTo>
                        <a:pt x="40474" y="4377"/>
                        <a:pt x="41813" y="8009"/>
                        <a:pt x="40414" y="11052"/>
                      </a:cubicBezTo>
                      <a:cubicBezTo>
                        <a:pt x="39014" y="14095"/>
                        <a:pt x="35403" y="15434"/>
                        <a:pt x="32339" y="14034"/>
                      </a:cubicBezTo>
                      <a:cubicBezTo>
                        <a:pt x="27653" y="11883"/>
                        <a:pt x="23880" y="11579"/>
                        <a:pt x="20816" y="13101"/>
                      </a:cubicBezTo>
                      <a:cubicBezTo>
                        <a:pt x="15440" y="15799"/>
                        <a:pt x="12661" y="23853"/>
                        <a:pt x="12053" y="26733"/>
                      </a:cubicBezTo>
                      <a:cubicBezTo>
                        <a:pt x="11444" y="29594"/>
                        <a:pt x="8908" y="31562"/>
                        <a:pt x="6109" y="3156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A57110D-EEF8-7CB5-D891-923A50FAB23D}"/>
                  </a:ext>
                </a:extLst>
              </p:cNvPr>
              <p:cNvSpPr/>
              <p:nvPr/>
            </p:nvSpPr>
            <p:spPr>
              <a:xfrm>
                <a:off x="10199137" y="5136095"/>
                <a:ext cx="330379" cy="123993"/>
              </a:xfrm>
              <a:custGeom>
                <a:avLst/>
                <a:gdLst>
                  <a:gd name="connsiteX0" fmla="*/ 269348 w 330379"/>
                  <a:gd name="connsiteY0" fmla="*/ 123973 h 123993"/>
                  <a:gd name="connsiteX1" fmla="*/ 259124 w 330379"/>
                  <a:gd name="connsiteY1" fmla="*/ 122005 h 123993"/>
                  <a:gd name="connsiteX2" fmla="*/ 240115 w 330379"/>
                  <a:gd name="connsiteY2" fmla="*/ 104396 h 123993"/>
                  <a:gd name="connsiteX3" fmla="*/ 240298 w 330379"/>
                  <a:gd name="connsiteY3" fmla="*/ 73154 h 123993"/>
                  <a:gd name="connsiteX4" fmla="*/ 220376 w 330379"/>
                  <a:gd name="connsiteY4" fmla="*/ 62707 h 123993"/>
                  <a:gd name="connsiteX5" fmla="*/ 202483 w 330379"/>
                  <a:gd name="connsiteY5" fmla="*/ 60962 h 123993"/>
                  <a:gd name="connsiteX6" fmla="*/ 140669 w 330379"/>
                  <a:gd name="connsiteY6" fmla="*/ 101840 h 123993"/>
                  <a:gd name="connsiteX7" fmla="*/ 96728 w 330379"/>
                  <a:gd name="connsiteY7" fmla="*/ 33433 h 123993"/>
                  <a:gd name="connsiteX8" fmla="*/ 4707 w 330379"/>
                  <a:gd name="connsiteY8" fmla="*/ 12010 h 123993"/>
                  <a:gd name="connsiteX9" fmla="*/ 162 w 330379"/>
                  <a:gd name="connsiteY9" fmla="*/ 4707 h 123993"/>
                  <a:gd name="connsiteX10" fmla="*/ 7466 w 330379"/>
                  <a:gd name="connsiteY10" fmla="*/ 162 h 123993"/>
                  <a:gd name="connsiteX11" fmla="*/ 109630 w 330379"/>
                  <a:gd name="connsiteY11" fmla="*/ 23959 h 123993"/>
                  <a:gd name="connsiteX12" fmla="*/ 109143 w 330379"/>
                  <a:gd name="connsiteY12" fmla="*/ 29233 h 123993"/>
                  <a:gd name="connsiteX13" fmla="*/ 142495 w 330379"/>
                  <a:gd name="connsiteY13" fmla="*/ 89830 h 123993"/>
                  <a:gd name="connsiteX14" fmla="*/ 191487 w 330379"/>
                  <a:gd name="connsiteY14" fmla="*/ 55180 h 123993"/>
                  <a:gd name="connsiteX15" fmla="*/ 192055 w 330379"/>
                  <a:gd name="connsiteY15" fmla="*/ 53010 h 123993"/>
                  <a:gd name="connsiteX16" fmla="*/ 193902 w 330379"/>
                  <a:gd name="connsiteY16" fmla="*/ 51711 h 123993"/>
                  <a:gd name="connsiteX17" fmla="*/ 225265 w 330379"/>
                  <a:gd name="connsiteY17" fmla="*/ 51569 h 123993"/>
                  <a:gd name="connsiteX18" fmla="*/ 251313 w 330379"/>
                  <a:gd name="connsiteY18" fmla="*/ 65912 h 123993"/>
                  <a:gd name="connsiteX19" fmla="*/ 255188 w 330379"/>
                  <a:gd name="connsiteY19" fmla="*/ 68833 h 123993"/>
                  <a:gd name="connsiteX20" fmla="*/ 253200 w 330379"/>
                  <a:gd name="connsiteY20" fmla="*/ 73256 h 123993"/>
                  <a:gd name="connsiteX21" fmla="*/ 251374 w 330379"/>
                  <a:gd name="connsiteY21" fmla="*/ 99771 h 123993"/>
                  <a:gd name="connsiteX22" fmla="*/ 263465 w 330379"/>
                  <a:gd name="connsiteY22" fmla="*/ 110624 h 123993"/>
                  <a:gd name="connsiteX23" fmla="*/ 275536 w 330379"/>
                  <a:gd name="connsiteY23" fmla="*/ 110178 h 123993"/>
                  <a:gd name="connsiteX24" fmla="*/ 294200 w 330379"/>
                  <a:gd name="connsiteY24" fmla="*/ 75629 h 123993"/>
                  <a:gd name="connsiteX25" fmla="*/ 295660 w 330379"/>
                  <a:gd name="connsiteY25" fmla="*/ 68204 h 123993"/>
                  <a:gd name="connsiteX26" fmla="*/ 326719 w 330379"/>
                  <a:gd name="connsiteY26" fmla="*/ 81715 h 123993"/>
                  <a:gd name="connsiteX27" fmla="*/ 329864 w 330379"/>
                  <a:gd name="connsiteY27" fmla="*/ 89729 h 123993"/>
                  <a:gd name="connsiteX28" fmla="*/ 321851 w 330379"/>
                  <a:gd name="connsiteY28" fmla="*/ 92873 h 123993"/>
                  <a:gd name="connsiteX29" fmla="*/ 304343 w 330379"/>
                  <a:gd name="connsiteY29" fmla="*/ 85266 h 123993"/>
                  <a:gd name="connsiteX30" fmla="*/ 281439 w 330379"/>
                  <a:gd name="connsiteY30" fmla="*/ 120828 h 123993"/>
                  <a:gd name="connsiteX31" fmla="*/ 269328 w 330379"/>
                  <a:gd name="connsiteY31" fmla="*/ 123993 h 12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0379" h="123993">
                    <a:moveTo>
                      <a:pt x="269348" y="123973"/>
                    </a:moveTo>
                    <a:cubicBezTo>
                      <a:pt x="266001" y="123973"/>
                      <a:pt x="262572" y="123324"/>
                      <a:pt x="259124" y="122005"/>
                    </a:cubicBezTo>
                    <a:cubicBezTo>
                      <a:pt x="249893" y="118475"/>
                      <a:pt x="243483" y="112551"/>
                      <a:pt x="240115" y="104396"/>
                    </a:cubicBezTo>
                    <a:cubicBezTo>
                      <a:pt x="235348" y="92894"/>
                      <a:pt x="238147" y="80011"/>
                      <a:pt x="240298" y="73154"/>
                    </a:cubicBezTo>
                    <a:cubicBezTo>
                      <a:pt x="236443" y="70720"/>
                      <a:pt x="229687" y="66784"/>
                      <a:pt x="220376" y="62707"/>
                    </a:cubicBezTo>
                    <a:cubicBezTo>
                      <a:pt x="211389" y="58771"/>
                      <a:pt x="205262" y="59948"/>
                      <a:pt x="202483" y="60962"/>
                    </a:cubicBezTo>
                    <a:cubicBezTo>
                      <a:pt x="196782" y="78997"/>
                      <a:pt x="177814" y="107500"/>
                      <a:pt x="140669" y="101840"/>
                    </a:cubicBezTo>
                    <a:cubicBezTo>
                      <a:pt x="104254" y="96302"/>
                      <a:pt x="96058" y="57310"/>
                      <a:pt x="96728" y="33433"/>
                    </a:cubicBezTo>
                    <a:lnTo>
                      <a:pt x="4707" y="12010"/>
                    </a:lnTo>
                    <a:cubicBezTo>
                      <a:pt x="1440" y="11239"/>
                      <a:pt x="-608" y="7973"/>
                      <a:pt x="162" y="4707"/>
                    </a:cubicBezTo>
                    <a:cubicBezTo>
                      <a:pt x="933" y="1440"/>
                      <a:pt x="4199" y="-608"/>
                      <a:pt x="7466" y="162"/>
                    </a:cubicBezTo>
                    <a:lnTo>
                      <a:pt x="109630" y="23959"/>
                    </a:lnTo>
                    <a:lnTo>
                      <a:pt x="109143" y="29233"/>
                    </a:lnTo>
                    <a:cubicBezTo>
                      <a:pt x="108940" y="31465"/>
                      <a:pt x="104721" y="84069"/>
                      <a:pt x="142495" y="89830"/>
                    </a:cubicBezTo>
                    <a:cubicBezTo>
                      <a:pt x="180614" y="95652"/>
                      <a:pt x="191061" y="56844"/>
                      <a:pt x="191487" y="55180"/>
                    </a:cubicBezTo>
                    <a:lnTo>
                      <a:pt x="192055" y="53010"/>
                    </a:lnTo>
                    <a:lnTo>
                      <a:pt x="193902" y="51711"/>
                    </a:lnTo>
                    <a:cubicBezTo>
                      <a:pt x="194409" y="51366"/>
                      <a:pt x="206297" y="43272"/>
                      <a:pt x="225265" y="51569"/>
                    </a:cubicBezTo>
                    <a:cubicBezTo>
                      <a:pt x="241778" y="58791"/>
                      <a:pt x="250948" y="65628"/>
                      <a:pt x="251313" y="65912"/>
                    </a:cubicBezTo>
                    <a:lnTo>
                      <a:pt x="255188" y="68833"/>
                    </a:lnTo>
                    <a:lnTo>
                      <a:pt x="253200" y="73256"/>
                    </a:lnTo>
                    <a:cubicBezTo>
                      <a:pt x="253139" y="73398"/>
                      <a:pt x="246627" y="88390"/>
                      <a:pt x="251374" y="99771"/>
                    </a:cubicBezTo>
                    <a:cubicBezTo>
                      <a:pt x="253443" y="104761"/>
                      <a:pt x="257399" y="108311"/>
                      <a:pt x="263465" y="110624"/>
                    </a:cubicBezTo>
                    <a:cubicBezTo>
                      <a:pt x="268009" y="112369"/>
                      <a:pt x="271843" y="112227"/>
                      <a:pt x="275536" y="110178"/>
                    </a:cubicBezTo>
                    <a:cubicBezTo>
                      <a:pt x="286470" y="104112"/>
                      <a:pt x="292719" y="83176"/>
                      <a:pt x="294200" y="75629"/>
                    </a:cubicBezTo>
                    <a:lnTo>
                      <a:pt x="295660" y="68204"/>
                    </a:lnTo>
                    <a:lnTo>
                      <a:pt x="326719" y="81715"/>
                    </a:lnTo>
                    <a:cubicBezTo>
                      <a:pt x="329803" y="83054"/>
                      <a:pt x="331223" y="86645"/>
                      <a:pt x="329864" y="89729"/>
                    </a:cubicBezTo>
                    <a:cubicBezTo>
                      <a:pt x="328505" y="92812"/>
                      <a:pt x="324934" y="94232"/>
                      <a:pt x="321851" y="92873"/>
                    </a:cubicBezTo>
                    <a:lnTo>
                      <a:pt x="304343" y="85266"/>
                    </a:lnTo>
                    <a:cubicBezTo>
                      <a:pt x="301401" y="95571"/>
                      <a:pt x="294565" y="113545"/>
                      <a:pt x="281439" y="120828"/>
                    </a:cubicBezTo>
                    <a:cubicBezTo>
                      <a:pt x="277646" y="122938"/>
                      <a:pt x="273568" y="123993"/>
                      <a:pt x="269328" y="12399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68C8720-1854-2ACC-44F0-4EBF7107AC8E}"/>
                  </a:ext>
                </a:extLst>
              </p:cNvPr>
              <p:cNvSpPr/>
              <p:nvPr/>
            </p:nvSpPr>
            <p:spPr>
              <a:xfrm>
                <a:off x="10159862" y="4870401"/>
                <a:ext cx="460340" cy="320509"/>
              </a:xfrm>
              <a:custGeom>
                <a:avLst/>
                <a:gdLst>
                  <a:gd name="connsiteX0" fmla="*/ 6309 w 460340"/>
                  <a:gd name="connsiteY0" fmla="*/ 156511 h 320509"/>
                  <a:gd name="connsiteX1" fmla="*/ 153531 w 460340"/>
                  <a:gd name="connsiteY1" fmla="*/ 238064 h 320509"/>
                  <a:gd name="connsiteX2" fmla="*/ 278680 w 460340"/>
                  <a:gd name="connsiteY2" fmla="*/ 205483 h 320509"/>
                  <a:gd name="connsiteX3" fmla="*/ 370133 w 460340"/>
                  <a:gd name="connsiteY3" fmla="*/ 320509 h 320509"/>
                  <a:gd name="connsiteX4" fmla="*/ 442172 w 460340"/>
                  <a:gd name="connsiteY4" fmla="*/ 119082 h 320509"/>
                  <a:gd name="connsiteX5" fmla="*/ 301036 w 460340"/>
                  <a:gd name="connsiteY5" fmla="*/ 71651 h 320509"/>
                  <a:gd name="connsiteX6" fmla="*/ 155133 w 460340"/>
                  <a:gd name="connsiteY6" fmla="*/ 1134 h 320509"/>
                  <a:gd name="connsiteX7" fmla="*/ 62950 w 460340"/>
                  <a:gd name="connsiteY7" fmla="*/ 73051 h 320509"/>
                  <a:gd name="connsiteX8" fmla="*/ 6309 w 460340"/>
                  <a:gd name="connsiteY8" fmla="*/ 156511 h 3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0340" h="320509">
                    <a:moveTo>
                      <a:pt x="6309" y="156511"/>
                    </a:moveTo>
                    <a:cubicBezTo>
                      <a:pt x="6309" y="156511"/>
                      <a:pt x="55931" y="235792"/>
                      <a:pt x="153531" y="238064"/>
                    </a:cubicBezTo>
                    <a:cubicBezTo>
                      <a:pt x="251131" y="240336"/>
                      <a:pt x="278680" y="205483"/>
                      <a:pt x="278680" y="205483"/>
                    </a:cubicBezTo>
                    <a:cubicBezTo>
                      <a:pt x="278680" y="205483"/>
                      <a:pt x="375570" y="260785"/>
                      <a:pt x="370133" y="320509"/>
                    </a:cubicBezTo>
                    <a:cubicBezTo>
                      <a:pt x="370133" y="320509"/>
                      <a:pt x="508956" y="216154"/>
                      <a:pt x="442172" y="119082"/>
                    </a:cubicBezTo>
                    <a:cubicBezTo>
                      <a:pt x="375387" y="22009"/>
                      <a:pt x="301036" y="71651"/>
                      <a:pt x="301036" y="71651"/>
                    </a:cubicBezTo>
                    <a:cubicBezTo>
                      <a:pt x="301036" y="71651"/>
                      <a:pt x="257460" y="12900"/>
                      <a:pt x="155133" y="1134"/>
                    </a:cubicBezTo>
                    <a:cubicBezTo>
                      <a:pt x="52807" y="-10632"/>
                      <a:pt x="62950" y="73051"/>
                      <a:pt x="62950" y="73051"/>
                    </a:cubicBezTo>
                    <a:cubicBezTo>
                      <a:pt x="62950" y="73051"/>
                      <a:pt x="-23675" y="86095"/>
                      <a:pt x="6309" y="1565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aphic 213">
              <a:extLst>
                <a:ext uri="{FF2B5EF4-FFF2-40B4-BE49-F238E27FC236}">
                  <a16:creationId xmlns:a16="http://schemas.microsoft.com/office/drawing/2014/main" id="{C1026A5A-A1D6-8C6B-266B-A7464BD50E56}"/>
                </a:ext>
              </a:extLst>
            </p:cNvPr>
            <p:cNvGrpSpPr/>
            <p:nvPr/>
          </p:nvGrpSpPr>
          <p:grpSpPr>
            <a:xfrm>
              <a:off x="10741303" y="4812297"/>
              <a:ext cx="721926" cy="994926"/>
              <a:chOff x="10741303" y="4812297"/>
              <a:chExt cx="721926" cy="994926"/>
            </a:xfrm>
          </p:grpSpPr>
          <p:grpSp>
            <p:nvGrpSpPr>
              <p:cNvPr id="25" name="Graphic 213">
                <a:extLst>
                  <a:ext uri="{FF2B5EF4-FFF2-40B4-BE49-F238E27FC236}">
                    <a16:creationId xmlns:a16="http://schemas.microsoft.com/office/drawing/2014/main" id="{7DFDF4F7-0B39-9B0B-04C5-B5460E872E13}"/>
                  </a:ext>
                </a:extLst>
              </p:cNvPr>
              <p:cNvGrpSpPr/>
              <p:nvPr/>
            </p:nvGrpSpPr>
            <p:grpSpPr>
              <a:xfrm>
                <a:off x="10955450" y="4812297"/>
                <a:ext cx="419774" cy="890429"/>
                <a:chOff x="10955450" y="4812297"/>
                <a:chExt cx="419774" cy="890429"/>
              </a:xfrm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0CA6BDC4-42F7-0F9B-C903-9C5E15C4DE68}"/>
                    </a:ext>
                  </a:extLst>
                </p:cNvPr>
                <p:cNvSpPr/>
                <p:nvPr/>
              </p:nvSpPr>
              <p:spPr>
                <a:xfrm>
                  <a:off x="10955450" y="4812297"/>
                  <a:ext cx="419774" cy="419795"/>
                </a:xfrm>
                <a:custGeom>
                  <a:avLst/>
                  <a:gdLst>
                    <a:gd name="connsiteX0" fmla="*/ 209887 w 419774"/>
                    <a:gd name="connsiteY0" fmla="*/ 0 h 419795"/>
                    <a:gd name="connsiteX1" fmla="*/ 0 w 419774"/>
                    <a:gd name="connsiteY1" fmla="*/ 209887 h 419795"/>
                    <a:gd name="connsiteX2" fmla="*/ 158704 w 419774"/>
                    <a:gd name="connsiteY2" fmla="*/ 413506 h 419795"/>
                    <a:gd name="connsiteX3" fmla="*/ 209887 w 419774"/>
                    <a:gd name="connsiteY3" fmla="*/ 419795 h 419795"/>
                    <a:gd name="connsiteX4" fmla="*/ 261071 w 419774"/>
                    <a:gd name="connsiteY4" fmla="*/ 413506 h 419795"/>
                    <a:gd name="connsiteX5" fmla="*/ 419775 w 419774"/>
                    <a:gd name="connsiteY5" fmla="*/ 209887 h 419795"/>
                    <a:gd name="connsiteX6" fmla="*/ 209887 w 419774"/>
                    <a:gd name="connsiteY6" fmla="*/ 0 h 419795"/>
                    <a:gd name="connsiteX7" fmla="*/ 209887 w 419774"/>
                    <a:gd name="connsiteY7" fmla="*/ 320836 h 419795"/>
                    <a:gd name="connsiteX8" fmla="*/ 98939 w 419774"/>
                    <a:gd name="connsiteY8" fmla="*/ 209887 h 419795"/>
                    <a:gd name="connsiteX9" fmla="*/ 209887 w 419774"/>
                    <a:gd name="connsiteY9" fmla="*/ 98959 h 419795"/>
                    <a:gd name="connsiteX10" fmla="*/ 320816 w 419774"/>
                    <a:gd name="connsiteY10" fmla="*/ 209887 h 419795"/>
                    <a:gd name="connsiteX11" fmla="*/ 209887 w 419774"/>
                    <a:gd name="connsiteY11" fmla="*/ 320836 h 419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9774" h="419795">
                      <a:moveTo>
                        <a:pt x="209887" y="0"/>
                      </a:moveTo>
                      <a:cubicBezTo>
                        <a:pt x="93969" y="0"/>
                        <a:pt x="0" y="93989"/>
                        <a:pt x="0" y="209887"/>
                      </a:cubicBezTo>
                      <a:cubicBezTo>
                        <a:pt x="0" y="308157"/>
                        <a:pt x="67535" y="390663"/>
                        <a:pt x="158704" y="413506"/>
                      </a:cubicBezTo>
                      <a:cubicBezTo>
                        <a:pt x="175096" y="417625"/>
                        <a:pt x="192238" y="419795"/>
                        <a:pt x="209887" y="419795"/>
                      </a:cubicBezTo>
                      <a:cubicBezTo>
                        <a:pt x="227537" y="419795"/>
                        <a:pt x="244679" y="417625"/>
                        <a:pt x="261071" y="413506"/>
                      </a:cubicBezTo>
                      <a:cubicBezTo>
                        <a:pt x="352240" y="390663"/>
                        <a:pt x="419775" y="308157"/>
                        <a:pt x="419775" y="209887"/>
                      </a:cubicBezTo>
                      <a:cubicBezTo>
                        <a:pt x="419775" y="93989"/>
                        <a:pt x="325786" y="0"/>
                        <a:pt x="209887" y="0"/>
                      </a:cubicBezTo>
                      <a:close/>
                      <a:moveTo>
                        <a:pt x="209887" y="320836"/>
                      </a:moveTo>
                      <a:cubicBezTo>
                        <a:pt x="148621" y="320836"/>
                        <a:pt x="98939" y="271174"/>
                        <a:pt x="98939" y="209887"/>
                      </a:cubicBezTo>
                      <a:cubicBezTo>
                        <a:pt x="98939" y="148601"/>
                        <a:pt x="148601" y="98959"/>
                        <a:pt x="209887" y="98959"/>
                      </a:cubicBezTo>
                      <a:cubicBezTo>
                        <a:pt x="271174" y="98959"/>
                        <a:pt x="320816" y="148621"/>
                        <a:pt x="320816" y="209887"/>
                      </a:cubicBezTo>
                      <a:cubicBezTo>
                        <a:pt x="320816" y="271154"/>
                        <a:pt x="271154" y="320836"/>
                        <a:pt x="209887" y="3208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1BB138B-24CB-AF1E-38D0-766628739F57}"/>
                    </a:ext>
                  </a:extLst>
                </p:cNvPr>
                <p:cNvSpPr/>
                <p:nvPr/>
              </p:nvSpPr>
              <p:spPr>
                <a:xfrm>
                  <a:off x="11108068" y="5217993"/>
                  <a:ext cx="168624" cy="484733"/>
                </a:xfrm>
                <a:custGeom>
                  <a:avLst/>
                  <a:gdLst>
                    <a:gd name="connsiteX0" fmla="*/ 168624 w 168624"/>
                    <a:gd name="connsiteY0" fmla="*/ 484733 h 484733"/>
                    <a:gd name="connsiteX1" fmla="*/ 0 w 168624"/>
                    <a:gd name="connsiteY1" fmla="*/ 484733 h 484733"/>
                    <a:gd name="connsiteX2" fmla="*/ 0 w 168624"/>
                    <a:gd name="connsiteY2" fmla="*/ 0 h 484733"/>
                    <a:gd name="connsiteX3" fmla="*/ 7567 w 168624"/>
                    <a:gd name="connsiteY3" fmla="*/ 1907 h 484733"/>
                    <a:gd name="connsiteX4" fmla="*/ 106972 w 168624"/>
                    <a:gd name="connsiteY4" fmla="*/ 1907 h 484733"/>
                    <a:gd name="connsiteX5" fmla="*/ 114539 w 168624"/>
                    <a:gd name="connsiteY5" fmla="*/ 0 h 484733"/>
                    <a:gd name="connsiteX6" fmla="*/ 114539 w 168624"/>
                    <a:gd name="connsiteY6" fmla="*/ 210232 h 484733"/>
                    <a:gd name="connsiteX7" fmla="*/ 168624 w 168624"/>
                    <a:gd name="connsiteY7" fmla="*/ 210232 h 484733"/>
                    <a:gd name="connsiteX8" fmla="*/ 168624 w 168624"/>
                    <a:gd name="connsiteY8" fmla="*/ 280344 h 484733"/>
                    <a:gd name="connsiteX9" fmla="*/ 114539 w 168624"/>
                    <a:gd name="connsiteY9" fmla="*/ 280344 h 484733"/>
                    <a:gd name="connsiteX10" fmla="*/ 114539 w 168624"/>
                    <a:gd name="connsiteY10" fmla="*/ 312417 h 484733"/>
                    <a:gd name="connsiteX11" fmla="*/ 168624 w 168624"/>
                    <a:gd name="connsiteY11" fmla="*/ 312417 h 484733"/>
                    <a:gd name="connsiteX12" fmla="*/ 168624 w 168624"/>
                    <a:gd name="connsiteY12" fmla="*/ 382528 h 484733"/>
                    <a:gd name="connsiteX13" fmla="*/ 114539 w 168624"/>
                    <a:gd name="connsiteY13" fmla="*/ 382528 h 484733"/>
                    <a:gd name="connsiteX14" fmla="*/ 114539 w 168624"/>
                    <a:gd name="connsiteY14" fmla="*/ 414602 h 484733"/>
                    <a:gd name="connsiteX15" fmla="*/ 168624 w 168624"/>
                    <a:gd name="connsiteY15" fmla="*/ 414602 h 484733"/>
                    <a:gd name="connsiteX16" fmla="*/ 168624 w 168624"/>
                    <a:gd name="connsiteY16" fmla="*/ 484733 h 484733"/>
                    <a:gd name="connsiteX17" fmla="*/ 12172 w 168624"/>
                    <a:gd name="connsiteY17" fmla="*/ 472561 h 484733"/>
                    <a:gd name="connsiteX18" fmla="*/ 156452 w 168624"/>
                    <a:gd name="connsiteY18" fmla="*/ 472561 h 484733"/>
                    <a:gd name="connsiteX19" fmla="*/ 156452 w 168624"/>
                    <a:gd name="connsiteY19" fmla="*/ 426774 h 484733"/>
                    <a:gd name="connsiteX20" fmla="*/ 102367 w 168624"/>
                    <a:gd name="connsiteY20" fmla="*/ 426774 h 484733"/>
                    <a:gd name="connsiteX21" fmla="*/ 102367 w 168624"/>
                    <a:gd name="connsiteY21" fmla="*/ 370356 h 484733"/>
                    <a:gd name="connsiteX22" fmla="*/ 156452 w 168624"/>
                    <a:gd name="connsiteY22" fmla="*/ 370356 h 484733"/>
                    <a:gd name="connsiteX23" fmla="*/ 156452 w 168624"/>
                    <a:gd name="connsiteY23" fmla="*/ 324589 h 484733"/>
                    <a:gd name="connsiteX24" fmla="*/ 102367 w 168624"/>
                    <a:gd name="connsiteY24" fmla="*/ 324589 h 484733"/>
                    <a:gd name="connsiteX25" fmla="*/ 102367 w 168624"/>
                    <a:gd name="connsiteY25" fmla="*/ 268171 h 484733"/>
                    <a:gd name="connsiteX26" fmla="*/ 156452 w 168624"/>
                    <a:gd name="connsiteY26" fmla="*/ 268171 h 484733"/>
                    <a:gd name="connsiteX27" fmla="*/ 156452 w 168624"/>
                    <a:gd name="connsiteY27" fmla="*/ 222404 h 484733"/>
                    <a:gd name="connsiteX28" fmla="*/ 102367 w 168624"/>
                    <a:gd name="connsiteY28" fmla="*/ 222404 h 484733"/>
                    <a:gd name="connsiteX29" fmla="*/ 102367 w 168624"/>
                    <a:gd name="connsiteY29" fmla="*/ 15459 h 484733"/>
                    <a:gd name="connsiteX30" fmla="*/ 12172 w 168624"/>
                    <a:gd name="connsiteY30" fmla="*/ 15459 h 484733"/>
                    <a:gd name="connsiteX31" fmla="*/ 12172 w 168624"/>
                    <a:gd name="connsiteY31" fmla="*/ 472561 h 484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68624" h="484733">
                      <a:moveTo>
                        <a:pt x="168624" y="484733"/>
                      </a:moveTo>
                      <a:lnTo>
                        <a:pt x="0" y="484733"/>
                      </a:lnTo>
                      <a:lnTo>
                        <a:pt x="0" y="0"/>
                      </a:lnTo>
                      <a:lnTo>
                        <a:pt x="7567" y="1907"/>
                      </a:lnTo>
                      <a:cubicBezTo>
                        <a:pt x="39803" y="10022"/>
                        <a:pt x="74737" y="10022"/>
                        <a:pt x="106972" y="1907"/>
                      </a:cubicBezTo>
                      <a:lnTo>
                        <a:pt x="114539" y="0"/>
                      </a:lnTo>
                      <a:lnTo>
                        <a:pt x="114539" y="210232"/>
                      </a:lnTo>
                      <a:lnTo>
                        <a:pt x="168624" y="210232"/>
                      </a:lnTo>
                      <a:lnTo>
                        <a:pt x="168624" y="280344"/>
                      </a:lnTo>
                      <a:lnTo>
                        <a:pt x="114539" y="280344"/>
                      </a:lnTo>
                      <a:lnTo>
                        <a:pt x="114539" y="312417"/>
                      </a:lnTo>
                      <a:lnTo>
                        <a:pt x="168624" y="312417"/>
                      </a:lnTo>
                      <a:lnTo>
                        <a:pt x="168624" y="382528"/>
                      </a:lnTo>
                      <a:lnTo>
                        <a:pt x="114539" y="382528"/>
                      </a:lnTo>
                      <a:lnTo>
                        <a:pt x="114539" y="414602"/>
                      </a:lnTo>
                      <a:lnTo>
                        <a:pt x="168624" y="414602"/>
                      </a:lnTo>
                      <a:lnTo>
                        <a:pt x="168624" y="484733"/>
                      </a:lnTo>
                      <a:close/>
                      <a:moveTo>
                        <a:pt x="12172" y="472561"/>
                      </a:moveTo>
                      <a:lnTo>
                        <a:pt x="156452" y="472561"/>
                      </a:lnTo>
                      <a:lnTo>
                        <a:pt x="156452" y="426774"/>
                      </a:lnTo>
                      <a:lnTo>
                        <a:pt x="102367" y="426774"/>
                      </a:lnTo>
                      <a:lnTo>
                        <a:pt x="102367" y="370356"/>
                      </a:lnTo>
                      <a:lnTo>
                        <a:pt x="156452" y="370356"/>
                      </a:lnTo>
                      <a:lnTo>
                        <a:pt x="156452" y="324589"/>
                      </a:lnTo>
                      <a:lnTo>
                        <a:pt x="102367" y="324589"/>
                      </a:lnTo>
                      <a:lnTo>
                        <a:pt x="102367" y="268171"/>
                      </a:lnTo>
                      <a:lnTo>
                        <a:pt x="156452" y="268171"/>
                      </a:lnTo>
                      <a:lnTo>
                        <a:pt x="156452" y="222404"/>
                      </a:lnTo>
                      <a:lnTo>
                        <a:pt x="102367" y="222404"/>
                      </a:lnTo>
                      <a:lnTo>
                        <a:pt x="102367" y="15459"/>
                      </a:lnTo>
                      <a:cubicBezTo>
                        <a:pt x="72911" y="21727"/>
                        <a:pt x="41629" y="21727"/>
                        <a:pt x="12172" y="15459"/>
                      </a:cubicBezTo>
                      <a:lnTo>
                        <a:pt x="12172" y="472561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6747F19-E72F-AA3C-C560-F2D80C57FE80}"/>
                  </a:ext>
                </a:extLst>
              </p:cNvPr>
              <p:cNvSpPr/>
              <p:nvPr/>
            </p:nvSpPr>
            <p:spPr>
              <a:xfrm>
                <a:off x="10766215" y="5334297"/>
                <a:ext cx="354005" cy="472926"/>
              </a:xfrm>
              <a:custGeom>
                <a:avLst/>
                <a:gdLst>
                  <a:gd name="connsiteX0" fmla="*/ 218144 w 354005"/>
                  <a:gd name="connsiteY0" fmla="*/ 472926 h 472926"/>
                  <a:gd name="connsiteX1" fmla="*/ 212058 w 354005"/>
                  <a:gd name="connsiteY1" fmla="*/ 466840 h 472926"/>
                  <a:gd name="connsiteX2" fmla="*/ 212058 w 354005"/>
                  <a:gd name="connsiteY2" fmla="*/ 337005 h 472926"/>
                  <a:gd name="connsiteX3" fmla="*/ 0 w 354005"/>
                  <a:gd name="connsiteY3" fmla="*/ 337005 h 472926"/>
                  <a:gd name="connsiteX4" fmla="*/ 0 w 354005"/>
                  <a:gd name="connsiteY4" fmla="*/ 128618 h 472926"/>
                  <a:gd name="connsiteX5" fmla="*/ 128618 w 354005"/>
                  <a:gd name="connsiteY5" fmla="*/ 0 h 472926"/>
                  <a:gd name="connsiteX6" fmla="*/ 347919 w 354005"/>
                  <a:gd name="connsiteY6" fmla="*/ 0 h 472926"/>
                  <a:gd name="connsiteX7" fmla="*/ 354005 w 354005"/>
                  <a:gd name="connsiteY7" fmla="*/ 6086 h 472926"/>
                  <a:gd name="connsiteX8" fmla="*/ 347919 w 354005"/>
                  <a:gd name="connsiteY8" fmla="*/ 12172 h 472926"/>
                  <a:gd name="connsiteX9" fmla="*/ 128618 w 354005"/>
                  <a:gd name="connsiteY9" fmla="*/ 12172 h 472926"/>
                  <a:gd name="connsiteX10" fmla="*/ 12172 w 354005"/>
                  <a:gd name="connsiteY10" fmla="*/ 128618 h 472926"/>
                  <a:gd name="connsiteX11" fmla="*/ 12172 w 354005"/>
                  <a:gd name="connsiteY11" fmla="*/ 324833 h 472926"/>
                  <a:gd name="connsiteX12" fmla="*/ 224230 w 354005"/>
                  <a:gd name="connsiteY12" fmla="*/ 324833 h 472926"/>
                  <a:gd name="connsiteX13" fmla="*/ 224230 w 354005"/>
                  <a:gd name="connsiteY13" fmla="*/ 466840 h 472926"/>
                  <a:gd name="connsiteX14" fmla="*/ 218144 w 354005"/>
                  <a:gd name="connsiteY14" fmla="*/ 472926 h 47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4005" h="472926">
                    <a:moveTo>
                      <a:pt x="218144" y="472926"/>
                    </a:moveTo>
                    <a:cubicBezTo>
                      <a:pt x="214777" y="472926"/>
                      <a:pt x="212058" y="470208"/>
                      <a:pt x="212058" y="466840"/>
                    </a:cubicBezTo>
                    <a:lnTo>
                      <a:pt x="212058" y="337005"/>
                    </a:lnTo>
                    <a:lnTo>
                      <a:pt x="0" y="337005"/>
                    </a:lnTo>
                    <a:lnTo>
                      <a:pt x="0" y="128618"/>
                    </a:lnTo>
                    <a:cubicBezTo>
                      <a:pt x="0" y="57696"/>
                      <a:pt x="57696" y="0"/>
                      <a:pt x="128618" y="0"/>
                    </a:cubicBezTo>
                    <a:lnTo>
                      <a:pt x="347919" y="0"/>
                    </a:lnTo>
                    <a:cubicBezTo>
                      <a:pt x="351287" y="0"/>
                      <a:pt x="354005" y="2718"/>
                      <a:pt x="354005" y="6086"/>
                    </a:cubicBezTo>
                    <a:cubicBezTo>
                      <a:pt x="354005" y="9454"/>
                      <a:pt x="351287" y="12172"/>
                      <a:pt x="347919" y="12172"/>
                    </a:cubicBezTo>
                    <a:lnTo>
                      <a:pt x="128618" y="12172"/>
                    </a:lnTo>
                    <a:cubicBezTo>
                      <a:pt x="64411" y="12172"/>
                      <a:pt x="12172" y="64411"/>
                      <a:pt x="12172" y="128618"/>
                    </a:cubicBezTo>
                    <a:lnTo>
                      <a:pt x="12172" y="324833"/>
                    </a:lnTo>
                    <a:lnTo>
                      <a:pt x="224230" y="324833"/>
                    </a:lnTo>
                    <a:lnTo>
                      <a:pt x="224230" y="466840"/>
                    </a:lnTo>
                    <a:cubicBezTo>
                      <a:pt x="224230" y="470208"/>
                      <a:pt x="221512" y="472926"/>
                      <a:pt x="218144" y="47292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55A0F53-ED36-C96C-D2AE-16AB53BB85E8}"/>
                  </a:ext>
                </a:extLst>
              </p:cNvPr>
              <p:cNvSpPr/>
              <p:nvPr/>
            </p:nvSpPr>
            <p:spPr>
              <a:xfrm>
                <a:off x="11210456" y="5376413"/>
                <a:ext cx="218245" cy="430810"/>
              </a:xfrm>
              <a:custGeom>
                <a:avLst/>
                <a:gdLst>
                  <a:gd name="connsiteX0" fmla="*/ 212159 w 218245"/>
                  <a:gd name="connsiteY0" fmla="*/ 430811 h 430810"/>
                  <a:gd name="connsiteX1" fmla="*/ 206073 w 218245"/>
                  <a:gd name="connsiteY1" fmla="*/ 424725 h 430810"/>
                  <a:gd name="connsiteX2" fmla="*/ 206073 w 218245"/>
                  <a:gd name="connsiteY2" fmla="*/ 77029 h 430810"/>
                  <a:gd name="connsiteX3" fmla="*/ 141217 w 218245"/>
                  <a:gd name="connsiteY3" fmla="*/ 12172 h 430810"/>
                  <a:gd name="connsiteX4" fmla="*/ 6086 w 218245"/>
                  <a:gd name="connsiteY4" fmla="*/ 12172 h 430810"/>
                  <a:gd name="connsiteX5" fmla="*/ 0 w 218245"/>
                  <a:gd name="connsiteY5" fmla="*/ 6086 h 430810"/>
                  <a:gd name="connsiteX6" fmla="*/ 6086 w 218245"/>
                  <a:gd name="connsiteY6" fmla="*/ 0 h 430810"/>
                  <a:gd name="connsiteX7" fmla="*/ 141217 w 218245"/>
                  <a:gd name="connsiteY7" fmla="*/ 0 h 430810"/>
                  <a:gd name="connsiteX8" fmla="*/ 218246 w 218245"/>
                  <a:gd name="connsiteY8" fmla="*/ 77029 h 430810"/>
                  <a:gd name="connsiteX9" fmla="*/ 218246 w 218245"/>
                  <a:gd name="connsiteY9" fmla="*/ 424725 h 430810"/>
                  <a:gd name="connsiteX10" fmla="*/ 212159 w 218245"/>
                  <a:gd name="connsiteY10" fmla="*/ 430811 h 43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245" h="430810">
                    <a:moveTo>
                      <a:pt x="212159" y="430811"/>
                    </a:moveTo>
                    <a:cubicBezTo>
                      <a:pt x="208792" y="430811"/>
                      <a:pt x="206073" y="428092"/>
                      <a:pt x="206073" y="424725"/>
                    </a:cubicBezTo>
                    <a:lnTo>
                      <a:pt x="206073" y="77029"/>
                    </a:lnTo>
                    <a:cubicBezTo>
                      <a:pt x="206073" y="41263"/>
                      <a:pt x="176982" y="12172"/>
                      <a:pt x="141217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41217" y="0"/>
                    </a:lnTo>
                    <a:cubicBezTo>
                      <a:pt x="183697" y="0"/>
                      <a:pt x="218246" y="34569"/>
                      <a:pt x="218246" y="77029"/>
                    </a:cubicBezTo>
                    <a:lnTo>
                      <a:pt x="218246" y="424725"/>
                    </a:lnTo>
                    <a:cubicBezTo>
                      <a:pt x="218246" y="428092"/>
                      <a:pt x="215527" y="430811"/>
                      <a:pt x="212159" y="4308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7311AB4-462D-DD3A-4980-25091476994B}"/>
                  </a:ext>
                </a:extLst>
              </p:cNvPr>
              <p:cNvSpPr/>
              <p:nvPr/>
            </p:nvSpPr>
            <p:spPr>
              <a:xfrm>
                <a:off x="11030106" y="5419441"/>
                <a:ext cx="90114" cy="387782"/>
              </a:xfrm>
              <a:custGeom>
                <a:avLst/>
                <a:gdLst>
                  <a:gd name="connsiteX0" fmla="*/ 6086 w 90114"/>
                  <a:gd name="connsiteY0" fmla="*/ 387783 h 387782"/>
                  <a:gd name="connsiteX1" fmla="*/ 0 w 90114"/>
                  <a:gd name="connsiteY1" fmla="*/ 381697 h 387782"/>
                  <a:gd name="connsiteX2" fmla="*/ 0 w 90114"/>
                  <a:gd name="connsiteY2" fmla="*/ 0 h 387782"/>
                  <a:gd name="connsiteX3" fmla="*/ 84028 w 90114"/>
                  <a:gd name="connsiteY3" fmla="*/ 0 h 387782"/>
                  <a:gd name="connsiteX4" fmla="*/ 90114 w 90114"/>
                  <a:gd name="connsiteY4" fmla="*/ 6086 h 387782"/>
                  <a:gd name="connsiteX5" fmla="*/ 84028 w 90114"/>
                  <a:gd name="connsiteY5" fmla="*/ 12172 h 387782"/>
                  <a:gd name="connsiteX6" fmla="*/ 12172 w 90114"/>
                  <a:gd name="connsiteY6" fmla="*/ 12172 h 387782"/>
                  <a:gd name="connsiteX7" fmla="*/ 12172 w 90114"/>
                  <a:gd name="connsiteY7" fmla="*/ 381697 h 387782"/>
                  <a:gd name="connsiteX8" fmla="*/ 6086 w 90114"/>
                  <a:gd name="connsiteY8" fmla="*/ 387783 h 38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114" h="387782">
                    <a:moveTo>
                      <a:pt x="6086" y="387783"/>
                    </a:moveTo>
                    <a:cubicBezTo>
                      <a:pt x="2718" y="387783"/>
                      <a:pt x="0" y="385064"/>
                      <a:pt x="0" y="381697"/>
                    </a:cubicBezTo>
                    <a:lnTo>
                      <a:pt x="0" y="0"/>
                    </a:lnTo>
                    <a:lnTo>
                      <a:pt x="84028" y="0"/>
                    </a:lnTo>
                    <a:cubicBezTo>
                      <a:pt x="87396" y="0"/>
                      <a:pt x="90114" y="2718"/>
                      <a:pt x="90114" y="6086"/>
                    </a:cubicBezTo>
                    <a:cubicBezTo>
                      <a:pt x="90114" y="9454"/>
                      <a:pt x="87396" y="12172"/>
                      <a:pt x="84028" y="12172"/>
                    </a:cubicBezTo>
                    <a:lnTo>
                      <a:pt x="12172" y="12172"/>
                    </a:lnTo>
                    <a:lnTo>
                      <a:pt x="12172" y="381697"/>
                    </a:lnTo>
                    <a:cubicBezTo>
                      <a:pt x="12172" y="385064"/>
                      <a:pt x="9454" y="387783"/>
                      <a:pt x="6086" y="38778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F440403-E40E-307C-A4B0-A8BC08BF99EF}"/>
                  </a:ext>
                </a:extLst>
              </p:cNvPr>
              <p:cNvSpPr/>
              <p:nvPr/>
            </p:nvSpPr>
            <p:spPr>
              <a:xfrm>
                <a:off x="10808067" y="5006807"/>
                <a:ext cx="312173" cy="263951"/>
              </a:xfrm>
              <a:custGeom>
                <a:avLst/>
                <a:gdLst>
                  <a:gd name="connsiteX0" fmla="*/ 306088 w 312173"/>
                  <a:gd name="connsiteY0" fmla="*/ 263952 h 263951"/>
                  <a:gd name="connsiteX1" fmla="*/ 24040 w 312173"/>
                  <a:gd name="connsiteY1" fmla="*/ 263952 h 263951"/>
                  <a:gd name="connsiteX2" fmla="*/ 0 w 312173"/>
                  <a:gd name="connsiteY2" fmla="*/ 239912 h 263951"/>
                  <a:gd name="connsiteX3" fmla="*/ 0 w 312173"/>
                  <a:gd name="connsiteY3" fmla="*/ 6086 h 263951"/>
                  <a:gd name="connsiteX4" fmla="*/ 6086 w 312173"/>
                  <a:gd name="connsiteY4" fmla="*/ 0 h 263951"/>
                  <a:gd name="connsiteX5" fmla="*/ 12172 w 312173"/>
                  <a:gd name="connsiteY5" fmla="*/ 6086 h 263951"/>
                  <a:gd name="connsiteX6" fmla="*/ 12172 w 312173"/>
                  <a:gd name="connsiteY6" fmla="*/ 239912 h 263951"/>
                  <a:gd name="connsiteX7" fmla="*/ 24040 w 312173"/>
                  <a:gd name="connsiteY7" fmla="*/ 251780 h 263951"/>
                  <a:gd name="connsiteX8" fmla="*/ 306088 w 312173"/>
                  <a:gd name="connsiteY8" fmla="*/ 251780 h 263951"/>
                  <a:gd name="connsiteX9" fmla="*/ 312174 w 312173"/>
                  <a:gd name="connsiteY9" fmla="*/ 257866 h 263951"/>
                  <a:gd name="connsiteX10" fmla="*/ 306088 w 312173"/>
                  <a:gd name="connsiteY10" fmla="*/ 263952 h 263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73" h="263951">
                    <a:moveTo>
                      <a:pt x="306088" y="263952"/>
                    </a:moveTo>
                    <a:lnTo>
                      <a:pt x="24040" y="263952"/>
                    </a:lnTo>
                    <a:cubicBezTo>
                      <a:pt x="10793" y="263952"/>
                      <a:pt x="0" y="253180"/>
                      <a:pt x="0" y="239912"/>
                    </a:cubicBezTo>
                    <a:lnTo>
                      <a:pt x="0" y="6086"/>
                    </a:lnTo>
                    <a:cubicBezTo>
                      <a:pt x="0" y="2718"/>
                      <a:pt x="2718" y="0"/>
                      <a:pt x="6086" y="0"/>
                    </a:cubicBezTo>
                    <a:cubicBezTo>
                      <a:pt x="9454" y="0"/>
                      <a:pt x="12172" y="2718"/>
                      <a:pt x="12172" y="6086"/>
                    </a:cubicBezTo>
                    <a:lnTo>
                      <a:pt x="12172" y="239912"/>
                    </a:lnTo>
                    <a:cubicBezTo>
                      <a:pt x="12172" y="246444"/>
                      <a:pt x="17487" y="251780"/>
                      <a:pt x="24040" y="251780"/>
                    </a:cubicBezTo>
                    <a:lnTo>
                      <a:pt x="306088" y="251780"/>
                    </a:lnTo>
                    <a:cubicBezTo>
                      <a:pt x="309455" y="251780"/>
                      <a:pt x="312174" y="254498"/>
                      <a:pt x="312174" y="257866"/>
                    </a:cubicBezTo>
                    <a:cubicBezTo>
                      <a:pt x="312174" y="261233"/>
                      <a:pt x="309455" y="263952"/>
                      <a:pt x="306088" y="2639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1D5350F-99D8-2C36-84A1-9CC53D2EA328}"/>
                  </a:ext>
                </a:extLst>
              </p:cNvPr>
              <p:cNvSpPr/>
              <p:nvPr/>
            </p:nvSpPr>
            <p:spPr>
              <a:xfrm>
                <a:off x="10773538" y="4931665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1256AC4-7033-59E7-D147-84BF57F95CDF}"/>
                  </a:ext>
                </a:extLst>
              </p:cNvPr>
              <p:cNvSpPr/>
              <p:nvPr/>
            </p:nvSpPr>
            <p:spPr>
              <a:xfrm>
                <a:off x="10741303" y="5612227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D6396EA-DD08-1986-C6FC-589D18F4E2DF}"/>
                  </a:ext>
                </a:extLst>
              </p:cNvPr>
              <p:cNvSpPr/>
              <p:nvPr/>
            </p:nvSpPr>
            <p:spPr>
              <a:xfrm>
                <a:off x="11382001" y="5551184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71C99E6-C674-17FB-1B2F-B6CD2A85B529}"/>
                  </a:ext>
                </a:extLst>
              </p:cNvPr>
              <p:cNvSpPr/>
              <p:nvPr/>
            </p:nvSpPr>
            <p:spPr>
              <a:xfrm>
                <a:off x="10951373" y="4905192"/>
                <a:ext cx="168874" cy="326697"/>
              </a:xfrm>
              <a:custGeom>
                <a:avLst/>
                <a:gdLst>
                  <a:gd name="connsiteX0" fmla="*/ 162782 w 168874"/>
                  <a:gd name="connsiteY0" fmla="*/ 326697 h 326697"/>
                  <a:gd name="connsiteX1" fmla="*/ 160246 w 168874"/>
                  <a:gd name="connsiteY1" fmla="*/ 326149 h 326697"/>
                  <a:gd name="connsiteX2" fmla="*/ 8561 w 168874"/>
                  <a:gd name="connsiteY2" fmla="*/ 175844 h 326697"/>
                  <a:gd name="connsiteX3" fmla="*/ 30552 w 168874"/>
                  <a:gd name="connsiteY3" fmla="*/ 2940 h 326697"/>
                  <a:gd name="connsiteX4" fmla="*/ 38910 w 168874"/>
                  <a:gd name="connsiteY4" fmla="*/ 871 h 326697"/>
                  <a:gd name="connsiteX5" fmla="*/ 40979 w 168874"/>
                  <a:gd name="connsiteY5" fmla="*/ 9229 h 326697"/>
                  <a:gd name="connsiteX6" fmla="*/ 20246 w 168874"/>
                  <a:gd name="connsiteY6" fmla="*/ 172375 h 326697"/>
                  <a:gd name="connsiteX7" fmla="*/ 165317 w 168874"/>
                  <a:gd name="connsiteY7" fmla="*/ 315073 h 326697"/>
                  <a:gd name="connsiteX8" fmla="*/ 168320 w 168874"/>
                  <a:gd name="connsiteY8" fmla="*/ 323147 h 326697"/>
                  <a:gd name="connsiteX9" fmla="*/ 162782 w 168874"/>
                  <a:gd name="connsiteY9" fmla="*/ 326697 h 326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8874" h="326697">
                    <a:moveTo>
                      <a:pt x="162782" y="326697"/>
                    </a:moveTo>
                    <a:cubicBezTo>
                      <a:pt x="161929" y="326697"/>
                      <a:pt x="161077" y="326515"/>
                      <a:pt x="160246" y="326149"/>
                    </a:cubicBezTo>
                    <a:cubicBezTo>
                      <a:pt x="78835" y="288842"/>
                      <a:pt x="27813" y="238287"/>
                      <a:pt x="8561" y="175844"/>
                    </a:cubicBezTo>
                    <a:cubicBezTo>
                      <a:pt x="-18968" y="86522"/>
                      <a:pt x="28523" y="6307"/>
                      <a:pt x="30552" y="2940"/>
                    </a:cubicBezTo>
                    <a:cubicBezTo>
                      <a:pt x="32297" y="59"/>
                      <a:pt x="36029" y="-854"/>
                      <a:pt x="38910" y="871"/>
                    </a:cubicBezTo>
                    <a:cubicBezTo>
                      <a:pt x="41791" y="2615"/>
                      <a:pt x="42704" y="6348"/>
                      <a:pt x="40979" y="9229"/>
                    </a:cubicBezTo>
                    <a:cubicBezTo>
                      <a:pt x="40391" y="10223"/>
                      <a:pt x="-5701" y="88449"/>
                      <a:pt x="20246" y="172375"/>
                    </a:cubicBezTo>
                    <a:cubicBezTo>
                      <a:pt x="38464" y="231288"/>
                      <a:pt x="87274" y="279307"/>
                      <a:pt x="165317" y="315073"/>
                    </a:cubicBezTo>
                    <a:cubicBezTo>
                      <a:pt x="168381" y="316473"/>
                      <a:pt x="169720" y="320084"/>
                      <a:pt x="168320" y="323147"/>
                    </a:cubicBezTo>
                    <a:cubicBezTo>
                      <a:pt x="167305" y="325379"/>
                      <a:pt x="165094" y="326697"/>
                      <a:pt x="162782" y="32669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5F4E1AF-4C3B-756C-772F-69C52A23EB25}"/>
                  </a:ext>
                </a:extLst>
              </p:cNvPr>
              <p:cNvSpPr/>
              <p:nvPr/>
            </p:nvSpPr>
            <p:spPr>
              <a:xfrm>
                <a:off x="11210430" y="5106601"/>
                <a:ext cx="150409" cy="125288"/>
              </a:xfrm>
              <a:custGeom>
                <a:avLst/>
                <a:gdLst>
                  <a:gd name="connsiteX0" fmla="*/ 6092 w 150409"/>
                  <a:gd name="connsiteY0" fmla="*/ 125288 h 125288"/>
                  <a:gd name="connsiteX1" fmla="*/ 249 w 150409"/>
                  <a:gd name="connsiteY1" fmla="*/ 120907 h 125288"/>
                  <a:gd name="connsiteX2" fmla="*/ 4388 w 150409"/>
                  <a:gd name="connsiteY2" fmla="*/ 113360 h 125288"/>
                  <a:gd name="connsiteX3" fmla="*/ 138747 w 150409"/>
                  <a:gd name="connsiteY3" fmla="*/ 3669 h 125288"/>
                  <a:gd name="connsiteX4" fmla="*/ 146740 w 150409"/>
                  <a:gd name="connsiteY4" fmla="*/ 504 h 125288"/>
                  <a:gd name="connsiteX5" fmla="*/ 149905 w 150409"/>
                  <a:gd name="connsiteY5" fmla="*/ 8497 h 125288"/>
                  <a:gd name="connsiteX6" fmla="*/ 7776 w 150409"/>
                  <a:gd name="connsiteY6" fmla="*/ 125045 h 125288"/>
                  <a:gd name="connsiteX7" fmla="*/ 6072 w 150409"/>
                  <a:gd name="connsiteY7" fmla="*/ 125288 h 12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409" h="125288">
                    <a:moveTo>
                      <a:pt x="6092" y="125288"/>
                    </a:moveTo>
                    <a:cubicBezTo>
                      <a:pt x="3455" y="125288"/>
                      <a:pt x="1041" y="123564"/>
                      <a:pt x="249" y="120907"/>
                    </a:cubicBezTo>
                    <a:cubicBezTo>
                      <a:pt x="-704" y="117681"/>
                      <a:pt x="1162" y="114293"/>
                      <a:pt x="4388" y="113360"/>
                    </a:cubicBezTo>
                    <a:cubicBezTo>
                      <a:pt x="102617" y="84593"/>
                      <a:pt x="138403" y="4460"/>
                      <a:pt x="138747" y="3669"/>
                    </a:cubicBezTo>
                    <a:cubicBezTo>
                      <a:pt x="140086" y="585"/>
                      <a:pt x="143657" y="-835"/>
                      <a:pt x="146740" y="504"/>
                    </a:cubicBezTo>
                    <a:cubicBezTo>
                      <a:pt x="149824" y="1843"/>
                      <a:pt x="151244" y="5414"/>
                      <a:pt x="149905" y="8497"/>
                    </a:cubicBezTo>
                    <a:cubicBezTo>
                      <a:pt x="148404" y="12007"/>
                      <a:pt x="111705" y="94615"/>
                      <a:pt x="7776" y="125045"/>
                    </a:cubicBezTo>
                    <a:cubicBezTo>
                      <a:pt x="7208" y="125207"/>
                      <a:pt x="6619" y="125288"/>
                      <a:pt x="6072" y="1252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61914DA-7424-EB8B-B222-3B2ABDED98A3}"/>
                  </a:ext>
                </a:extLst>
              </p:cNvPr>
              <p:cNvSpPr/>
              <p:nvPr/>
            </p:nvSpPr>
            <p:spPr>
              <a:xfrm>
                <a:off x="11159252" y="4905191"/>
                <a:ext cx="121802" cy="140019"/>
              </a:xfrm>
              <a:custGeom>
                <a:avLst/>
                <a:gdLst>
                  <a:gd name="connsiteX0" fmla="*/ 115737 w 121802"/>
                  <a:gd name="connsiteY0" fmla="*/ 139999 h 140019"/>
                  <a:gd name="connsiteX1" fmla="*/ 109650 w 121802"/>
                  <a:gd name="connsiteY1" fmla="*/ 133913 h 140019"/>
                  <a:gd name="connsiteX2" fmla="*/ 77658 w 121802"/>
                  <a:gd name="connsiteY2" fmla="*/ 42115 h 140019"/>
                  <a:gd name="connsiteX3" fmla="*/ 6127 w 121802"/>
                  <a:gd name="connsiteY3" fmla="*/ 12172 h 140019"/>
                  <a:gd name="connsiteX4" fmla="*/ 0 w 121802"/>
                  <a:gd name="connsiteY4" fmla="*/ 6127 h 140019"/>
                  <a:gd name="connsiteX5" fmla="*/ 6025 w 121802"/>
                  <a:gd name="connsiteY5" fmla="*/ 0 h 140019"/>
                  <a:gd name="connsiteX6" fmla="*/ 86097 w 121802"/>
                  <a:gd name="connsiteY6" fmla="*/ 33372 h 140019"/>
                  <a:gd name="connsiteX7" fmla="*/ 121802 w 121802"/>
                  <a:gd name="connsiteY7" fmla="*/ 133934 h 140019"/>
                  <a:gd name="connsiteX8" fmla="*/ 115716 w 121802"/>
                  <a:gd name="connsiteY8" fmla="*/ 140020 h 14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802" h="140019">
                    <a:moveTo>
                      <a:pt x="115737" y="139999"/>
                    </a:moveTo>
                    <a:cubicBezTo>
                      <a:pt x="112369" y="139999"/>
                      <a:pt x="109650" y="137281"/>
                      <a:pt x="109650" y="133913"/>
                    </a:cubicBezTo>
                    <a:cubicBezTo>
                      <a:pt x="109650" y="94131"/>
                      <a:pt x="98878" y="63234"/>
                      <a:pt x="77658" y="42115"/>
                    </a:cubicBezTo>
                    <a:cubicBezTo>
                      <a:pt x="47694" y="12294"/>
                      <a:pt x="6573" y="12172"/>
                      <a:pt x="6127" y="12172"/>
                    </a:cubicBezTo>
                    <a:cubicBezTo>
                      <a:pt x="2739" y="12233"/>
                      <a:pt x="20" y="9474"/>
                      <a:pt x="0" y="6127"/>
                    </a:cubicBezTo>
                    <a:cubicBezTo>
                      <a:pt x="-20" y="2779"/>
                      <a:pt x="2678" y="20"/>
                      <a:pt x="6025" y="0"/>
                    </a:cubicBezTo>
                    <a:cubicBezTo>
                      <a:pt x="7932" y="0"/>
                      <a:pt x="52482" y="0"/>
                      <a:pt x="86097" y="33372"/>
                    </a:cubicBezTo>
                    <a:cubicBezTo>
                      <a:pt x="109792" y="56864"/>
                      <a:pt x="121802" y="90702"/>
                      <a:pt x="121802" y="133934"/>
                    </a:cubicBezTo>
                    <a:cubicBezTo>
                      <a:pt x="121802" y="137301"/>
                      <a:pt x="119084" y="140020"/>
                      <a:pt x="115716" y="14002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5142F00-4976-0160-D3BD-62BCB573DF3D}"/>
                </a:ext>
              </a:extLst>
            </p:cNvPr>
            <p:cNvSpPr/>
            <p:nvPr/>
          </p:nvSpPr>
          <p:spPr>
            <a:xfrm>
              <a:off x="11210435" y="5428225"/>
              <a:ext cx="12172" cy="247783"/>
            </a:xfrm>
            <a:custGeom>
              <a:avLst/>
              <a:gdLst>
                <a:gd name="connsiteX0" fmla="*/ 6086 w 12172"/>
                <a:gd name="connsiteY0" fmla="*/ 247783 h 247783"/>
                <a:gd name="connsiteX1" fmla="*/ 0 w 12172"/>
                <a:gd name="connsiteY1" fmla="*/ 241697 h 247783"/>
                <a:gd name="connsiteX2" fmla="*/ 0 w 12172"/>
                <a:gd name="connsiteY2" fmla="*/ 6086 h 247783"/>
                <a:gd name="connsiteX3" fmla="*/ 6086 w 12172"/>
                <a:gd name="connsiteY3" fmla="*/ 0 h 247783"/>
                <a:gd name="connsiteX4" fmla="*/ 12172 w 12172"/>
                <a:gd name="connsiteY4" fmla="*/ 6086 h 247783"/>
                <a:gd name="connsiteX5" fmla="*/ 12172 w 12172"/>
                <a:gd name="connsiteY5" fmla="*/ 241697 h 247783"/>
                <a:gd name="connsiteX6" fmla="*/ 6086 w 12172"/>
                <a:gd name="connsiteY6" fmla="*/ 247783 h 24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72" h="247783">
                  <a:moveTo>
                    <a:pt x="6086" y="247783"/>
                  </a:moveTo>
                  <a:cubicBezTo>
                    <a:pt x="2718" y="247783"/>
                    <a:pt x="0" y="245065"/>
                    <a:pt x="0" y="241697"/>
                  </a:cubicBezTo>
                  <a:lnTo>
                    <a:pt x="0" y="6086"/>
                  </a:lnTo>
                  <a:cubicBezTo>
                    <a:pt x="0" y="2718"/>
                    <a:pt x="2718" y="0"/>
                    <a:pt x="6086" y="0"/>
                  </a:cubicBezTo>
                  <a:cubicBezTo>
                    <a:pt x="9454" y="0"/>
                    <a:pt x="12172" y="2718"/>
                    <a:pt x="12172" y="6086"/>
                  </a:cubicBezTo>
                  <a:lnTo>
                    <a:pt x="12172" y="241697"/>
                  </a:lnTo>
                  <a:cubicBezTo>
                    <a:pt x="12172" y="245065"/>
                    <a:pt x="9454" y="247783"/>
                    <a:pt x="6086" y="24778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6E9344A-7A23-82E6-1F2B-0AE64A1118FD}"/>
                </a:ext>
              </a:extLst>
            </p:cNvPr>
            <p:cNvSpPr/>
            <p:nvPr/>
          </p:nvSpPr>
          <p:spPr>
            <a:xfrm>
              <a:off x="9891224" y="4738879"/>
              <a:ext cx="928994" cy="696385"/>
            </a:xfrm>
            <a:custGeom>
              <a:avLst/>
              <a:gdLst>
                <a:gd name="connsiteX0" fmla="*/ 6086 w 928994"/>
                <a:gd name="connsiteY0" fmla="*/ 696365 h 696385"/>
                <a:gd name="connsiteX1" fmla="*/ 0 w 928994"/>
                <a:gd name="connsiteY1" fmla="*/ 690279 h 696385"/>
                <a:gd name="connsiteX2" fmla="*/ 0 w 928994"/>
                <a:gd name="connsiteY2" fmla="*/ 82243 h 696385"/>
                <a:gd name="connsiteX3" fmla="*/ 82243 w 928994"/>
                <a:gd name="connsiteY3" fmla="*/ 0 h 696385"/>
                <a:gd name="connsiteX4" fmla="*/ 846752 w 928994"/>
                <a:gd name="connsiteY4" fmla="*/ 0 h 696385"/>
                <a:gd name="connsiteX5" fmla="*/ 928994 w 928994"/>
                <a:gd name="connsiteY5" fmla="*/ 82243 h 696385"/>
                <a:gd name="connsiteX6" fmla="*/ 928994 w 928994"/>
                <a:gd name="connsiteY6" fmla="*/ 139715 h 696385"/>
                <a:gd name="connsiteX7" fmla="*/ 922908 w 928994"/>
                <a:gd name="connsiteY7" fmla="*/ 145801 h 696385"/>
                <a:gd name="connsiteX8" fmla="*/ 916822 w 928994"/>
                <a:gd name="connsiteY8" fmla="*/ 139715 h 696385"/>
                <a:gd name="connsiteX9" fmla="*/ 916822 w 928994"/>
                <a:gd name="connsiteY9" fmla="*/ 82243 h 696385"/>
                <a:gd name="connsiteX10" fmla="*/ 846752 w 928994"/>
                <a:gd name="connsiteY10" fmla="*/ 12172 h 696385"/>
                <a:gd name="connsiteX11" fmla="*/ 82263 w 928994"/>
                <a:gd name="connsiteY11" fmla="*/ 12172 h 696385"/>
                <a:gd name="connsiteX12" fmla="*/ 12192 w 928994"/>
                <a:gd name="connsiteY12" fmla="*/ 82243 h 696385"/>
                <a:gd name="connsiteX13" fmla="*/ 12192 w 928994"/>
                <a:gd name="connsiteY13" fmla="*/ 690300 h 696385"/>
                <a:gd name="connsiteX14" fmla="*/ 6106 w 928994"/>
                <a:gd name="connsiteY14" fmla="*/ 696386 h 69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8994" h="696385">
                  <a:moveTo>
                    <a:pt x="6086" y="696365"/>
                  </a:moveTo>
                  <a:cubicBezTo>
                    <a:pt x="2718" y="696365"/>
                    <a:pt x="0" y="693647"/>
                    <a:pt x="0" y="690279"/>
                  </a:cubicBezTo>
                  <a:lnTo>
                    <a:pt x="0" y="82243"/>
                  </a:lnTo>
                  <a:cubicBezTo>
                    <a:pt x="0" y="36881"/>
                    <a:pt x="36902" y="0"/>
                    <a:pt x="82243" y="0"/>
                  </a:cubicBezTo>
                  <a:lnTo>
                    <a:pt x="846752" y="0"/>
                  </a:lnTo>
                  <a:cubicBezTo>
                    <a:pt x="892113" y="0"/>
                    <a:pt x="928994" y="36902"/>
                    <a:pt x="928994" y="82243"/>
                  </a:cubicBezTo>
                  <a:lnTo>
                    <a:pt x="928994" y="139715"/>
                  </a:lnTo>
                  <a:cubicBezTo>
                    <a:pt x="928994" y="143083"/>
                    <a:pt x="926276" y="145801"/>
                    <a:pt x="922908" y="145801"/>
                  </a:cubicBezTo>
                  <a:cubicBezTo>
                    <a:pt x="919541" y="145801"/>
                    <a:pt x="916822" y="143083"/>
                    <a:pt x="916822" y="139715"/>
                  </a:cubicBezTo>
                  <a:lnTo>
                    <a:pt x="916822" y="82243"/>
                  </a:lnTo>
                  <a:cubicBezTo>
                    <a:pt x="916822" y="43596"/>
                    <a:pt x="885378" y="12172"/>
                    <a:pt x="846752" y="12172"/>
                  </a:cubicBezTo>
                  <a:lnTo>
                    <a:pt x="82263" y="12172"/>
                  </a:lnTo>
                  <a:cubicBezTo>
                    <a:pt x="43617" y="12172"/>
                    <a:pt x="12192" y="43617"/>
                    <a:pt x="12192" y="82243"/>
                  </a:cubicBezTo>
                  <a:lnTo>
                    <a:pt x="12192" y="690300"/>
                  </a:lnTo>
                  <a:cubicBezTo>
                    <a:pt x="12192" y="693667"/>
                    <a:pt x="9474" y="696386"/>
                    <a:pt x="6106" y="69638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" name="Graphic 213">
              <a:extLst>
                <a:ext uri="{FF2B5EF4-FFF2-40B4-BE49-F238E27FC236}">
                  <a16:creationId xmlns:a16="http://schemas.microsoft.com/office/drawing/2014/main" id="{7FD4B7F9-F412-6B97-37F1-6F1609538821}"/>
                </a:ext>
              </a:extLst>
            </p:cNvPr>
            <p:cNvGrpSpPr/>
            <p:nvPr/>
          </p:nvGrpSpPr>
          <p:grpSpPr>
            <a:xfrm>
              <a:off x="9946141" y="4834166"/>
              <a:ext cx="789116" cy="531169"/>
              <a:chOff x="9946141" y="4834166"/>
              <a:chExt cx="789116" cy="531169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96C8914-4FA4-F0F7-6B74-7D2EC648D9A9}"/>
                  </a:ext>
                </a:extLst>
              </p:cNvPr>
              <p:cNvSpPr/>
              <p:nvPr/>
            </p:nvSpPr>
            <p:spPr>
              <a:xfrm>
                <a:off x="9946141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B9B3733-2EF1-6DF3-C9E3-66D61721993C}"/>
                  </a:ext>
                </a:extLst>
              </p:cNvPr>
              <p:cNvSpPr/>
              <p:nvPr/>
            </p:nvSpPr>
            <p:spPr>
              <a:xfrm>
                <a:off x="9946141" y="4892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2C60799-B1F2-1EE9-A426-0A31ADC6B7A1}"/>
                  </a:ext>
                </a:extLst>
              </p:cNvPr>
              <p:cNvSpPr/>
              <p:nvPr/>
            </p:nvSpPr>
            <p:spPr>
              <a:xfrm>
                <a:off x="9946141" y="4950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273CF7F-98BF-EC98-4B68-937387A157C4}"/>
                  </a:ext>
                </a:extLst>
              </p:cNvPr>
              <p:cNvSpPr/>
              <p:nvPr/>
            </p:nvSpPr>
            <p:spPr>
              <a:xfrm>
                <a:off x="9946141" y="500820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67AA05E-7E3E-A943-565F-F49EFD741F5B}"/>
                  </a:ext>
                </a:extLst>
              </p:cNvPr>
              <p:cNvSpPr/>
              <p:nvPr/>
            </p:nvSpPr>
            <p:spPr>
              <a:xfrm>
                <a:off x="10621570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51AD236-C454-404A-8A8E-026145D372C0}"/>
                  </a:ext>
                </a:extLst>
              </p:cNvPr>
              <p:cNvSpPr/>
              <p:nvPr/>
            </p:nvSpPr>
            <p:spPr>
              <a:xfrm>
                <a:off x="10621570" y="521385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23192A5-EAE9-BE17-F9C1-083A1895B310}"/>
                  </a:ext>
                </a:extLst>
              </p:cNvPr>
              <p:cNvSpPr/>
              <p:nvPr/>
            </p:nvSpPr>
            <p:spPr>
              <a:xfrm>
                <a:off x="10570792" y="5265119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7A1C2D9-0690-0965-6A0F-2D76928688B3}"/>
                  </a:ext>
                </a:extLst>
              </p:cNvPr>
              <p:cNvSpPr/>
              <p:nvPr/>
            </p:nvSpPr>
            <p:spPr>
              <a:xfrm>
                <a:off x="10570792" y="535316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2D7712-8E92-CD72-5BAF-989A6E501DA7}"/>
                </a:ext>
              </a:extLst>
            </p:cNvPr>
            <p:cNvSpPr/>
            <p:nvPr/>
          </p:nvSpPr>
          <p:spPr>
            <a:xfrm>
              <a:off x="11344491" y="5198092"/>
              <a:ext cx="131093" cy="131093"/>
            </a:xfrm>
            <a:custGeom>
              <a:avLst/>
              <a:gdLst>
                <a:gd name="connsiteX0" fmla="*/ 131093 w 131093"/>
                <a:gd name="connsiteY0" fmla="*/ 65547 h 131093"/>
                <a:gd name="connsiteX1" fmla="*/ 65547 w 131093"/>
                <a:gd name="connsiteY1" fmla="*/ 131093 h 131093"/>
                <a:gd name="connsiteX2" fmla="*/ 0 w 131093"/>
                <a:gd name="connsiteY2" fmla="*/ 65547 h 131093"/>
                <a:gd name="connsiteX3" fmla="*/ 65547 w 131093"/>
                <a:gd name="connsiteY3" fmla="*/ 0 h 131093"/>
                <a:gd name="connsiteX4" fmla="*/ 131093 w 131093"/>
                <a:gd name="connsiteY4" fmla="*/ 65547 h 1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" h="131093">
                  <a:moveTo>
                    <a:pt x="131093" y="65547"/>
                  </a:moveTo>
                  <a:cubicBezTo>
                    <a:pt x="131093" y="101747"/>
                    <a:pt x="101747" y="131093"/>
                    <a:pt x="65547" y="131093"/>
                  </a:cubicBezTo>
                  <a:cubicBezTo>
                    <a:pt x="29346" y="131093"/>
                    <a:pt x="0" y="101747"/>
                    <a:pt x="0" y="65547"/>
                  </a:cubicBezTo>
                  <a:cubicBezTo>
                    <a:pt x="0" y="29346"/>
                    <a:pt x="29346" y="0"/>
                    <a:pt x="65547" y="0"/>
                  </a:cubicBezTo>
                  <a:cubicBezTo>
                    <a:pt x="101747" y="0"/>
                    <a:pt x="131093" y="29346"/>
                    <a:pt x="131093" y="65547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15A9309-8AE3-9E72-A768-3F2F99B0B1AF}"/>
              </a:ext>
            </a:extLst>
          </p:cNvPr>
          <p:cNvGrpSpPr/>
          <p:nvPr/>
        </p:nvGrpSpPr>
        <p:grpSpPr>
          <a:xfrm>
            <a:off x="12737516" y="2204522"/>
            <a:ext cx="561975" cy="600073"/>
            <a:chOff x="3386772" y="3291523"/>
            <a:chExt cx="561975" cy="600073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74695F0-7F93-6AC1-52C5-10DBD3979FC8}"/>
                </a:ext>
              </a:extLst>
            </p:cNvPr>
            <p:cNvSpPr/>
            <p:nvPr/>
          </p:nvSpPr>
          <p:spPr>
            <a:xfrm>
              <a:off x="3386772" y="3291523"/>
              <a:ext cx="561975" cy="476250"/>
            </a:xfrm>
            <a:custGeom>
              <a:avLst/>
              <a:gdLst>
                <a:gd name="connsiteX0" fmla="*/ 519113 w 561975"/>
                <a:gd name="connsiteY0" fmla="*/ 0 h 476250"/>
                <a:gd name="connsiteX1" fmla="*/ 277778 w 561975"/>
                <a:gd name="connsiteY1" fmla="*/ 0 h 476250"/>
                <a:gd name="connsiteX2" fmla="*/ 241436 w 561975"/>
                <a:gd name="connsiteY2" fmla="*/ 20148 h 476250"/>
                <a:gd name="connsiteX3" fmla="*/ 206400 w 561975"/>
                <a:gd name="connsiteY3" fmla="*/ 76200 h 476250"/>
                <a:gd name="connsiteX4" fmla="*/ 42863 w 561975"/>
                <a:gd name="connsiteY4" fmla="*/ 76200 h 476250"/>
                <a:gd name="connsiteX5" fmla="*/ 0 w 561975"/>
                <a:gd name="connsiteY5" fmla="*/ 119063 h 476250"/>
                <a:gd name="connsiteX6" fmla="*/ 0 w 561975"/>
                <a:gd name="connsiteY6" fmla="*/ 433388 h 476250"/>
                <a:gd name="connsiteX7" fmla="*/ 42863 w 561975"/>
                <a:gd name="connsiteY7" fmla="*/ 476250 h 476250"/>
                <a:gd name="connsiteX8" fmla="*/ 109538 w 561975"/>
                <a:gd name="connsiteY8" fmla="*/ 476250 h 476250"/>
                <a:gd name="connsiteX9" fmla="*/ 123825 w 561975"/>
                <a:gd name="connsiteY9" fmla="*/ 461963 h 476250"/>
                <a:gd name="connsiteX10" fmla="*/ 109538 w 561975"/>
                <a:gd name="connsiteY10" fmla="*/ 447675 h 476250"/>
                <a:gd name="connsiteX11" fmla="*/ 42863 w 561975"/>
                <a:gd name="connsiteY11" fmla="*/ 447675 h 476250"/>
                <a:gd name="connsiteX12" fmla="*/ 28575 w 561975"/>
                <a:gd name="connsiteY12" fmla="*/ 433388 h 476250"/>
                <a:gd name="connsiteX13" fmla="*/ 28575 w 561975"/>
                <a:gd name="connsiteY13" fmla="*/ 119063 h 476250"/>
                <a:gd name="connsiteX14" fmla="*/ 42863 w 561975"/>
                <a:gd name="connsiteY14" fmla="*/ 104775 h 476250"/>
                <a:gd name="connsiteX15" fmla="*/ 322297 w 561975"/>
                <a:gd name="connsiteY15" fmla="*/ 104775 h 476250"/>
                <a:gd name="connsiteX16" fmla="*/ 358639 w 561975"/>
                <a:gd name="connsiteY16" fmla="*/ 84632 h 476250"/>
                <a:gd name="connsiteX17" fmla="*/ 389493 w 561975"/>
                <a:gd name="connsiteY17" fmla="*/ 35286 h 476250"/>
                <a:gd name="connsiteX18" fmla="*/ 401603 w 561975"/>
                <a:gd name="connsiteY18" fmla="*/ 28575 h 476250"/>
                <a:gd name="connsiteX19" fmla="*/ 519113 w 561975"/>
                <a:gd name="connsiteY19" fmla="*/ 28575 h 476250"/>
                <a:gd name="connsiteX20" fmla="*/ 533400 w 561975"/>
                <a:gd name="connsiteY20" fmla="*/ 42863 h 476250"/>
                <a:gd name="connsiteX21" fmla="*/ 533400 w 561975"/>
                <a:gd name="connsiteY21" fmla="*/ 433388 h 476250"/>
                <a:gd name="connsiteX22" fmla="*/ 519113 w 561975"/>
                <a:gd name="connsiteY22" fmla="*/ 447675 h 476250"/>
                <a:gd name="connsiteX23" fmla="*/ 452438 w 561975"/>
                <a:gd name="connsiteY23" fmla="*/ 447675 h 476250"/>
                <a:gd name="connsiteX24" fmla="*/ 438150 w 561975"/>
                <a:gd name="connsiteY24" fmla="*/ 461963 h 476250"/>
                <a:gd name="connsiteX25" fmla="*/ 452438 w 561975"/>
                <a:gd name="connsiteY25" fmla="*/ 476250 h 476250"/>
                <a:gd name="connsiteX26" fmla="*/ 519113 w 561975"/>
                <a:gd name="connsiteY26" fmla="*/ 476250 h 476250"/>
                <a:gd name="connsiteX27" fmla="*/ 561975 w 561975"/>
                <a:gd name="connsiteY27" fmla="*/ 433388 h 476250"/>
                <a:gd name="connsiteX28" fmla="*/ 561975 w 561975"/>
                <a:gd name="connsiteY28" fmla="*/ 42863 h 476250"/>
                <a:gd name="connsiteX29" fmla="*/ 519113 w 561975"/>
                <a:gd name="connsiteY29" fmla="*/ 0 h 476250"/>
                <a:gd name="connsiteX30" fmla="*/ 334408 w 561975"/>
                <a:gd name="connsiteY30" fmla="*/ 69489 h 476250"/>
                <a:gd name="connsiteX31" fmla="*/ 322297 w 561975"/>
                <a:gd name="connsiteY31" fmla="*/ 76200 h 476250"/>
                <a:gd name="connsiteX32" fmla="*/ 240089 w 561975"/>
                <a:gd name="connsiteY32" fmla="*/ 76200 h 476250"/>
                <a:gd name="connsiteX33" fmla="*/ 265668 w 561975"/>
                <a:gd name="connsiteY33" fmla="*/ 35286 h 476250"/>
                <a:gd name="connsiteX34" fmla="*/ 277778 w 561975"/>
                <a:gd name="connsiteY34" fmla="*/ 28575 h 476250"/>
                <a:gd name="connsiteX35" fmla="*/ 359989 w 561975"/>
                <a:gd name="connsiteY35" fmla="*/ 2857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61975" h="476250">
                  <a:moveTo>
                    <a:pt x="519113" y="0"/>
                  </a:moveTo>
                  <a:lnTo>
                    <a:pt x="277778" y="0"/>
                  </a:lnTo>
                  <a:cubicBezTo>
                    <a:pt x="262988" y="-51"/>
                    <a:pt x="249230" y="7577"/>
                    <a:pt x="241436" y="20148"/>
                  </a:cubicBezTo>
                  <a:lnTo>
                    <a:pt x="206400" y="76200"/>
                  </a:lnTo>
                  <a:lnTo>
                    <a:pt x="42863" y="76200"/>
                  </a:lnTo>
                  <a:cubicBezTo>
                    <a:pt x="19201" y="76226"/>
                    <a:pt x="26" y="95401"/>
                    <a:pt x="0" y="119063"/>
                  </a:cubicBezTo>
                  <a:lnTo>
                    <a:pt x="0" y="433388"/>
                  </a:lnTo>
                  <a:cubicBezTo>
                    <a:pt x="26" y="457049"/>
                    <a:pt x="19201" y="476225"/>
                    <a:pt x="42863" y="476250"/>
                  </a:cubicBezTo>
                  <a:lnTo>
                    <a:pt x="109538" y="476250"/>
                  </a:lnTo>
                  <a:cubicBezTo>
                    <a:pt x="117428" y="476250"/>
                    <a:pt x="123825" y="469854"/>
                    <a:pt x="123825" y="461963"/>
                  </a:cubicBezTo>
                  <a:cubicBezTo>
                    <a:pt x="123825" y="454072"/>
                    <a:pt x="117428" y="447675"/>
                    <a:pt x="109538" y="447675"/>
                  </a:cubicBezTo>
                  <a:lnTo>
                    <a:pt x="42863" y="447675"/>
                  </a:lnTo>
                  <a:cubicBezTo>
                    <a:pt x="34975" y="447667"/>
                    <a:pt x="28584" y="441275"/>
                    <a:pt x="28575" y="433388"/>
                  </a:cubicBezTo>
                  <a:lnTo>
                    <a:pt x="28575" y="119063"/>
                  </a:lnTo>
                  <a:cubicBezTo>
                    <a:pt x="28584" y="111176"/>
                    <a:pt x="34975" y="104784"/>
                    <a:pt x="42863" y="104775"/>
                  </a:cubicBezTo>
                  <a:lnTo>
                    <a:pt x="322297" y="104775"/>
                  </a:lnTo>
                  <a:cubicBezTo>
                    <a:pt x="337086" y="104826"/>
                    <a:pt x="350843" y="97201"/>
                    <a:pt x="358639" y="84632"/>
                  </a:cubicBezTo>
                  <a:lnTo>
                    <a:pt x="389493" y="35286"/>
                  </a:lnTo>
                  <a:cubicBezTo>
                    <a:pt x="392090" y="31098"/>
                    <a:pt x="396675" y="28557"/>
                    <a:pt x="401603" y="28575"/>
                  </a:cubicBezTo>
                  <a:lnTo>
                    <a:pt x="519113" y="28575"/>
                  </a:lnTo>
                  <a:cubicBezTo>
                    <a:pt x="527000" y="28584"/>
                    <a:pt x="533391" y="34976"/>
                    <a:pt x="533400" y="42863"/>
                  </a:cubicBezTo>
                  <a:lnTo>
                    <a:pt x="533400" y="433388"/>
                  </a:lnTo>
                  <a:cubicBezTo>
                    <a:pt x="533391" y="441275"/>
                    <a:pt x="527000" y="447667"/>
                    <a:pt x="519113" y="447675"/>
                  </a:cubicBezTo>
                  <a:lnTo>
                    <a:pt x="452438" y="447675"/>
                  </a:lnTo>
                  <a:cubicBezTo>
                    <a:pt x="444547" y="447675"/>
                    <a:pt x="438150" y="454072"/>
                    <a:pt x="438150" y="461963"/>
                  </a:cubicBezTo>
                  <a:cubicBezTo>
                    <a:pt x="438150" y="469854"/>
                    <a:pt x="444547" y="476250"/>
                    <a:pt x="452438" y="476250"/>
                  </a:cubicBezTo>
                  <a:lnTo>
                    <a:pt x="519113" y="476250"/>
                  </a:lnTo>
                  <a:cubicBezTo>
                    <a:pt x="542774" y="476225"/>
                    <a:pt x="561949" y="457049"/>
                    <a:pt x="561975" y="43338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334408" y="69489"/>
                  </a:moveTo>
                  <a:cubicBezTo>
                    <a:pt x="331810" y="73678"/>
                    <a:pt x="327225" y="76218"/>
                    <a:pt x="322297" y="76200"/>
                  </a:cubicBezTo>
                  <a:lnTo>
                    <a:pt x="240089" y="76200"/>
                  </a:lnTo>
                  <a:lnTo>
                    <a:pt x="265668" y="35286"/>
                  </a:lnTo>
                  <a:cubicBezTo>
                    <a:pt x="268265" y="31098"/>
                    <a:pt x="272850" y="28557"/>
                    <a:pt x="277778" y="28575"/>
                  </a:cubicBezTo>
                  <a:lnTo>
                    <a:pt x="359989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48B1277-7C5B-BA9D-BE5C-FBBC52966C70}"/>
                </a:ext>
              </a:extLst>
            </p:cNvPr>
            <p:cNvSpPr/>
            <p:nvPr/>
          </p:nvSpPr>
          <p:spPr>
            <a:xfrm>
              <a:off x="3539186" y="3577273"/>
              <a:ext cx="257146" cy="314323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E98E559-7E48-E5CF-2395-31E3734C2651}"/>
              </a:ext>
            </a:extLst>
          </p:cNvPr>
          <p:cNvGrpSpPr/>
          <p:nvPr/>
        </p:nvGrpSpPr>
        <p:grpSpPr>
          <a:xfrm>
            <a:off x="1652453" y="2316226"/>
            <a:ext cx="600075" cy="600075"/>
            <a:chOff x="2148522" y="3291522"/>
            <a:chExt cx="600075" cy="600075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D7D48E6-FD12-8422-A477-4E55521C0057}"/>
                </a:ext>
              </a:extLst>
            </p:cNvPr>
            <p:cNvSpPr/>
            <p:nvPr/>
          </p:nvSpPr>
          <p:spPr>
            <a:xfrm>
              <a:off x="2562074" y="3700957"/>
              <a:ext cx="48070" cy="66954"/>
            </a:xfrm>
            <a:custGeom>
              <a:avLst/>
              <a:gdLst>
                <a:gd name="connsiteX0" fmla="*/ 25571 w 48070"/>
                <a:gd name="connsiteY0" fmla="*/ 0 h 66954"/>
                <a:gd name="connsiteX1" fmla="*/ 0 w 48070"/>
                <a:gd name="connsiteY1" fmla="*/ 32463 h 66954"/>
                <a:gd name="connsiteX2" fmla="*/ 24557 w 48070"/>
                <a:gd name="connsiteY2" fmla="*/ 66954 h 66954"/>
                <a:gd name="connsiteX3" fmla="*/ 48066 w 48070"/>
                <a:gd name="connsiteY3" fmla="*/ 32734 h 66954"/>
                <a:gd name="connsiteX4" fmla="*/ 48071 w 48070"/>
                <a:gd name="connsiteY4" fmla="*/ 31646 h 66954"/>
                <a:gd name="connsiteX5" fmla="*/ 25571 w 48070"/>
                <a:gd name="connsiteY5" fmla="*/ 0 h 6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70" h="66954">
                  <a:moveTo>
                    <a:pt x="25571" y="0"/>
                  </a:moveTo>
                  <a:cubicBezTo>
                    <a:pt x="12999" y="0"/>
                    <a:pt x="0" y="12139"/>
                    <a:pt x="0" y="32463"/>
                  </a:cubicBezTo>
                  <a:cubicBezTo>
                    <a:pt x="0" y="53094"/>
                    <a:pt x="12697" y="66954"/>
                    <a:pt x="24557" y="66954"/>
                  </a:cubicBezTo>
                  <a:cubicBezTo>
                    <a:pt x="37412" y="66954"/>
                    <a:pt x="47858" y="51650"/>
                    <a:pt x="48066" y="32734"/>
                  </a:cubicBezTo>
                  <a:lnTo>
                    <a:pt x="48071" y="31646"/>
                  </a:lnTo>
                  <a:cubicBezTo>
                    <a:pt x="47894" y="12992"/>
                    <a:pt x="38711" y="0"/>
                    <a:pt x="25571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AAF8DD1-E84D-45C5-BA14-D7D7F9BFA262}"/>
                </a:ext>
              </a:extLst>
            </p:cNvPr>
            <p:cNvSpPr/>
            <p:nvPr/>
          </p:nvSpPr>
          <p:spPr>
            <a:xfrm>
              <a:off x="2434272" y="3577272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280988 w 314325"/>
                <a:gd name="connsiteY5" fmla="*/ 314325 h 314325"/>
                <a:gd name="connsiteX6" fmla="*/ 314325 w 314325"/>
                <a:gd name="connsiteY6" fmla="*/ 280988 h 314325"/>
                <a:gd name="connsiteX7" fmla="*/ 314325 w 314325"/>
                <a:gd name="connsiteY7" fmla="*/ 33338 h 314325"/>
                <a:gd name="connsiteX8" fmla="*/ 280988 w 314325"/>
                <a:gd name="connsiteY8" fmla="*/ 0 h 314325"/>
                <a:gd name="connsiteX9" fmla="*/ 257342 w 314325"/>
                <a:gd name="connsiteY9" fmla="*/ 191058 h 314325"/>
                <a:gd name="connsiteX10" fmla="*/ 210889 w 314325"/>
                <a:gd name="connsiteY10" fmla="*/ 224024 h 314325"/>
                <a:gd name="connsiteX11" fmla="*/ 182280 w 314325"/>
                <a:gd name="connsiteY11" fmla="*/ 208005 h 314325"/>
                <a:gd name="connsiteX12" fmla="*/ 152358 w 314325"/>
                <a:gd name="connsiteY12" fmla="*/ 219215 h 314325"/>
                <a:gd name="connsiteX13" fmla="*/ 99226 w 314325"/>
                <a:gd name="connsiteY13" fmla="*/ 156149 h 314325"/>
                <a:gd name="connsiteX14" fmla="*/ 153372 w 314325"/>
                <a:gd name="connsiteY14" fmla="*/ 95110 h 314325"/>
                <a:gd name="connsiteX15" fmla="*/ 178262 w 314325"/>
                <a:gd name="connsiteY15" fmla="*/ 102065 h 314325"/>
                <a:gd name="connsiteX16" fmla="*/ 190388 w 314325"/>
                <a:gd name="connsiteY16" fmla="*/ 95250 h 314325"/>
                <a:gd name="connsiteX17" fmla="*/ 190458 w 314325"/>
                <a:gd name="connsiteY17" fmla="*/ 95250 h 314325"/>
                <a:gd name="connsiteX18" fmla="*/ 204676 w 314325"/>
                <a:gd name="connsiteY18" fmla="*/ 109605 h 314325"/>
                <a:gd name="connsiteX19" fmla="*/ 204676 w 314325"/>
                <a:gd name="connsiteY19" fmla="*/ 109612 h 314325"/>
                <a:gd name="connsiteX20" fmla="*/ 204295 w 314325"/>
                <a:gd name="connsiteY20" fmla="*/ 186258 h 314325"/>
                <a:gd name="connsiteX21" fmla="*/ 210890 w 314325"/>
                <a:gd name="connsiteY21" fmla="*/ 195449 h 314325"/>
                <a:gd name="connsiteX22" fmla="*/ 230791 w 314325"/>
                <a:gd name="connsiteY22" fmla="*/ 180501 h 314325"/>
                <a:gd name="connsiteX23" fmla="*/ 235200 w 314325"/>
                <a:gd name="connsiteY23" fmla="*/ 133341 h 314325"/>
                <a:gd name="connsiteX24" fmla="*/ 133986 w 314325"/>
                <a:gd name="connsiteY24" fmla="*/ 79816 h 314325"/>
                <a:gd name="connsiteX25" fmla="*/ 79507 w 314325"/>
                <a:gd name="connsiteY25" fmla="*/ 177682 h 314325"/>
                <a:gd name="connsiteX26" fmla="*/ 155567 w 314325"/>
                <a:gd name="connsiteY26" fmla="*/ 238135 h 314325"/>
                <a:gd name="connsiteX27" fmla="*/ 169450 w 314325"/>
                <a:gd name="connsiteY27" fmla="*/ 252812 h 314325"/>
                <a:gd name="connsiteX28" fmla="*/ 155181 w 314325"/>
                <a:gd name="connsiteY28" fmla="*/ 266700 h 314325"/>
                <a:gd name="connsiteX29" fmla="*/ 154777 w 314325"/>
                <a:gd name="connsiteY29" fmla="*/ 266690 h 314325"/>
                <a:gd name="connsiteX30" fmla="*/ 48335 w 314325"/>
                <a:gd name="connsiteY30" fmla="*/ 154123 h 314325"/>
                <a:gd name="connsiteX31" fmla="*/ 124565 w 314325"/>
                <a:gd name="connsiteY31" fmla="*/ 52815 h 314325"/>
                <a:gd name="connsiteX32" fmla="*/ 262184 w 314325"/>
                <a:gd name="connsiteY32" fmla="*/ 123922 h 314325"/>
                <a:gd name="connsiteX33" fmla="*/ 262682 w 314325"/>
                <a:gd name="connsiteY33" fmla="*/ 125527 h 314325"/>
                <a:gd name="connsiteX34" fmla="*/ 262746 w 314325"/>
                <a:gd name="connsiteY34" fmla="*/ 125811 h 314325"/>
                <a:gd name="connsiteX35" fmla="*/ 262807 w 314325"/>
                <a:gd name="connsiteY35" fmla="*/ 125973 h 314325"/>
                <a:gd name="connsiteX36" fmla="*/ 257342 w 314325"/>
                <a:gd name="connsiteY36" fmla="*/ 19105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57342" y="191058"/>
                  </a:moveTo>
                  <a:cubicBezTo>
                    <a:pt x="250215" y="210634"/>
                    <a:pt x="231720" y="223759"/>
                    <a:pt x="210889" y="224024"/>
                  </a:cubicBezTo>
                  <a:cubicBezTo>
                    <a:pt x="199263" y="223845"/>
                    <a:pt x="188508" y="217824"/>
                    <a:pt x="182280" y="208005"/>
                  </a:cubicBezTo>
                  <a:cubicBezTo>
                    <a:pt x="173958" y="215185"/>
                    <a:pt x="163348" y="219160"/>
                    <a:pt x="152358" y="219215"/>
                  </a:cubicBezTo>
                  <a:cubicBezTo>
                    <a:pt x="123062" y="219215"/>
                    <a:pt x="99226" y="190928"/>
                    <a:pt x="99226" y="156149"/>
                  </a:cubicBezTo>
                  <a:cubicBezTo>
                    <a:pt x="99226" y="121918"/>
                    <a:pt x="123011" y="95110"/>
                    <a:pt x="153372" y="95110"/>
                  </a:cubicBezTo>
                  <a:cubicBezTo>
                    <a:pt x="162156" y="95051"/>
                    <a:pt x="170780" y="97461"/>
                    <a:pt x="178262" y="102065"/>
                  </a:cubicBezTo>
                  <a:cubicBezTo>
                    <a:pt x="180844" y="97839"/>
                    <a:pt x="185436" y="95259"/>
                    <a:pt x="190388" y="95250"/>
                  </a:cubicBezTo>
                  <a:lnTo>
                    <a:pt x="190458" y="95250"/>
                  </a:lnTo>
                  <a:cubicBezTo>
                    <a:pt x="198348" y="95288"/>
                    <a:pt x="204714" y="101715"/>
                    <a:pt x="204676" y="109605"/>
                  </a:cubicBezTo>
                  <a:cubicBezTo>
                    <a:pt x="204676" y="109607"/>
                    <a:pt x="204676" y="109610"/>
                    <a:pt x="204676" y="109612"/>
                  </a:cubicBezTo>
                  <a:cubicBezTo>
                    <a:pt x="204279" y="190189"/>
                    <a:pt x="204719" y="105425"/>
                    <a:pt x="204295" y="186258"/>
                  </a:cubicBezTo>
                  <a:cubicBezTo>
                    <a:pt x="203932" y="190527"/>
                    <a:pt x="206730" y="194425"/>
                    <a:pt x="210890" y="195449"/>
                  </a:cubicBezTo>
                  <a:cubicBezTo>
                    <a:pt x="219993" y="195109"/>
                    <a:pt x="227928" y="189149"/>
                    <a:pt x="230791" y="180501"/>
                  </a:cubicBezTo>
                  <a:cubicBezTo>
                    <a:pt x="237663" y="165762"/>
                    <a:pt x="239221" y="149098"/>
                    <a:pt x="235200" y="133341"/>
                  </a:cubicBezTo>
                  <a:cubicBezTo>
                    <a:pt x="222031" y="90611"/>
                    <a:pt x="176716" y="66647"/>
                    <a:pt x="133986" y="79816"/>
                  </a:cubicBezTo>
                  <a:cubicBezTo>
                    <a:pt x="92549" y="92586"/>
                    <a:pt x="68529" y="135735"/>
                    <a:pt x="79507" y="177682"/>
                  </a:cubicBezTo>
                  <a:cubicBezTo>
                    <a:pt x="88754" y="212402"/>
                    <a:pt x="119656" y="236963"/>
                    <a:pt x="155567" y="238135"/>
                  </a:cubicBezTo>
                  <a:cubicBezTo>
                    <a:pt x="163454" y="238354"/>
                    <a:pt x="169669" y="244925"/>
                    <a:pt x="169450" y="252812"/>
                  </a:cubicBezTo>
                  <a:cubicBezTo>
                    <a:pt x="169235" y="260539"/>
                    <a:pt x="162912" y="266694"/>
                    <a:pt x="155181" y="266700"/>
                  </a:cubicBezTo>
                  <a:cubicBezTo>
                    <a:pt x="155046" y="266700"/>
                    <a:pt x="154912" y="266700"/>
                    <a:pt x="154777" y="266690"/>
                  </a:cubicBezTo>
                  <a:cubicBezTo>
                    <a:pt x="94299" y="264999"/>
                    <a:pt x="46644" y="214601"/>
                    <a:pt x="48335" y="154123"/>
                  </a:cubicBezTo>
                  <a:cubicBezTo>
                    <a:pt x="49637" y="107587"/>
                    <a:pt x="80210" y="66956"/>
                    <a:pt x="124565" y="52815"/>
                  </a:cubicBezTo>
                  <a:cubicBezTo>
                    <a:pt x="182203" y="34448"/>
                    <a:pt x="243817" y="66284"/>
                    <a:pt x="262184" y="123922"/>
                  </a:cubicBezTo>
                  <a:cubicBezTo>
                    <a:pt x="262354" y="124455"/>
                    <a:pt x="262520" y="124991"/>
                    <a:pt x="262682" y="125527"/>
                  </a:cubicBezTo>
                  <a:lnTo>
                    <a:pt x="262746" y="125811"/>
                  </a:lnTo>
                  <a:lnTo>
                    <a:pt x="262807" y="125973"/>
                  </a:lnTo>
                  <a:cubicBezTo>
                    <a:pt x="268458" y="147657"/>
                    <a:pt x="266529" y="170620"/>
                    <a:pt x="257342" y="19105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5DF29CC-25E9-9D16-987F-619190D10F1D}"/>
                </a:ext>
              </a:extLst>
            </p:cNvPr>
            <p:cNvSpPr/>
            <p:nvPr/>
          </p:nvSpPr>
          <p:spPr>
            <a:xfrm>
              <a:off x="2148522" y="3291522"/>
              <a:ext cx="542925" cy="457200"/>
            </a:xfrm>
            <a:custGeom>
              <a:avLst/>
              <a:gdLst>
                <a:gd name="connsiteX0" fmla="*/ 500063 w 542925"/>
                <a:gd name="connsiteY0" fmla="*/ 0 h 457200"/>
                <a:gd name="connsiteX1" fmla="*/ 42863 w 542925"/>
                <a:gd name="connsiteY1" fmla="*/ 0 h 457200"/>
                <a:gd name="connsiteX2" fmla="*/ 0 w 542925"/>
                <a:gd name="connsiteY2" fmla="*/ 42863 h 457200"/>
                <a:gd name="connsiteX3" fmla="*/ 0 w 542925"/>
                <a:gd name="connsiteY3" fmla="*/ 414338 h 457200"/>
                <a:gd name="connsiteX4" fmla="*/ 42863 w 542925"/>
                <a:gd name="connsiteY4" fmla="*/ 457200 h 457200"/>
                <a:gd name="connsiteX5" fmla="*/ 242888 w 542925"/>
                <a:gd name="connsiteY5" fmla="*/ 457200 h 457200"/>
                <a:gd name="connsiteX6" fmla="*/ 257175 w 542925"/>
                <a:gd name="connsiteY6" fmla="*/ 442913 h 457200"/>
                <a:gd name="connsiteX7" fmla="*/ 242888 w 542925"/>
                <a:gd name="connsiteY7" fmla="*/ 428625 h 457200"/>
                <a:gd name="connsiteX8" fmla="*/ 42863 w 542925"/>
                <a:gd name="connsiteY8" fmla="*/ 428625 h 457200"/>
                <a:gd name="connsiteX9" fmla="*/ 28575 w 542925"/>
                <a:gd name="connsiteY9" fmla="*/ 414338 h 457200"/>
                <a:gd name="connsiteX10" fmla="*/ 28575 w 542925"/>
                <a:gd name="connsiteY10" fmla="*/ 82632 h 457200"/>
                <a:gd name="connsiteX11" fmla="*/ 246371 w 542925"/>
                <a:gd name="connsiteY11" fmla="*/ 261710 h 457200"/>
                <a:gd name="connsiteX12" fmla="*/ 296563 w 542925"/>
                <a:gd name="connsiteY12" fmla="*/ 262314 h 457200"/>
                <a:gd name="connsiteX13" fmla="*/ 514350 w 542925"/>
                <a:gd name="connsiteY13" fmla="*/ 91296 h 457200"/>
                <a:gd name="connsiteX14" fmla="*/ 514350 w 542925"/>
                <a:gd name="connsiteY14" fmla="*/ 204788 h 457200"/>
                <a:gd name="connsiteX15" fmla="*/ 528638 w 542925"/>
                <a:gd name="connsiteY15" fmla="*/ 219075 h 457200"/>
                <a:gd name="connsiteX16" fmla="*/ 542925 w 542925"/>
                <a:gd name="connsiteY16" fmla="*/ 204788 h 457200"/>
                <a:gd name="connsiteX17" fmla="*/ 542925 w 542925"/>
                <a:gd name="connsiteY17" fmla="*/ 42863 h 457200"/>
                <a:gd name="connsiteX18" fmla="*/ 500063 w 542925"/>
                <a:gd name="connsiteY18" fmla="*/ 0 h 457200"/>
                <a:gd name="connsiteX19" fmla="*/ 279430 w 542925"/>
                <a:gd name="connsiteY19" fmla="*/ 239441 h 457200"/>
                <a:gd name="connsiteX20" fmla="*/ 264035 w 542925"/>
                <a:gd name="connsiteY20" fmla="*/ 239237 h 457200"/>
                <a:gd name="connsiteX21" fmla="*/ 28575 w 542925"/>
                <a:gd name="connsiteY21" fmla="*/ 45638 h 457200"/>
                <a:gd name="connsiteX22" fmla="*/ 28575 w 542925"/>
                <a:gd name="connsiteY22" fmla="*/ 42863 h 457200"/>
                <a:gd name="connsiteX23" fmla="*/ 42863 w 542925"/>
                <a:gd name="connsiteY23" fmla="*/ 28575 h 457200"/>
                <a:gd name="connsiteX24" fmla="*/ 500063 w 542925"/>
                <a:gd name="connsiteY24" fmla="*/ 28575 h 457200"/>
                <a:gd name="connsiteX25" fmla="*/ 514350 w 542925"/>
                <a:gd name="connsiteY25" fmla="*/ 42863 h 457200"/>
                <a:gd name="connsiteX26" fmla="*/ 514350 w 542925"/>
                <a:gd name="connsiteY26" fmla="*/ 5496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42925" h="457200">
                  <a:moveTo>
                    <a:pt x="50006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414338"/>
                  </a:lnTo>
                  <a:cubicBezTo>
                    <a:pt x="26" y="437999"/>
                    <a:pt x="19201" y="457174"/>
                    <a:pt x="42863" y="457200"/>
                  </a:cubicBezTo>
                  <a:lnTo>
                    <a:pt x="242888" y="457200"/>
                  </a:lnTo>
                  <a:cubicBezTo>
                    <a:pt x="250778" y="457200"/>
                    <a:pt x="257175" y="450803"/>
                    <a:pt x="257175" y="442913"/>
                  </a:cubicBezTo>
                  <a:cubicBezTo>
                    <a:pt x="257175" y="435022"/>
                    <a:pt x="250778" y="428625"/>
                    <a:pt x="242888" y="428625"/>
                  </a:cubicBezTo>
                  <a:lnTo>
                    <a:pt x="42863" y="428625"/>
                  </a:lnTo>
                  <a:cubicBezTo>
                    <a:pt x="34975" y="428616"/>
                    <a:pt x="28584" y="422225"/>
                    <a:pt x="28575" y="414338"/>
                  </a:cubicBezTo>
                  <a:lnTo>
                    <a:pt x="28575" y="82632"/>
                  </a:lnTo>
                  <a:lnTo>
                    <a:pt x="246371" y="261710"/>
                  </a:lnTo>
                  <a:cubicBezTo>
                    <a:pt x="261247" y="272635"/>
                    <a:pt x="281428" y="272878"/>
                    <a:pt x="296563" y="262314"/>
                  </a:cubicBezTo>
                  <a:lnTo>
                    <a:pt x="514350" y="91296"/>
                  </a:lnTo>
                  <a:lnTo>
                    <a:pt x="514350" y="204788"/>
                  </a:lnTo>
                  <a:cubicBezTo>
                    <a:pt x="514350" y="212678"/>
                    <a:pt x="520747" y="219075"/>
                    <a:pt x="528638" y="219075"/>
                  </a:cubicBezTo>
                  <a:cubicBezTo>
                    <a:pt x="536528" y="219075"/>
                    <a:pt x="542925" y="212678"/>
                    <a:pt x="542925" y="204788"/>
                  </a:cubicBezTo>
                  <a:lnTo>
                    <a:pt x="542925" y="42863"/>
                  </a:lnTo>
                  <a:cubicBezTo>
                    <a:pt x="542899" y="19201"/>
                    <a:pt x="523724" y="26"/>
                    <a:pt x="500063" y="0"/>
                  </a:cubicBezTo>
                  <a:close/>
                  <a:moveTo>
                    <a:pt x="279430" y="239441"/>
                  </a:moveTo>
                  <a:cubicBezTo>
                    <a:pt x="274692" y="242362"/>
                    <a:pt x="268693" y="242283"/>
                    <a:pt x="264035" y="239237"/>
                  </a:cubicBezTo>
                  <a:lnTo>
                    <a:pt x="28575" y="45638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00063" y="28575"/>
                  </a:lnTo>
                  <a:cubicBezTo>
                    <a:pt x="507950" y="28584"/>
                    <a:pt x="514341" y="34975"/>
                    <a:pt x="514350" y="42863"/>
                  </a:cubicBezTo>
                  <a:lnTo>
                    <a:pt x="514350" y="5496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342A992-D63D-163C-0342-12370F7E883D}"/>
              </a:ext>
            </a:extLst>
          </p:cNvPr>
          <p:cNvGrpSpPr/>
          <p:nvPr/>
        </p:nvGrpSpPr>
        <p:grpSpPr>
          <a:xfrm>
            <a:off x="15498019" y="4797713"/>
            <a:ext cx="600074" cy="600074"/>
            <a:chOff x="5795962" y="2179002"/>
            <a:chExt cx="600074" cy="600074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A077550-A80E-401D-54B7-7E301487BC3A}"/>
                </a:ext>
              </a:extLst>
            </p:cNvPr>
            <p:cNvSpPr/>
            <p:nvPr/>
          </p:nvSpPr>
          <p:spPr>
            <a:xfrm>
              <a:off x="5795962" y="2179002"/>
              <a:ext cx="600074" cy="600074"/>
            </a:xfrm>
            <a:custGeom>
              <a:avLst/>
              <a:gdLst>
                <a:gd name="connsiteX0" fmla="*/ 587508 w 600074"/>
                <a:gd name="connsiteY0" fmla="*/ 134745 h 600074"/>
                <a:gd name="connsiteX1" fmla="*/ 465306 w 600074"/>
                <a:gd name="connsiteY1" fmla="*/ 12527 h 600074"/>
                <a:gd name="connsiteX2" fmla="*/ 404689 w 600074"/>
                <a:gd name="connsiteY2" fmla="*/ 12532 h 600074"/>
                <a:gd name="connsiteX3" fmla="*/ 326265 w 600074"/>
                <a:gd name="connsiteY3" fmla="*/ 90960 h 600074"/>
                <a:gd name="connsiteX4" fmla="*/ 269176 w 600074"/>
                <a:gd name="connsiteY4" fmla="*/ 93845 h 600074"/>
                <a:gd name="connsiteX5" fmla="*/ 18147 w 600074"/>
                <a:gd name="connsiteY5" fmla="*/ 344890 h 600074"/>
                <a:gd name="connsiteX6" fmla="*/ 18099 w 600074"/>
                <a:gd name="connsiteY6" fmla="*/ 432396 h 600074"/>
                <a:gd name="connsiteX7" fmla="*/ 18147 w 600074"/>
                <a:gd name="connsiteY7" fmla="*/ 432444 h 600074"/>
                <a:gd name="connsiteX8" fmla="*/ 167622 w 600074"/>
                <a:gd name="connsiteY8" fmla="*/ 581927 h 600074"/>
                <a:gd name="connsiteX9" fmla="*/ 255117 w 600074"/>
                <a:gd name="connsiteY9" fmla="*/ 581981 h 600074"/>
                <a:gd name="connsiteX10" fmla="*/ 255172 w 600074"/>
                <a:gd name="connsiteY10" fmla="*/ 581927 h 600074"/>
                <a:gd name="connsiteX11" fmla="*/ 506204 w 600074"/>
                <a:gd name="connsiteY11" fmla="*/ 330886 h 600074"/>
                <a:gd name="connsiteX12" fmla="*/ 509095 w 600074"/>
                <a:gd name="connsiteY12" fmla="*/ 273783 h 600074"/>
                <a:gd name="connsiteX13" fmla="*/ 587508 w 600074"/>
                <a:gd name="connsiteY13" fmla="*/ 195366 h 600074"/>
                <a:gd name="connsiteX14" fmla="*/ 587549 w 600074"/>
                <a:gd name="connsiteY14" fmla="*/ 134786 h 600074"/>
                <a:gd name="connsiteX15" fmla="*/ 587508 w 600074"/>
                <a:gd name="connsiteY15" fmla="*/ 134745 h 600074"/>
                <a:gd name="connsiteX16" fmla="*/ 424891 w 600074"/>
                <a:gd name="connsiteY16" fmla="*/ 32740 h 600074"/>
                <a:gd name="connsiteX17" fmla="*/ 445103 w 600074"/>
                <a:gd name="connsiteY17" fmla="*/ 32736 h 600074"/>
                <a:gd name="connsiteX18" fmla="*/ 496104 w 600074"/>
                <a:gd name="connsiteY18" fmla="*/ 83742 h 600074"/>
                <a:gd name="connsiteX19" fmla="*/ 407897 w 600074"/>
                <a:gd name="connsiteY19" fmla="*/ 171953 h 600074"/>
                <a:gd name="connsiteX20" fmla="*/ 346790 w 600074"/>
                <a:gd name="connsiteY20" fmla="*/ 110840 h 600074"/>
                <a:gd name="connsiteX21" fmla="*/ 486001 w 600074"/>
                <a:gd name="connsiteY21" fmla="*/ 310682 h 600074"/>
                <a:gd name="connsiteX22" fmla="*/ 234969 w 600074"/>
                <a:gd name="connsiteY22" fmla="*/ 561723 h 600074"/>
                <a:gd name="connsiteX23" fmla="*/ 187824 w 600074"/>
                <a:gd name="connsiteY23" fmla="*/ 561723 h 600074"/>
                <a:gd name="connsiteX24" fmla="*/ 38350 w 600074"/>
                <a:gd name="connsiteY24" fmla="*/ 412241 h 600074"/>
                <a:gd name="connsiteX25" fmla="*/ 38350 w 600074"/>
                <a:gd name="connsiteY25" fmla="*/ 365094 h 600074"/>
                <a:gd name="connsiteX26" fmla="*/ 289378 w 600074"/>
                <a:gd name="connsiteY26" fmla="*/ 114053 h 600074"/>
                <a:gd name="connsiteX27" fmla="*/ 309590 w 600074"/>
                <a:gd name="connsiteY27" fmla="*/ 114048 h 600074"/>
                <a:gd name="connsiteX28" fmla="*/ 486001 w 600074"/>
                <a:gd name="connsiteY28" fmla="*/ 290478 h 600074"/>
                <a:gd name="connsiteX29" fmla="*/ 486016 w 600074"/>
                <a:gd name="connsiteY29" fmla="*/ 310668 h 600074"/>
                <a:gd name="connsiteX30" fmla="*/ 486001 w 600074"/>
                <a:gd name="connsiteY30" fmla="*/ 310682 h 600074"/>
                <a:gd name="connsiteX31" fmla="*/ 567305 w 600074"/>
                <a:gd name="connsiteY31" fmla="*/ 175158 h 600074"/>
                <a:gd name="connsiteX32" fmla="*/ 489202 w 600074"/>
                <a:gd name="connsiteY32" fmla="*/ 253265 h 600074"/>
                <a:gd name="connsiteX33" fmla="*/ 428100 w 600074"/>
                <a:gd name="connsiteY33" fmla="*/ 192157 h 600074"/>
                <a:gd name="connsiteX34" fmla="*/ 516307 w 600074"/>
                <a:gd name="connsiteY34" fmla="*/ 103946 h 600074"/>
                <a:gd name="connsiteX35" fmla="*/ 567305 w 600074"/>
                <a:gd name="connsiteY35" fmla="*/ 154950 h 600074"/>
                <a:gd name="connsiteX36" fmla="*/ 567317 w 600074"/>
                <a:gd name="connsiteY36" fmla="*/ 175146 h 600074"/>
                <a:gd name="connsiteX37" fmla="*/ 567305 w 600074"/>
                <a:gd name="connsiteY37" fmla="*/ 175158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4" h="600074">
                  <a:moveTo>
                    <a:pt x="587508" y="134745"/>
                  </a:moveTo>
                  <a:lnTo>
                    <a:pt x="465306" y="12527"/>
                  </a:lnTo>
                  <a:cubicBezTo>
                    <a:pt x="448552" y="-4178"/>
                    <a:pt x="421440" y="-4175"/>
                    <a:pt x="404689" y="12532"/>
                  </a:cubicBezTo>
                  <a:lnTo>
                    <a:pt x="326265" y="90960"/>
                  </a:lnTo>
                  <a:cubicBezTo>
                    <a:pt x="309290" y="77203"/>
                    <a:pt x="284677" y="78447"/>
                    <a:pt x="269176" y="93845"/>
                  </a:cubicBezTo>
                  <a:lnTo>
                    <a:pt x="18147" y="344890"/>
                  </a:lnTo>
                  <a:cubicBezTo>
                    <a:pt x="-6030" y="369041"/>
                    <a:pt x="-6052" y="408219"/>
                    <a:pt x="18099" y="432396"/>
                  </a:cubicBezTo>
                  <a:cubicBezTo>
                    <a:pt x="18115" y="432412"/>
                    <a:pt x="18131" y="432428"/>
                    <a:pt x="18147" y="432444"/>
                  </a:cubicBezTo>
                  <a:lnTo>
                    <a:pt x="167622" y="581927"/>
                  </a:lnTo>
                  <a:cubicBezTo>
                    <a:pt x="191768" y="606103"/>
                    <a:pt x="230940" y="606127"/>
                    <a:pt x="255117" y="581981"/>
                  </a:cubicBezTo>
                  <a:cubicBezTo>
                    <a:pt x="255135" y="581963"/>
                    <a:pt x="255153" y="581945"/>
                    <a:pt x="255172" y="581927"/>
                  </a:cubicBezTo>
                  <a:lnTo>
                    <a:pt x="506204" y="330886"/>
                  </a:lnTo>
                  <a:cubicBezTo>
                    <a:pt x="521773" y="315456"/>
                    <a:pt x="523026" y="290707"/>
                    <a:pt x="509095" y="273783"/>
                  </a:cubicBezTo>
                  <a:lnTo>
                    <a:pt x="587508" y="195366"/>
                  </a:lnTo>
                  <a:cubicBezTo>
                    <a:pt x="604248" y="178648"/>
                    <a:pt x="604266" y="151526"/>
                    <a:pt x="587549" y="134786"/>
                  </a:cubicBezTo>
                  <a:cubicBezTo>
                    <a:pt x="587535" y="134772"/>
                    <a:pt x="587522" y="134759"/>
                    <a:pt x="587508" y="134745"/>
                  </a:cubicBezTo>
                  <a:close/>
                  <a:moveTo>
                    <a:pt x="424891" y="32740"/>
                  </a:moveTo>
                  <a:cubicBezTo>
                    <a:pt x="430477" y="27172"/>
                    <a:pt x="439514" y="27170"/>
                    <a:pt x="445103" y="32736"/>
                  </a:cubicBezTo>
                  <a:lnTo>
                    <a:pt x="496104" y="83742"/>
                  </a:lnTo>
                  <a:lnTo>
                    <a:pt x="407897" y="171953"/>
                  </a:lnTo>
                  <a:lnTo>
                    <a:pt x="346790" y="110840"/>
                  </a:lnTo>
                  <a:close/>
                  <a:moveTo>
                    <a:pt x="486001" y="310682"/>
                  </a:moveTo>
                  <a:lnTo>
                    <a:pt x="234969" y="561723"/>
                  </a:lnTo>
                  <a:cubicBezTo>
                    <a:pt x="221940" y="574718"/>
                    <a:pt x="200853" y="574718"/>
                    <a:pt x="187824" y="561723"/>
                  </a:cubicBezTo>
                  <a:lnTo>
                    <a:pt x="38350" y="412241"/>
                  </a:lnTo>
                  <a:cubicBezTo>
                    <a:pt x="25356" y="399211"/>
                    <a:pt x="25356" y="378123"/>
                    <a:pt x="38350" y="365094"/>
                  </a:cubicBezTo>
                  <a:lnTo>
                    <a:pt x="289378" y="114053"/>
                  </a:lnTo>
                  <a:cubicBezTo>
                    <a:pt x="294962" y="108480"/>
                    <a:pt x="304003" y="108478"/>
                    <a:pt x="309590" y="114048"/>
                  </a:cubicBezTo>
                  <a:lnTo>
                    <a:pt x="486001" y="290478"/>
                  </a:lnTo>
                  <a:cubicBezTo>
                    <a:pt x="491580" y="296049"/>
                    <a:pt x="491587" y="305088"/>
                    <a:pt x="486016" y="310668"/>
                  </a:cubicBezTo>
                  <a:cubicBezTo>
                    <a:pt x="486011" y="310672"/>
                    <a:pt x="486006" y="310677"/>
                    <a:pt x="486001" y="310682"/>
                  </a:cubicBezTo>
                  <a:close/>
                  <a:moveTo>
                    <a:pt x="567305" y="175158"/>
                  </a:moveTo>
                  <a:lnTo>
                    <a:pt x="489202" y="253265"/>
                  </a:lnTo>
                  <a:lnTo>
                    <a:pt x="428100" y="192157"/>
                  </a:lnTo>
                  <a:lnTo>
                    <a:pt x="516307" y="103946"/>
                  </a:lnTo>
                  <a:lnTo>
                    <a:pt x="567305" y="154950"/>
                  </a:lnTo>
                  <a:cubicBezTo>
                    <a:pt x="572886" y="160524"/>
                    <a:pt x="572891" y="169566"/>
                    <a:pt x="567317" y="175146"/>
                  </a:cubicBezTo>
                  <a:cubicBezTo>
                    <a:pt x="567313" y="175150"/>
                    <a:pt x="567309" y="175154"/>
                    <a:pt x="567305" y="17515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4BC7283-ADA4-2A61-39A8-CAD6FAE61EBC}"/>
                </a:ext>
              </a:extLst>
            </p:cNvPr>
            <p:cNvSpPr/>
            <p:nvPr/>
          </p:nvSpPr>
          <p:spPr>
            <a:xfrm>
              <a:off x="6199733" y="2258613"/>
              <a:ext cx="35358" cy="35354"/>
            </a:xfrm>
            <a:custGeom>
              <a:avLst/>
              <a:gdLst>
                <a:gd name="connsiteX0" fmla="*/ 4186 w 35358"/>
                <a:gd name="connsiteY0" fmla="*/ 31164 h 35354"/>
                <a:gd name="connsiteX1" fmla="*/ 24384 w 35358"/>
                <a:gd name="connsiteY1" fmla="*/ 31178 h 35354"/>
                <a:gd name="connsiteX2" fmla="*/ 24389 w 35358"/>
                <a:gd name="connsiteY2" fmla="*/ 31173 h 35354"/>
                <a:gd name="connsiteX3" fmla="*/ 31170 w 35358"/>
                <a:gd name="connsiteY3" fmla="*/ 24396 h 35354"/>
                <a:gd name="connsiteX4" fmla="*/ 31175 w 35358"/>
                <a:gd name="connsiteY4" fmla="*/ 4188 h 35354"/>
                <a:gd name="connsiteX5" fmla="*/ 10967 w 35358"/>
                <a:gd name="connsiteY5" fmla="*/ 4183 h 35354"/>
                <a:gd name="connsiteX6" fmla="*/ 4186 w 35358"/>
                <a:gd name="connsiteY6" fmla="*/ 10959 h 35354"/>
                <a:gd name="connsiteX7" fmla="*/ 4181 w 35358"/>
                <a:gd name="connsiteY7" fmla="*/ 31159 h 35354"/>
                <a:gd name="connsiteX8" fmla="*/ 4186 w 35358"/>
                <a:gd name="connsiteY8" fmla="*/ 31164 h 3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58" h="35354">
                  <a:moveTo>
                    <a:pt x="4186" y="31164"/>
                  </a:moveTo>
                  <a:cubicBezTo>
                    <a:pt x="9759" y="36745"/>
                    <a:pt x="18802" y="36752"/>
                    <a:pt x="24384" y="31178"/>
                  </a:cubicBezTo>
                  <a:cubicBezTo>
                    <a:pt x="24386" y="31176"/>
                    <a:pt x="24388" y="31175"/>
                    <a:pt x="24389" y="31173"/>
                  </a:cubicBezTo>
                  <a:lnTo>
                    <a:pt x="31170" y="24396"/>
                  </a:lnTo>
                  <a:cubicBezTo>
                    <a:pt x="36752" y="18817"/>
                    <a:pt x="36754" y="9770"/>
                    <a:pt x="31175" y="4188"/>
                  </a:cubicBezTo>
                  <a:cubicBezTo>
                    <a:pt x="25596" y="-1394"/>
                    <a:pt x="16549" y="-1396"/>
                    <a:pt x="10967" y="4183"/>
                  </a:cubicBezTo>
                  <a:lnTo>
                    <a:pt x="4186" y="10959"/>
                  </a:lnTo>
                  <a:cubicBezTo>
                    <a:pt x="-1393" y="16536"/>
                    <a:pt x="-1396" y="25580"/>
                    <a:pt x="4181" y="31159"/>
                  </a:cubicBezTo>
                  <a:cubicBezTo>
                    <a:pt x="4183" y="31161"/>
                    <a:pt x="4184" y="31162"/>
                    <a:pt x="4186" y="3116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C0805CA-C45E-F44A-7AB5-171948DECDD0}"/>
                </a:ext>
              </a:extLst>
            </p:cNvPr>
            <p:cNvSpPr/>
            <p:nvPr/>
          </p:nvSpPr>
          <p:spPr>
            <a:xfrm>
              <a:off x="6281054" y="2339934"/>
              <a:ext cx="35337" cy="35342"/>
            </a:xfrm>
            <a:custGeom>
              <a:avLst/>
              <a:gdLst>
                <a:gd name="connsiteX0" fmla="*/ 10953 w 35337"/>
                <a:gd name="connsiteY0" fmla="*/ 4186 h 35342"/>
                <a:gd name="connsiteX1" fmla="*/ 4181 w 35337"/>
                <a:gd name="connsiteY1" fmla="*/ 10962 h 35342"/>
                <a:gd name="connsiteX2" fmla="*/ 4186 w 35337"/>
                <a:gd name="connsiteY2" fmla="*/ 31162 h 35342"/>
                <a:gd name="connsiteX3" fmla="*/ 24385 w 35337"/>
                <a:gd name="connsiteY3" fmla="*/ 31157 h 35342"/>
                <a:gd name="connsiteX4" fmla="*/ 31157 w 35337"/>
                <a:gd name="connsiteY4" fmla="*/ 24381 h 35342"/>
                <a:gd name="connsiteX5" fmla="*/ 31152 w 35337"/>
                <a:gd name="connsiteY5" fmla="*/ 4181 h 35342"/>
                <a:gd name="connsiteX6" fmla="*/ 10953 w 35337"/>
                <a:gd name="connsiteY6" fmla="*/ 4186 h 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337" h="35342">
                  <a:moveTo>
                    <a:pt x="10953" y="4186"/>
                  </a:moveTo>
                  <a:lnTo>
                    <a:pt x="4181" y="10962"/>
                  </a:lnTo>
                  <a:cubicBezTo>
                    <a:pt x="-1395" y="16541"/>
                    <a:pt x="-1394" y="25585"/>
                    <a:pt x="4186" y="31162"/>
                  </a:cubicBezTo>
                  <a:cubicBezTo>
                    <a:pt x="9765" y="36738"/>
                    <a:pt x="18808" y="36736"/>
                    <a:pt x="24385" y="31157"/>
                  </a:cubicBezTo>
                  <a:lnTo>
                    <a:pt x="31157" y="24381"/>
                  </a:lnTo>
                  <a:cubicBezTo>
                    <a:pt x="36733" y="18802"/>
                    <a:pt x="36731" y="9758"/>
                    <a:pt x="31152" y="4181"/>
                  </a:cubicBezTo>
                  <a:cubicBezTo>
                    <a:pt x="25573" y="-1395"/>
                    <a:pt x="16530" y="-1394"/>
                    <a:pt x="10953" y="418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9D15554-C86B-5F09-117C-0154418AEDE2}"/>
                </a:ext>
              </a:extLst>
            </p:cNvPr>
            <p:cNvSpPr/>
            <p:nvPr/>
          </p:nvSpPr>
          <p:spPr>
            <a:xfrm>
              <a:off x="5934030" y="2357038"/>
              <a:ext cx="284113" cy="283960"/>
            </a:xfrm>
            <a:custGeom>
              <a:avLst/>
              <a:gdLst>
                <a:gd name="connsiteX0" fmla="*/ 128620 w 284113"/>
                <a:gd name="connsiteY0" fmla="*/ 283961 h 283960"/>
                <a:gd name="connsiteX1" fmla="*/ 279928 w 284113"/>
                <a:gd name="connsiteY1" fmla="*/ 132644 h 283960"/>
                <a:gd name="connsiteX2" fmla="*/ 279932 w 284113"/>
                <a:gd name="connsiteY2" fmla="*/ 112444 h 283960"/>
                <a:gd name="connsiteX3" fmla="*/ 279928 w 284113"/>
                <a:gd name="connsiteY3" fmla="*/ 112440 h 283960"/>
                <a:gd name="connsiteX4" fmla="*/ 171515 w 284113"/>
                <a:gd name="connsiteY4" fmla="*/ 4018 h 283960"/>
                <a:gd name="connsiteX5" fmla="*/ 151312 w 284113"/>
                <a:gd name="connsiteY5" fmla="*/ 4018 h 283960"/>
                <a:gd name="connsiteX6" fmla="*/ 0 w 284113"/>
                <a:gd name="connsiteY6" fmla="*/ 155336 h 28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13" h="283960">
                  <a:moveTo>
                    <a:pt x="128620" y="283961"/>
                  </a:moveTo>
                  <a:lnTo>
                    <a:pt x="279928" y="132644"/>
                  </a:lnTo>
                  <a:cubicBezTo>
                    <a:pt x="285507" y="127067"/>
                    <a:pt x="285509" y="118023"/>
                    <a:pt x="279932" y="112444"/>
                  </a:cubicBezTo>
                  <a:cubicBezTo>
                    <a:pt x="279931" y="112443"/>
                    <a:pt x="279929" y="112441"/>
                    <a:pt x="279928" y="112440"/>
                  </a:cubicBezTo>
                  <a:lnTo>
                    <a:pt x="171515" y="4018"/>
                  </a:lnTo>
                  <a:cubicBezTo>
                    <a:pt x="165846" y="-1339"/>
                    <a:pt x="156980" y="-1339"/>
                    <a:pt x="151312" y="4018"/>
                  </a:cubicBezTo>
                  <a:lnTo>
                    <a:pt x="0" y="15533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612A6D5-8A82-38CC-E01F-FE19D4A97863}"/>
                </a:ext>
              </a:extLst>
            </p:cNvPr>
            <p:cNvSpPr/>
            <p:nvPr/>
          </p:nvSpPr>
          <p:spPr>
            <a:xfrm>
              <a:off x="5877874" y="2532580"/>
              <a:ext cx="164570" cy="164576"/>
            </a:xfrm>
            <a:custGeom>
              <a:avLst/>
              <a:gdLst>
                <a:gd name="connsiteX0" fmla="*/ 35951 w 164570"/>
                <a:gd name="connsiteY0" fmla="*/ 0 h 164576"/>
                <a:gd name="connsiteX1" fmla="*/ 4186 w 164570"/>
                <a:gd name="connsiteY1" fmla="*/ 31766 h 164576"/>
                <a:gd name="connsiteX2" fmla="*/ 4181 w 164570"/>
                <a:gd name="connsiteY2" fmla="*/ 51966 h 164576"/>
                <a:gd name="connsiteX3" fmla="*/ 4186 w 164570"/>
                <a:gd name="connsiteY3" fmla="*/ 51970 h 164576"/>
                <a:gd name="connsiteX4" fmla="*/ 112603 w 164570"/>
                <a:gd name="connsiteY4" fmla="*/ 160391 h 164576"/>
                <a:gd name="connsiteX5" fmla="*/ 132806 w 164570"/>
                <a:gd name="connsiteY5" fmla="*/ 160392 h 164576"/>
                <a:gd name="connsiteX6" fmla="*/ 132807 w 164570"/>
                <a:gd name="connsiteY6" fmla="*/ 160391 h 164576"/>
                <a:gd name="connsiteX7" fmla="*/ 164571 w 164570"/>
                <a:gd name="connsiteY7" fmla="*/ 128626 h 16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570" h="164576">
                  <a:moveTo>
                    <a:pt x="35951" y="0"/>
                  </a:moveTo>
                  <a:lnTo>
                    <a:pt x="4186" y="31766"/>
                  </a:lnTo>
                  <a:cubicBezTo>
                    <a:pt x="-1393" y="37343"/>
                    <a:pt x="-1396" y="46386"/>
                    <a:pt x="4181" y="51966"/>
                  </a:cubicBezTo>
                  <a:cubicBezTo>
                    <a:pt x="4183" y="51967"/>
                    <a:pt x="4184" y="51969"/>
                    <a:pt x="4186" y="51970"/>
                  </a:cubicBezTo>
                  <a:lnTo>
                    <a:pt x="112603" y="160391"/>
                  </a:lnTo>
                  <a:cubicBezTo>
                    <a:pt x="118182" y="165971"/>
                    <a:pt x="127227" y="165971"/>
                    <a:pt x="132806" y="160392"/>
                  </a:cubicBezTo>
                  <a:cubicBezTo>
                    <a:pt x="132806" y="160392"/>
                    <a:pt x="132806" y="160392"/>
                    <a:pt x="132807" y="160391"/>
                  </a:cubicBezTo>
                  <a:lnTo>
                    <a:pt x="164571" y="12862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DE5269B-19BA-BA78-4ED2-7C96344A8402}"/>
              </a:ext>
            </a:extLst>
          </p:cNvPr>
          <p:cNvGrpSpPr/>
          <p:nvPr/>
        </p:nvGrpSpPr>
        <p:grpSpPr>
          <a:xfrm>
            <a:off x="2077402" y="4798203"/>
            <a:ext cx="600075" cy="600327"/>
            <a:chOff x="8183562" y="649670"/>
            <a:chExt cx="600075" cy="600327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D5A4A53-8364-D90C-BF70-CBFF9A9C4BC1}"/>
                </a:ext>
              </a:extLst>
            </p:cNvPr>
            <p:cNvSpPr/>
            <p:nvPr/>
          </p:nvSpPr>
          <p:spPr>
            <a:xfrm>
              <a:off x="8183562" y="649670"/>
              <a:ext cx="600075" cy="600327"/>
            </a:xfrm>
            <a:custGeom>
              <a:avLst/>
              <a:gdLst>
                <a:gd name="connsiteX0" fmla="*/ 557213 w 600075"/>
                <a:gd name="connsiteY0" fmla="*/ 143127 h 600327"/>
                <a:gd name="connsiteX1" fmla="*/ 523875 w 600075"/>
                <a:gd name="connsiteY1" fmla="*/ 143127 h 600327"/>
                <a:gd name="connsiteX2" fmla="*/ 523875 w 600075"/>
                <a:gd name="connsiteY2" fmla="*/ 93070 h 600327"/>
                <a:gd name="connsiteX3" fmla="*/ 555019 w 600075"/>
                <a:gd name="connsiteY3" fmla="*/ 33351 h 600327"/>
                <a:gd name="connsiteX4" fmla="*/ 495300 w 600075"/>
                <a:gd name="connsiteY4" fmla="*/ 2206 h 600327"/>
                <a:gd name="connsiteX5" fmla="*/ 464156 w 600075"/>
                <a:gd name="connsiteY5" fmla="*/ 61926 h 600327"/>
                <a:gd name="connsiteX6" fmla="*/ 495300 w 600075"/>
                <a:gd name="connsiteY6" fmla="*/ 93070 h 600327"/>
                <a:gd name="connsiteX7" fmla="*/ 495300 w 600075"/>
                <a:gd name="connsiteY7" fmla="*/ 143127 h 600327"/>
                <a:gd name="connsiteX8" fmla="*/ 428625 w 600075"/>
                <a:gd name="connsiteY8" fmla="*/ 143127 h 600327"/>
                <a:gd name="connsiteX9" fmla="*/ 428625 w 600075"/>
                <a:gd name="connsiteY9" fmla="*/ 81215 h 600327"/>
                <a:gd name="connsiteX10" fmla="*/ 414313 w 600075"/>
                <a:gd name="connsiteY10" fmla="*/ 66935 h 600327"/>
                <a:gd name="connsiteX11" fmla="*/ 406413 w 600075"/>
                <a:gd name="connsiteY11" fmla="*/ 69327 h 600327"/>
                <a:gd name="connsiteX12" fmla="*/ 377838 w 600075"/>
                <a:gd name="connsiteY12" fmla="*/ 88377 h 600327"/>
                <a:gd name="connsiteX13" fmla="*/ 373657 w 600075"/>
                <a:gd name="connsiteY13" fmla="*/ 108146 h 600327"/>
                <a:gd name="connsiteX14" fmla="*/ 393426 w 600075"/>
                <a:gd name="connsiteY14" fmla="*/ 112326 h 600327"/>
                <a:gd name="connsiteX15" fmla="*/ 393687 w 600075"/>
                <a:gd name="connsiteY15" fmla="*/ 112152 h 600327"/>
                <a:gd name="connsiteX16" fmla="*/ 400050 w 600075"/>
                <a:gd name="connsiteY16" fmla="*/ 107910 h 600327"/>
                <a:gd name="connsiteX17" fmla="*/ 400050 w 600075"/>
                <a:gd name="connsiteY17" fmla="*/ 143127 h 600327"/>
                <a:gd name="connsiteX18" fmla="*/ 42863 w 600075"/>
                <a:gd name="connsiteY18" fmla="*/ 143127 h 600327"/>
                <a:gd name="connsiteX19" fmla="*/ 0 w 600075"/>
                <a:gd name="connsiteY19" fmla="*/ 185990 h 600327"/>
                <a:gd name="connsiteX20" fmla="*/ 0 w 600075"/>
                <a:gd name="connsiteY20" fmla="*/ 557465 h 600327"/>
                <a:gd name="connsiteX21" fmla="*/ 42863 w 600075"/>
                <a:gd name="connsiteY21" fmla="*/ 600327 h 600327"/>
                <a:gd name="connsiteX22" fmla="*/ 557213 w 600075"/>
                <a:gd name="connsiteY22" fmla="*/ 600327 h 600327"/>
                <a:gd name="connsiteX23" fmla="*/ 600075 w 600075"/>
                <a:gd name="connsiteY23" fmla="*/ 557465 h 600327"/>
                <a:gd name="connsiteX24" fmla="*/ 600075 w 600075"/>
                <a:gd name="connsiteY24" fmla="*/ 185990 h 600327"/>
                <a:gd name="connsiteX25" fmla="*/ 557213 w 600075"/>
                <a:gd name="connsiteY25" fmla="*/ 143127 h 600327"/>
                <a:gd name="connsiteX26" fmla="*/ 509588 w 600075"/>
                <a:gd name="connsiteY26" fmla="*/ 28827 h 600327"/>
                <a:gd name="connsiteX27" fmla="*/ 528638 w 600075"/>
                <a:gd name="connsiteY27" fmla="*/ 47877 h 600327"/>
                <a:gd name="connsiteX28" fmla="*/ 509588 w 600075"/>
                <a:gd name="connsiteY28" fmla="*/ 66927 h 600327"/>
                <a:gd name="connsiteX29" fmla="*/ 490538 w 600075"/>
                <a:gd name="connsiteY29" fmla="*/ 47877 h 600327"/>
                <a:gd name="connsiteX30" fmla="*/ 509588 w 600075"/>
                <a:gd name="connsiteY30" fmla="*/ 28827 h 600327"/>
                <a:gd name="connsiteX31" fmla="*/ 571500 w 600075"/>
                <a:gd name="connsiteY31" fmla="*/ 557465 h 600327"/>
                <a:gd name="connsiteX32" fmla="*/ 557213 w 600075"/>
                <a:gd name="connsiteY32" fmla="*/ 571752 h 600327"/>
                <a:gd name="connsiteX33" fmla="*/ 42863 w 600075"/>
                <a:gd name="connsiteY33" fmla="*/ 571752 h 600327"/>
                <a:gd name="connsiteX34" fmla="*/ 28575 w 600075"/>
                <a:gd name="connsiteY34" fmla="*/ 557465 h 600327"/>
                <a:gd name="connsiteX35" fmla="*/ 28575 w 600075"/>
                <a:gd name="connsiteY35" fmla="*/ 185990 h 600327"/>
                <a:gd name="connsiteX36" fmla="*/ 42863 w 600075"/>
                <a:gd name="connsiteY36" fmla="*/ 171702 h 600327"/>
                <a:gd name="connsiteX37" fmla="*/ 401490 w 600075"/>
                <a:gd name="connsiteY37" fmla="*/ 171702 h 600327"/>
                <a:gd name="connsiteX38" fmla="*/ 471488 w 600075"/>
                <a:gd name="connsiteY38" fmla="*/ 228852 h 600327"/>
                <a:gd name="connsiteX39" fmla="*/ 485775 w 600075"/>
                <a:gd name="connsiteY39" fmla="*/ 214565 h 600327"/>
                <a:gd name="connsiteX40" fmla="*/ 471488 w 600075"/>
                <a:gd name="connsiteY40" fmla="*/ 200277 h 600327"/>
                <a:gd name="connsiteX41" fmla="*/ 431258 w 600075"/>
                <a:gd name="connsiteY41" fmla="*/ 171702 h 600327"/>
                <a:gd name="connsiteX42" fmla="*/ 557213 w 600075"/>
                <a:gd name="connsiteY42" fmla="*/ 171702 h 600327"/>
                <a:gd name="connsiteX43" fmla="*/ 571500 w 600075"/>
                <a:gd name="connsiteY43" fmla="*/ 185990 h 6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327">
                  <a:moveTo>
                    <a:pt x="557213" y="143127"/>
                  </a:moveTo>
                  <a:lnTo>
                    <a:pt x="523875" y="143127"/>
                  </a:lnTo>
                  <a:lnTo>
                    <a:pt x="523875" y="93070"/>
                  </a:lnTo>
                  <a:cubicBezTo>
                    <a:pt x="548966" y="85180"/>
                    <a:pt x="562910" y="58442"/>
                    <a:pt x="555019" y="33351"/>
                  </a:cubicBezTo>
                  <a:cubicBezTo>
                    <a:pt x="547129" y="8259"/>
                    <a:pt x="520391" y="-5684"/>
                    <a:pt x="495300" y="2206"/>
                  </a:cubicBezTo>
                  <a:cubicBezTo>
                    <a:pt x="470209" y="10097"/>
                    <a:pt x="456265" y="36834"/>
                    <a:pt x="464156" y="61926"/>
                  </a:cubicBezTo>
                  <a:cubicBezTo>
                    <a:pt x="468825" y="76773"/>
                    <a:pt x="480453" y="88401"/>
                    <a:pt x="495300" y="93070"/>
                  </a:cubicBezTo>
                  <a:lnTo>
                    <a:pt x="495300" y="143127"/>
                  </a:lnTo>
                  <a:lnTo>
                    <a:pt x="428625" y="143127"/>
                  </a:lnTo>
                  <a:lnTo>
                    <a:pt x="428625" y="81215"/>
                  </a:lnTo>
                  <a:cubicBezTo>
                    <a:pt x="428616" y="73319"/>
                    <a:pt x="422208" y="66926"/>
                    <a:pt x="414313" y="66935"/>
                  </a:cubicBezTo>
                  <a:cubicBezTo>
                    <a:pt x="411501" y="66939"/>
                    <a:pt x="408754" y="67771"/>
                    <a:pt x="406413" y="69327"/>
                  </a:cubicBezTo>
                  <a:lnTo>
                    <a:pt x="377838" y="88377"/>
                  </a:lnTo>
                  <a:cubicBezTo>
                    <a:pt x="371224" y="92682"/>
                    <a:pt x="369353" y="101533"/>
                    <a:pt x="373657" y="108146"/>
                  </a:cubicBezTo>
                  <a:cubicBezTo>
                    <a:pt x="377962" y="114759"/>
                    <a:pt x="386813" y="116631"/>
                    <a:pt x="393426" y="112326"/>
                  </a:cubicBezTo>
                  <a:cubicBezTo>
                    <a:pt x="393514" y="112269"/>
                    <a:pt x="393601" y="112211"/>
                    <a:pt x="393687" y="112152"/>
                  </a:cubicBezTo>
                  <a:lnTo>
                    <a:pt x="400050" y="107910"/>
                  </a:lnTo>
                  <a:lnTo>
                    <a:pt x="400050" y="143127"/>
                  </a:lnTo>
                  <a:lnTo>
                    <a:pt x="42863" y="143127"/>
                  </a:lnTo>
                  <a:cubicBezTo>
                    <a:pt x="19201" y="143153"/>
                    <a:pt x="26" y="162328"/>
                    <a:pt x="0" y="185990"/>
                  </a:cubicBezTo>
                  <a:lnTo>
                    <a:pt x="0" y="557465"/>
                  </a:lnTo>
                  <a:cubicBezTo>
                    <a:pt x="26" y="581126"/>
                    <a:pt x="19201" y="600301"/>
                    <a:pt x="42863" y="600327"/>
                  </a:cubicBezTo>
                  <a:lnTo>
                    <a:pt x="557213" y="600327"/>
                  </a:lnTo>
                  <a:cubicBezTo>
                    <a:pt x="580874" y="600301"/>
                    <a:pt x="600049" y="581126"/>
                    <a:pt x="600075" y="557465"/>
                  </a:cubicBezTo>
                  <a:lnTo>
                    <a:pt x="600075" y="185990"/>
                  </a:lnTo>
                  <a:cubicBezTo>
                    <a:pt x="600049" y="162328"/>
                    <a:pt x="580874" y="143153"/>
                    <a:pt x="557213" y="143127"/>
                  </a:cubicBezTo>
                  <a:close/>
                  <a:moveTo>
                    <a:pt x="509588" y="28827"/>
                  </a:moveTo>
                  <a:cubicBezTo>
                    <a:pt x="520109" y="28827"/>
                    <a:pt x="528638" y="37356"/>
                    <a:pt x="528638" y="47877"/>
                  </a:cubicBezTo>
                  <a:cubicBezTo>
                    <a:pt x="528638" y="58398"/>
                    <a:pt x="520109" y="66927"/>
                    <a:pt x="509588" y="66927"/>
                  </a:cubicBezTo>
                  <a:cubicBezTo>
                    <a:pt x="499067" y="66927"/>
                    <a:pt x="490538" y="58398"/>
                    <a:pt x="490538" y="47877"/>
                  </a:cubicBezTo>
                  <a:cubicBezTo>
                    <a:pt x="490550" y="37361"/>
                    <a:pt x="499071" y="28839"/>
                    <a:pt x="509588" y="28827"/>
                  </a:cubicBezTo>
                  <a:close/>
                  <a:moveTo>
                    <a:pt x="571500" y="557465"/>
                  </a:moveTo>
                  <a:cubicBezTo>
                    <a:pt x="571491" y="565352"/>
                    <a:pt x="565100" y="571744"/>
                    <a:pt x="557213" y="571752"/>
                  </a:cubicBezTo>
                  <a:lnTo>
                    <a:pt x="42863" y="571752"/>
                  </a:lnTo>
                  <a:cubicBezTo>
                    <a:pt x="34975" y="571744"/>
                    <a:pt x="28584" y="565352"/>
                    <a:pt x="28575" y="557465"/>
                  </a:cubicBezTo>
                  <a:lnTo>
                    <a:pt x="28575" y="185990"/>
                  </a:lnTo>
                  <a:cubicBezTo>
                    <a:pt x="28584" y="178102"/>
                    <a:pt x="34975" y="171711"/>
                    <a:pt x="42863" y="171702"/>
                  </a:cubicBezTo>
                  <a:lnTo>
                    <a:pt x="401490" y="171702"/>
                  </a:lnTo>
                  <a:cubicBezTo>
                    <a:pt x="408320" y="204940"/>
                    <a:pt x="437556" y="228809"/>
                    <a:pt x="471488" y="228852"/>
                  </a:cubicBezTo>
                  <a:cubicBezTo>
                    <a:pt x="479378" y="228852"/>
                    <a:pt x="485775" y="222455"/>
                    <a:pt x="485775" y="214565"/>
                  </a:cubicBezTo>
                  <a:cubicBezTo>
                    <a:pt x="485775" y="206674"/>
                    <a:pt x="479378" y="200277"/>
                    <a:pt x="471488" y="200277"/>
                  </a:cubicBezTo>
                  <a:cubicBezTo>
                    <a:pt x="453383" y="200221"/>
                    <a:pt x="437273" y="188778"/>
                    <a:pt x="431258" y="171702"/>
                  </a:cubicBezTo>
                  <a:lnTo>
                    <a:pt x="557213" y="171702"/>
                  </a:lnTo>
                  <a:cubicBezTo>
                    <a:pt x="565100" y="171711"/>
                    <a:pt x="571491" y="178102"/>
                    <a:pt x="571500" y="18599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87458DF-62D0-F5C8-6FC6-E93D12D388E8}"/>
                </a:ext>
              </a:extLst>
            </p:cNvPr>
            <p:cNvSpPr/>
            <p:nvPr/>
          </p:nvSpPr>
          <p:spPr>
            <a:xfrm>
              <a:off x="8602662" y="90709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5F817A9-B83D-4458-3D6E-6CB549BF1ACD}"/>
                </a:ext>
              </a:extLst>
            </p:cNvPr>
            <p:cNvSpPr/>
            <p:nvPr/>
          </p:nvSpPr>
          <p:spPr>
            <a:xfrm>
              <a:off x="8602662" y="97377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CB949D6-9CA3-165B-B1EF-F3364122786E}"/>
                </a:ext>
              </a:extLst>
            </p:cNvPr>
            <p:cNvSpPr/>
            <p:nvPr/>
          </p:nvSpPr>
          <p:spPr>
            <a:xfrm>
              <a:off x="8602662" y="104044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133D120-2D3D-7081-93AB-5204390721A2}"/>
                </a:ext>
              </a:extLst>
            </p:cNvPr>
            <p:cNvSpPr/>
            <p:nvPr/>
          </p:nvSpPr>
          <p:spPr>
            <a:xfrm>
              <a:off x="8602662" y="110712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3C1B747-0D21-04D9-9EF4-C1542F20F7E8}"/>
                </a:ext>
              </a:extLst>
            </p:cNvPr>
            <p:cNvSpPr/>
            <p:nvPr/>
          </p:nvSpPr>
          <p:spPr>
            <a:xfrm>
              <a:off x="8307387" y="1059497"/>
              <a:ext cx="200025" cy="119062"/>
            </a:xfrm>
            <a:custGeom>
              <a:avLst/>
              <a:gdLst>
                <a:gd name="connsiteX0" fmla="*/ 0 w 200025"/>
                <a:gd name="connsiteY0" fmla="*/ 100013 h 119062"/>
                <a:gd name="connsiteX1" fmla="*/ 0 w 200025"/>
                <a:gd name="connsiteY1" fmla="*/ 119063 h 119062"/>
                <a:gd name="connsiteX2" fmla="*/ 200025 w 200025"/>
                <a:gd name="connsiteY2" fmla="*/ 119063 h 119062"/>
                <a:gd name="connsiteX3" fmla="*/ 200025 w 200025"/>
                <a:gd name="connsiteY3" fmla="*/ 100013 h 119062"/>
                <a:gd name="connsiteX4" fmla="*/ 100013 w 200025"/>
                <a:gd name="connsiteY4" fmla="*/ 0 h 119062"/>
                <a:gd name="connsiteX5" fmla="*/ 0 w 200025"/>
                <a:gd name="connsiteY5" fmla="*/ 100013 h 11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119062">
                  <a:moveTo>
                    <a:pt x="0" y="100013"/>
                  </a:moveTo>
                  <a:lnTo>
                    <a:pt x="0" y="119063"/>
                  </a:lnTo>
                  <a:lnTo>
                    <a:pt x="200025" y="119063"/>
                  </a:lnTo>
                  <a:lnTo>
                    <a:pt x="200025" y="100013"/>
                  </a:lnTo>
                  <a:cubicBezTo>
                    <a:pt x="200025" y="44777"/>
                    <a:pt x="155248" y="0"/>
                    <a:pt x="100013" y="0"/>
                  </a:cubicBezTo>
                  <a:cubicBezTo>
                    <a:pt x="44777" y="0"/>
                    <a:pt x="0" y="44777"/>
                    <a:pt x="0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813A043-50D0-99FB-06C8-C068DE5FEF2F}"/>
                </a:ext>
              </a:extLst>
            </p:cNvPr>
            <p:cNvSpPr/>
            <p:nvPr/>
          </p:nvSpPr>
          <p:spPr>
            <a:xfrm>
              <a:off x="8364537" y="945197"/>
              <a:ext cx="85725" cy="85725"/>
            </a:xfrm>
            <a:custGeom>
              <a:avLst/>
              <a:gdLst>
                <a:gd name="connsiteX0" fmla="*/ 85725 w 85725"/>
                <a:gd name="connsiteY0" fmla="*/ 42863 h 85725"/>
                <a:gd name="connsiteX1" fmla="*/ 42863 w 85725"/>
                <a:gd name="connsiteY1" fmla="*/ 85725 h 85725"/>
                <a:gd name="connsiteX2" fmla="*/ 0 w 85725"/>
                <a:gd name="connsiteY2" fmla="*/ 42863 h 85725"/>
                <a:gd name="connsiteX3" fmla="*/ 42863 w 85725"/>
                <a:gd name="connsiteY3" fmla="*/ 0 h 85725"/>
                <a:gd name="connsiteX4" fmla="*/ 85725 w 85725"/>
                <a:gd name="connsiteY4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5725" y="42863"/>
                  </a:moveTo>
                  <a:cubicBezTo>
                    <a:pt x="85725" y="66535"/>
                    <a:pt x="66535" y="85725"/>
                    <a:pt x="42863" y="85725"/>
                  </a:cubicBezTo>
                  <a:cubicBezTo>
                    <a:pt x="19190" y="85725"/>
                    <a:pt x="0" y="66535"/>
                    <a:pt x="0" y="42863"/>
                  </a:cubicBezTo>
                  <a:cubicBezTo>
                    <a:pt x="0" y="19190"/>
                    <a:pt x="19190" y="0"/>
                    <a:pt x="42863" y="0"/>
                  </a:cubicBezTo>
                  <a:cubicBezTo>
                    <a:pt x="66535" y="0"/>
                    <a:pt x="85725" y="19190"/>
                    <a:pt x="85725" y="42863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075F5CB-1715-F060-5421-AA3584257D4A}"/>
                </a:ext>
              </a:extLst>
            </p:cNvPr>
            <p:cNvSpPr/>
            <p:nvPr/>
          </p:nvSpPr>
          <p:spPr>
            <a:xfrm>
              <a:off x="8250237" y="864235"/>
              <a:ext cx="314325" cy="313843"/>
            </a:xfrm>
            <a:custGeom>
              <a:avLst/>
              <a:gdLst>
                <a:gd name="connsiteX0" fmla="*/ 280988 w 314325"/>
                <a:gd name="connsiteY0" fmla="*/ 0 h 313843"/>
                <a:gd name="connsiteX1" fmla="*/ 33338 w 314325"/>
                <a:gd name="connsiteY1" fmla="*/ 0 h 313843"/>
                <a:gd name="connsiteX2" fmla="*/ 0 w 314325"/>
                <a:gd name="connsiteY2" fmla="*/ 33338 h 313843"/>
                <a:gd name="connsiteX3" fmla="*/ 0 w 314325"/>
                <a:gd name="connsiteY3" fmla="*/ 280988 h 313843"/>
                <a:gd name="connsiteX4" fmla="*/ 28575 w 314325"/>
                <a:gd name="connsiteY4" fmla="*/ 313844 h 313843"/>
                <a:gd name="connsiteX5" fmla="*/ 28575 w 314325"/>
                <a:gd name="connsiteY5" fmla="*/ 295275 h 313843"/>
                <a:gd name="connsiteX6" fmla="*/ 108765 w 314325"/>
                <a:gd name="connsiteY6" fmla="*/ 176219 h 313843"/>
                <a:gd name="connsiteX7" fmla="*/ 104617 w 314325"/>
                <a:gd name="connsiteY7" fmla="*/ 75276 h 313843"/>
                <a:gd name="connsiteX8" fmla="*/ 205560 w 314325"/>
                <a:gd name="connsiteY8" fmla="*/ 71129 h 313843"/>
                <a:gd name="connsiteX9" fmla="*/ 209708 w 314325"/>
                <a:gd name="connsiteY9" fmla="*/ 172072 h 313843"/>
                <a:gd name="connsiteX10" fmla="*/ 205560 w 314325"/>
                <a:gd name="connsiteY10" fmla="*/ 176219 h 313843"/>
                <a:gd name="connsiteX11" fmla="*/ 285750 w 314325"/>
                <a:gd name="connsiteY11" fmla="*/ 295275 h 313843"/>
                <a:gd name="connsiteX12" fmla="*/ 285750 w 314325"/>
                <a:gd name="connsiteY12" fmla="*/ 313844 h 313843"/>
                <a:gd name="connsiteX13" fmla="*/ 314325 w 314325"/>
                <a:gd name="connsiteY13" fmla="*/ 280988 h 313843"/>
                <a:gd name="connsiteX14" fmla="*/ 314325 w 314325"/>
                <a:gd name="connsiteY14" fmla="*/ 33338 h 313843"/>
                <a:gd name="connsiteX15" fmla="*/ 280988 w 314325"/>
                <a:gd name="connsiteY15" fmla="*/ 0 h 31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5" h="31384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49" y="297514"/>
                    <a:pt x="12215" y="311503"/>
                    <a:pt x="28575" y="313844"/>
                  </a:cubicBezTo>
                  <a:lnTo>
                    <a:pt x="28575" y="295275"/>
                  </a:lnTo>
                  <a:cubicBezTo>
                    <a:pt x="28644" y="242986"/>
                    <a:pt x="60336" y="195935"/>
                    <a:pt x="108765" y="176219"/>
                  </a:cubicBezTo>
                  <a:cubicBezTo>
                    <a:pt x="79745" y="149490"/>
                    <a:pt x="77888" y="104296"/>
                    <a:pt x="104617" y="75276"/>
                  </a:cubicBezTo>
                  <a:cubicBezTo>
                    <a:pt x="131347" y="46256"/>
                    <a:pt x="176540" y="44400"/>
                    <a:pt x="205560" y="71129"/>
                  </a:cubicBezTo>
                  <a:cubicBezTo>
                    <a:pt x="234580" y="97858"/>
                    <a:pt x="236437" y="143052"/>
                    <a:pt x="209708" y="172072"/>
                  </a:cubicBezTo>
                  <a:cubicBezTo>
                    <a:pt x="208382" y="173510"/>
                    <a:pt x="206999" y="174894"/>
                    <a:pt x="205560" y="176219"/>
                  </a:cubicBezTo>
                  <a:cubicBezTo>
                    <a:pt x="253989" y="195935"/>
                    <a:pt x="285681" y="242986"/>
                    <a:pt x="285750" y="295275"/>
                  </a:cubicBezTo>
                  <a:lnTo>
                    <a:pt x="285750" y="313844"/>
                  </a:lnTo>
                  <a:cubicBezTo>
                    <a:pt x="302110" y="311503"/>
                    <a:pt x="314276" y="297514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4928C31-CFBC-8BF6-E701-FAACDF8037DF}"/>
              </a:ext>
            </a:extLst>
          </p:cNvPr>
          <p:cNvCxnSpPr>
            <a:cxnSpLocks/>
          </p:cNvCxnSpPr>
          <p:nvPr/>
        </p:nvCxnSpPr>
        <p:spPr>
          <a:xfrm flipV="1">
            <a:off x="7982073" y="2476609"/>
            <a:ext cx="1524482" cy="802909"/>
          </a:xfrm>
          <a:prstGeom prst="bentConnector3">
            <a:avLst>
              <a:gd name="adj1" fmla="val 47722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58C17112-5259-E6B7-5041-F43B67CC18F5}"/>
              </a:ext>
            </a:extLst>
          </p:cNvPr>
          <p:cNvCxnSpPr>
            <a:cxnSpLocks/>
          </p:cNvCxnSpPr>
          <p:nvPr/>
        </p:nvCxnSpPr>
        <p:spPr>
          <a:xfrm>
            <a:off x="8195247" y="4697250"/>
            <a:ext cx="1420850" cy="482205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1BDB016-3D74-0384-899B-02C50E8E6C74}"/>
              </a:ext>
            </a:extLst>
          </p:cNvPr>
          <p:cNvCxnSpPr>
            <a:cxnSpLocks/>
          </p:cNvCxnSpPr>
          <p:nvPr/>
        </p:nvCxnSpPr>
        <p:spPr>
          <a:xfrm flipV="1">
            <a:off x="2804619" y="4592942"/>
            <a:ext cx="1491008" cy="543650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1DAC8BD-EEA1-F153-F251-EB131846A26F}"/>
              </a:ext>
            </a:extLst>
          </p:cNvPr>
          <p:cNvCxnSpPr>
            <a:cxnSpLocks/>
          </p:cNvCxnSpPr>
          <p:nvPr/>
        </p:nvCxnSpPr>
        <p:spPr>
          <a:xfrm>
            <a:off x="2538278" y="2532552"/>
            <a:ext cx="1889774" cy="443150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14AA6C2-63A2-9E30-34E8-79191F8EB419}"/>
              </a:ext>
            </a:extLst>
          </p:cNvPr>
          <p:cNvGrpSpPr/>
          <p:nvPr/>
        </p:nvGrpSpPr>
        <p:grpSpPr>
          <a:xfrm>
            <a:off x="9686966" y="1964573"/>
            <a:ext cx="1137768" cy="1029364"/>
            <a:chOff x="5795943" y="3304832"/>
            <a:chExt cx="600129" cy="54295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045AC9F-059D-0600-595E-18E1DDC02F4D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488FC0B-FD88-029D-593A-8A5F22D83A52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A7EAD0A-71B7-297D-43F1-EFE2DFA84000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12A8707-F033-D951-413C-713E0D860DE6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7CE0251-6F39-2277-2EC5-84038131A752}"/>
              </a:ext>
            </a:extLst>
          </p:cNvPr>
          <p:cNvGrpSpPr/>
          <p:nvPr/>
        </p:nvGrpSpPr>
        <p:grpSpPr>
          <a:xfrm>
            <a:off x="9828224" y="4625977"/>
            <a:ext cx="1137768" cy="1029364"/>
            <a:chOff x="5795943" y="3304832"/>
            <a:chExt cx="600129" cy="542950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1E85513-7BCC-5370-8147-690966C0671A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66DD03-90DD-1015-A2E6-FE8B085DC870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836F8D8-BCBC-8B86-6FCA-98F5F29B5F84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C23AED2-A203-C1BE-12F9-D911C966BD26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8611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D3C4DC-FECA-D78F-DC1F-BA688B7C9997}"/>
              </a:ext>
            </a:extLst>
          </p:cNvPr>
          <p:cNvSpPr txBox="1"/>
          <p:nvPr/>
        </p:nvSpPr>
        <p:spPr>
          <a:xfrm>
            <a:off x="609599" y="801189"/>
            <a:ext cx="478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Constant growth of Virus Attacks!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E20DF-1B8A-75D5-9C3E-C8604A645212}"/>
              </a:ext>
            </a:extLst>
          </p:cNvPr>
          <p:cNvSpPr txBox="1"/>
          <p:nvPr/>
        </p:nvSpPr>
        <p:spPr>
          <a:xfrm>
            <a:off x="731132" y="1447489"/>
            <a:ext cx="59358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Blocked attacks measured between 2080 and 2096 on one example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1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75487C-9525-E9C2-3454-74AECB7B0BE3}"/>
              </a:ext>
            </a:extLst>
          </p:cNvPr>
          <p:cNvSpPr txBox="1"/>
          <p:nvPr/>
        </p:nvSpPr>
        <p:spPr>
          <a:xfrm>
            <a:off x="609599" y="801189"/>
            <a:ext cx="377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/>
              <a:t>How do we Protect Our Data?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4DFCB-E812-9F4C-E2CD-2633EFF21594}"/>
              </a:ext>
            </a:extLst>
          </p:cNvPr>
          <p:cNvSpPr txBox="1"/>
          <p:nvPr/>
        </p:nvSpPr>
        <p:spPr>
          <a:xfrm>
            <a:off x="609600" y="1372525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Different ways of protecting your data include cautioun, software and storage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DC321E-0654-B54A-38B8-4A29FD3AAD78}"/>
              </a:ext>
            </a:extLst>
          </p:cNvPr>
          <p:cNvSpPr txBox="1"/>
          <p:nvPr/>
        </p:nvSpPr>
        <p:spPr>
          <a:xfrm>
            <a:off x="609600" y="801189"/>
            <a:ext cx="446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Showcase Product - WallSafe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7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Distinctive features of WallSafe #1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184A-733B-010D-E726-EE074FCD08A3}"/>
              </a:ext>
            </a:extLst>
          </p:cNvPr>
          <p:cNvSpPr txBox="1"/>
          <p:nvPr/>
        </p:nvSpPr>
        <p:spPr>
          <a:xfrm>
            <a:off x="604777" y="109433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Attacks are stopped before they happen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3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Unique Pricing Model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184A-733B-010D-E726-EE074FCD08A3}"/>
              </a:ext>
            </a:extLst>
          </p:cNvPr>
          <p:cNvSpPr txBox="1"/>
          <p:nvPr/>
        </p:nvSpPr>
        <p:spPr>
          <a:xfrm>
            <a:off x="604777" y="1094336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Pay for the amount of blocked attacks $1 per 1mln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8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PT Visual Storytelling #2">
      <a:dk1>
        <a:sysClr val="windowText" lastClr="000000"/>
      </a:dk1>
      <a:lt1>
        <a:srgbClr val="FFFFFF"/>
      </a:lt1>
      <a:dk2>
        <a:srgbClr val="0E2841"/>
      </a:dk2>
      <a:lt2>
        <a:srgbClr val="F2F2F2"/>
      </a:lt2>
      <a:accent1>
        <a:srgbClr val="7C0DFF"/>
      </a:accent1>
      <a:accent2>
        <a:srgbClr val="9C5EF2"/>
      </a:accent2>
      <a:accent3>
        <a:srgbClr val="C4A2F2"/>
      </a:accent3>
      <a:accent4>
        <a:srgbClr val="5005F2"/>
      </a:accent4>
      <a:accent5>
        <a:srgbClr val="6CF1D6"/>
      </a:accent5>
      <a:accent6>
        <a:srgbClr val="15D9AF"/>
      </a:accent6>
      <a:hlink>
        <a:srgbClr val="467886"/>
      </a:hlink>
      <a:folHlink>
        <a:srgbClr val="96607D"/>
      </a:folHlink>
    </a:clrScheme>
    <a:fontScheme name="Poppins Bold + Light">
      <a:majorFont>
        <a:latin typeface="Poppins Bold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249</Words>
  <Application>Microsoft Office PowerPoint</Application>
  <PresentationFormat>Widescreen</PresentationFormat>
  <Paragraphs>39</Paragraphs>
  <Slides>17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Poppins Bold</vt:lpstr>
      <vt:lpstr>Aptos</vt:lpstr>
      <vt:lpstr>Poppins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</dc:creator>
  <cp:lastModifiedBy>Andrew P</cp:lastModifiedBy>
  <cp:revision>50</cp:revision>
  <dcterms:created xsi:type="dcterms:W3CDTF">2024-07-25T08:05:35Z</dcterms:created>
  <dcterms:modified xsi:type="dcterms:W3CDTF">2024-08-14T07:43:02Z</dcterms:modified>
</cp:coreProperties>
</file>