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Extra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-boldItalic.fntdata"/><Relationship Id="rId8" Type="http://schemas.openxmlformats.org/officeDocument/2006/relationships/slide" Target="slides/slide2.xml"/><Relationship Id="rId21" Type="http://schemas.openxmlformats.org/officeDocument/2006/relationships/font" Target="fonts/RalewayExtraLight-italic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italic.fntdata"/><Relationship Id="rId7" Type="http://schemas.openxmlformats.org/officeDocument/2006/relationships/slide" Target="slides/slide1.xml"/><Relationship Id="rId25" Type="http://schemas.openxmlformats.org/officeDocument/2006/relationships/customXml" Target="../customXml/item3.xml"/><Relationship Id="rId20" Type="http://schemas.openxmlformats.org/officeDocument/2006/relationships/font" Target="fonts/RalewayExtraLight-bold.fntdata"/><Relationship Id="rId2" Type="http://schemas.openxmlformats.org/officeDocument/2006/relationships/viewProps" Target="viewProps.xml"/><Relationship Id="rId16" Type="http://schemas.openxmlformats.org/officeDocument/2006/relationships/font" Target="fonts/Raleway-bold.fntdata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2.xml"/><Relationship Id="rId15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font" Target="fonts/RalewayExtraLight-regular.fntdata"/><Relationship Id="rId22" Type="http://schemas.openxmlformats.org/officeDocument/2006/relationships/font" Target="fonts/RalewayExtra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3af125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3af125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3af125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3af125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3af125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3af125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3af125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3af125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3af125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3af125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3af125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3af125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Adaptive Boosting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767375"/>
            <a:ext cx="1433745" cy="23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AdaBoost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weak learners become a strong learner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models, focuses on learning the mistakes it’s predecessor makes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(by focusing more on the samples they got wrong)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00" y="1767375"/>
            <a:ext cx="2541179" cy="23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AdaBoost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weak learners become a strong learner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models, focuses on learning the mistakes it’s predecessor makes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(by focusing more on the samples they got wrong)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AdaBoost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weak learners become a strong learner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models, focuses on learning the mistakes it’s predecessor makes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(by focusing more on the samples they got wrong)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7" y="1767372"/>
            <a:ext cx="4251349" cy="2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AdaBoost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weak learners become a strong learner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Series of models, focuses on learning the mistakes it’s predecessor makes (by focusing more on the samples they got wrong)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 weight updates across estimators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7" y="1767372"/>
            <a:ext cx="4251349" cy="2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AdaBoost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 weight updates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scikit-learn weights are scaled using exponentials that depend on the size of the error as well as estimator weight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7" y="1767372"/>
            <a:ext cx="4251349" cy="2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AdaBoost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Estimator weights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 - estimator error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- learning rate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estimator weight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Final prediction is weighted vote or average (median in sklearn)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7" y="1767372"/>
            <a:ext cx="4251349" cy="23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 rotWithShape="1">
          <a:blip r:embed="rId4">
            <a:alphaModFix/>
          </a:blip>
          <a:srcRect b="0" l="0" r="20948" t="0"/>
          <a:stretch/>
        </p:blipFill>
        <p:spPr>
          <a:xfrm>
            <a:off x="1917017" y="2548011"/>
            <a:ext cx="152364" cy="2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2300" y="2692611"/>
            <a:ext cx="1832400" cy="5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Regularization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Regularization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Number of estimators, early stopping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Base Estimator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Performance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SAMME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Discrete vs Real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Real uses predict_proba, which can lead to better test set performance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97" y="1767372"/>
            <a:ext cx="4251349" cy="2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5C2860D-CFCD-40E0-ADAA-B61623708B54}"/>
</file>

<file path=customXml/itemProps2.xml><?xml version="1.0" encoding="utf-8"?>
<ds:datastoreItem xmlns:ds="http://schemas.openxmlformats.org/officeDocument/2006/customXml" ds:itemID="{4F136019-E5CC-40AF-AA45-F1CCF4ABD685}"/>
</file>

<file path=customXml/itemProps3.xml><?xml version="1.0" encoding="utf-8"?>
<ds:datastoreItem xmlns:ds="http://schemas.openxmlformats.org/officeDocument/2006/customXml" ds:itemID="{67B75F4F-1AED-44ED-B70E-43B335BB54F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