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bold.fntdata"/><Relationship Id="rId18" Type="http://schemas.openxmlformats.org/officeDocument/2006/relationships/font" Target="fonts/RalewayExtraLight-italic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font" Target="fonts/Raleway-regular.fntdata"/><Relationship Id="rId17" Type="http://schemas.openxmlformats.org/officeDocument/2006/relationships/font" Target="fonts/RalewayExtraLight-bold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6" Type="http://schemas.openxmlformats.org/officeDocument/2006/relationships/font" Target="fonts/RalewayExtraLight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5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RalewayExtra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italic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3d25ea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3d25ea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3d25ea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3d25ea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83d25ea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83d25ea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Additional Reg. Metrics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838" y="2111413"/>
            <a:ext cx="3286057" cy="9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Additional Regression Metrics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Metrics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R2 score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1 -&gt; -inf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Additional Regression Metrics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Metrics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R2 score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1 -&gt; -inf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squared error 0 -&gt; 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650" y="2111413"/>
            <a:ext cx="3248426" cy="9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Additional Regression Metrics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Metrics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R2 score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1 -&gt; -inf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squared error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0 -&gt; 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absolute error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0 -&gt; 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13" y="2111413"/>
            <a:ext cx="2855296" cy="9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00" y="2231775"/>
            <a:ext cx="3867901" cy="14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Additional Regression Metrics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Metrics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R2 score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1 -&gt; -inf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squared error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0 -&gt; 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absolute error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0 -&gt; 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Explained variance score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1 -&gt; -inf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346A77D-5977-44B4-BE42-2E14328BDC1F}"/>
</file>

<file path=customXml/itemProps2.xml><?xml version="1.0" encoding="utf-8"?>
<ds:datastoreItem xmlns:ds="http://schemas.openxmlformats.org/officeDocument/2006/customXml" ds:itemID="{72CB3935-4E44-45F7-BB90-DC76D2B44BD5}"/>
</file>

<file path=customXml/itemProps3.xml><?xml version="1.0" encoding="utf-8"?>
<ds:datastoreItem xmlns:ds="http://schemas.openxmlformats.org/officeDocument/2006/customXml" ds:itemID="{1DF8128D-E5E4-4FC6-B2FE-ADD664FB975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