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aleway Extra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aleway-boldItalic.fntdata"/><Relationship Id="rId8" Type="http://schemas.openxmlformats.org/officeDocument/2006/relationships/slide" Target="slides/slide2.xml"/><Relationship Id="rId21" Type="http://schemas.openxmlformats.org/officeDocument/2006/relationships/font" Target="fonts/RalewayExtraLight-italic.fntdata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font" Target="fonts/Raleway-italic.fntdata"/><Relationship Id="rId7" Type="http://schemas.openxmlformats.org/officeDocument/2006/relationships/slide" Target="slides/slide1.xml"/><Relationship Id="rId25" Type="http://schemas.openxmlformats.org/officeDocument/2006/relationships/customXml" Target="../customXml/item3.xml"/><Relationship Id="rId20" Type="http://schemas.openxmlformats.org/officeDocument/2006/relationships/font" Target="fonts/RalewayExtraLight-bold.fntdata"/><Relationship Id="rId2" Type="http://schemas.openxmlformats.org/officeDocument/2006/relationships/viewProps" Target="viewProps.xml"/><Relationship Id="rId16" Type="http://schemas.openxmlformats.org/officeDocument/2006/relationships/font" Target="fonts/Raleway-bold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4" Type="http://schemas.openxmlformats.org/officeDocument/2006/relationships/customXml" Target="../customXml/item2.xml"/><Relationship Id="rId15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23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font" Target="fonts/RalewayExtraLight-regular.fntdata"/><Relationship Id="rId22" Type="http://schemas.openxmlformats.org/officeDocument/2006/relationships/font" Target="fonts/RalewayExtraLight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39229f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39229f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39229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39229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39229f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39229f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39229f3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39229f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39229f3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39229f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39229f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39229f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Bagging &amp; Pasting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Bagging &amp; Pasting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Remember: ensembles we want diverse classifiers to have no correlation between errors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1) Use different ML models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2) Train the same model on different data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3">
            <a:alphaModFix/>
          </a:blip>
          <a:srcRect b="2429" l="0" r="0" t="0"/>
          <a:stretch/>
        </p:blipFill>
        <p:spPr>
          <a:xfrm>
            <a:off x="5167225" y="2041950"/>
            <a:ext cx="3378975" cy="1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Bagging &amp; Pasting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 (bootstrap aggregation)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sampling with replacement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00" y="2029038"/>
            <a:ext cx="3584201" cy="2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Bagging &amp; Pasting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 (bootstrap aggregation)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sampling with replacement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Pasting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sampling without replacement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00" y="2029038"/>
            <a:ext cx="3584201" cy="2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Bagging &amp; Pasting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 size of each training subset usually smaller than original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Each model has higher bias, lower variance, but aggregation of model 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predictions</a:t>
            </a: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counteracts that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 training is independent -&gt; scalable through distribution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00" y="2029038"/>
            <a:ext cx="3584201" cy="2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Bagging &amp; Pasting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also randomly sample features, in addition to/instead of randomly observations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Bagging/pasting - randomly sampling observations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subspaces - randomly sampling just features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patches - randomly sampling both features and observations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Good for high dimensional data (lots of features)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00" y="2029038"/>
            <a:ext cx="3584201" cy="2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Bagging &amp; Pasting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Out-of-bag evaluation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Scoring each model against the samples that were not included in it’s training set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us to </a:t>
            </a: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estimate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generalization performance without additional validation set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 as good as cross-validation though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00" y="2029038"/>
            <a:ext cx="3584201" cy="2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Extra Trees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Extremely randomized trees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When training an ensemble of decision trees, also randomize the thresholds (splitter=’random’), in addition to the training samples and feature subset to consider at each node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bias, lower variance, more diverse models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200" y="2029038"/>
            <a:ext cx="3584201" cy="2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079F9B5-71D6-4E8B-BE4A-18BD4B729957}"/>
</file>

<file path=customXml/itemProps2.xml><?xml version="1.0" encoding="utf-8"?>
<ds:datastoreItem xmlns:ds="http://schemas.openxmlformats.org/officeDocument/2006/customXml" ds:itemID="{E91C1917-86F0-4E0E-B9A1-D6FC3D4F2786}"/>
</file>

<file path=customXml/itemProps3.xml><?xml version="1.0" encoding="utf-8"?>
<ds:datastoreItem xmlns:ds="http://schemas.openxmlformats.org/officeDocument/2006/customXml" ds:itemID="{902E1506-7063-4FBF-AE90-95CDB677992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