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Extra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ExtraLight-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font" Target="fonts/Raleway-bold.fntdata"/><Relationship Id="rId3" Type="http://schemas.openxmlformats.org/officeDocument/2006/relationships/presProps" Target="presProps.xml"/><Relationship Id="rId25" Type="http://schemas.openxmlformats.org/officeDocument/2006/relationships/font" Target="fonts/RalewayExtraLight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regular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2.xml"/><Relationship Id="rId24" Type="http://schemas.openxmlformats.org/officeDocument/2006/relationships/font" Target="fonts/RalewayExtraLight-regular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Raleway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ExtraLight-boldItalic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3d9da3f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3d9da3f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3d9da3f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63d9da3f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3d9da3f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3d9da3f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3d9da3f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3d9da3f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0163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0163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3d9da3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3d9da3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3d9da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3d9da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3d9da3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3d9da3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d9da3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d9da3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3d9da3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3d9da3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3d9da3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3d9da3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3d9da3f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3d9da3f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7183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Choosing Number of Clusters</a:t>
            </a:r>
            <a:endParaRPr b="1" sz="3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48" y="1565775"/>
            <a:ext cx="3541155" cy="34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Analysis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Selection criteria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no max silhouette coefficient of a cluster lies below average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fluctuations of silhouette scores across clusters is low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with clusters of similar sizes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1569275"/>
            <a:ext cx="3541150" cy="339600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Analysis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Selection criteria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no max silhouette coefficient of a cluster lies below average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fluctuations of silhouette scores across clusters is low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with clusters of similar sizes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Analysis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Selection criteria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no max silhouette coefficient of a cluster lies below average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fluctuations of silhouette scores across clusters is low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with clusters of similar sizes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75" y="2142450"/>
            <a:ext cx="4069225" cy="213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Analysis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5" name="Google Shape;195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Selection criteria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no max silhouette coefficient of a cluster lies below average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fluctuations of silhouette scores across clusters is low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with clusters of similar sizes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75" y="1748375"/>
            <a:ext cx="4069224" cy="3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004" y="1748379"/>
            <a:ext cx="3053461" cy="30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Inertia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Inertia drops with increasing number of clusters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look at elbow point in our curve for region of optimal k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25" y="1673698"/>
            <a:ext cx="3104425" cy="3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Inertia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Inertia drops with increasing number of clusters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can look at elbow point in our curve for region of optimal k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However not always very clear and doesn’t always give an exact value but rather a range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Adjusted Random Index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Measure similarity of true class values to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assigned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class values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Perfect score is 1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Bad score (labels are independent) is negative or close to 0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However, requires knowledge of ground truth class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-&gt; likely manual labeling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V-measure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Completeness: all true labels are assigned to the same cluster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Homogeneity: a cluster has only instances from one class assigned to it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Lower beta, more weight on homogeneity, higher completeness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Again requires knowledge of true values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25" y="2029400"/>
            <a:ext cx="3518250" cy="7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Coefficient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mean distance of a sample to all other samples in the same cluster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mean distance of a sample to all other samples in the nearest cluster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silhouette coefficient for one sample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Sil. coef. Per cluster given as mean s for each sample in cluster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875" y="1833400"/>
            <a:ext cx="20764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Coefficient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 - silhouette coefficient for one sample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Sil. coef. Per cluster given as mean s for each sample in cluster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is good, -1 is bad, 0 is clusters have overlap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Dense and well defined clusters have high scores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275" y="1985800"/>
            <a:ext cx="20764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Analysis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Plot silhouette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coefficient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for every instance in every cluster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Plot average silhouette score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Silhouette Analysis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Selection criteria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no max silhouette coefficient of a cluster lies below average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where fluctuations of silhouette scores across clusters is low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eriod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graphs with clusters of similar sizes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1565775"/>
            <a:ext cx="3482985" cy="34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94E6112-6498-4B49-B9E4-3B5842BFE50A}"/>
</file>

<file path=customXml/itemProps2.xml><?xml version="1.0" encoding="utf-8"?>
<ds:datastoreItem xmlns:ds="http://schemas.openxmlformats.org/officeDocument/2006/customXml" ds:itemID="{D7671A5C-67DE-4FBD-9CA6-B43CBDB4870E}"/>
</file>

<file path=customXml/itemProps3.xml><?xml version="1.0" encoding="utf-8"?>
<ds:datastoreItem xmlns:ds="http://schemas.openxmlformats.org/officeDocument/2006/customXml" ds:itemID="{A97D10A1-1DED-4585-9AB7-F685C4AAAF3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