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aleway-boldItalic.fntdata"/><Relationship Id="rId8" Type="http://schemas.openxmlformats.org/officeDocument/2006/relationships/slide" Target="slides/slide2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Raleway-italic.fntdata"/><Relationship Id="rId17" Type="http://schemas.openxmlformats.org/officeDocument/2006/relationships/font" Target="fonts/RalewayExtraLight-bold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6" Type="http://schemas.openxmlformats.org/officeDocument/2006/relationships/font" Target="fonts/RalewayExtraLight-italic.fntdata"/><Relationship Id="rId20" Type="http://schemas.openxmlformats.org/officeDocument/2006/relationships/customXml" Target="../customXml/item3.xml"/><Relationship Id="rId11" Type="http://schemas.openxmlformats.org/officeDocument/2006/relationships/font" Target="fonts/Raleway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RalewayExtraLight-bold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regular.fntdata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8caf7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8caf7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Decision Tree Pruning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Pruning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Regularization technique for decision trees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Control growth of trees by reducing number of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50" y="1823425"/>
            <a:ext cx="3923801" cy="277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Pruning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Minimal cost complexity pruning, minimize: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total misclassification rate in the tree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otal number of leaf nodes in the tree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runing complexity parameter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50" y="1823425"/>
            <a:ext cx="3923801" cy="277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800" y="2644100"/>
            <a:ext cx="3054200" cy="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75" y="3360075"/>
            <a:ext cx="521475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28" y="4071157"/>
            <a:ext cx="191557" cy="20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695" y="3720334"/>
            <a:ext cx="294825" cy="3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EAA7CCD-4906-4F7B-A140-C9AA43FB0666}"/>
</file>

<file path=customXml/itemProps2.xml><?xml version="1.0" encoding="utf-8"?>
<ds:datastoreItem xmlns:ds="http://schemas.openxmlformats.org/officeDocument/2006/customXml" ds:itemID="{76D539C8-8324-4D54-92C3-21E9D54B8556}"/>
</file>

<file path=customXml/itemProps3.xml><?xml version="1.0" encoding="utf-8"?>
<ds:datastoreItem xmlns:ds="http://schemas.openxmlformats.org/officeDocument/2006/customXml" ds:itemID="{1AD0E1D8-383B-4A9A-8A76-8AFA487C970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