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aleway Extra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font" Target="fonts/RalewayExtraLight-regular.fntdata"/><Relationship Id="rId8" Type="http://schemas.openxmlformats.org/officeDocument/2006/relationships/slide" Target="slides/slide2.xml"/><Relationship Id="rId21" Type="http://schemas.openxmlformats.org/officeDocument/2006/relationships/font" Target="fonts/RalewayExtraLight-boldItalic.fntdata"/><Relationship Id="rId3" Type="http://schemas.openxmlformats.org/officeDocument/2006/relationships/presProps" Target="presProps.xml"/><Relationship Id="rId12" Type="http://schemas.openxmlformats.org/officeDocument/2006/relationships/slide" Target="slides/slide6.xml"/><Relationship Id="rId17" Type="http://schemas.openxmlformats.org/officeDocument/2006/relationships/font" Target="fonts/Raleway-boldItalic.fntdata"/><Relationship Id="rId7" Type="http://schemas.openxmlformats.org/officeDocument/2006/relationships/slide" Target="slides/slide1.xml"/><Relationship Id="rId20" Type="http://schemas.openxmlformats.org/officeDocument/2006/relationships/font" Target="fonts/RalewayExtraLight-italic.fntdata"/><Relationship Id="rId2" Type="http://schemas.openxmlformats.org/officeDocument/2006/relationships/viewProps" Target="viewProps.xml"/><Relationship Id="rId16" Type="http://schemas.openxmlformats.org/officeDocument/2006/relationships/font" Target="fonts/Raleway-italic.fntdata"/><Relationship Id="rId11" Type="http://schemas.openxmlformats.org/officeDocument/2006/relationships/slide" Target="slides/slide5.xml"/><Relationship Id="rId1" Type="http://schemas.openxmlformats.org/officeDocument/2006/relationships/theme" Target="theme/theme3.xml"/><Relationship Id="rId6" Type="http://schemas.openxmlformats.org/officeDocument/2006/relationships/notesMaster" Target="notesMasters/notesMaster1.xml"/><Relationship Id="rId24" Type="http://schemas.openxmlformats.org/officeDocument/2006/relationships/customXml" Target="../customXml/item3.xml"/><Relationship Id="rId15" Type="http://schemas.openxmlformats.org/officeDocument/2006/relationships/font" Target="fonts/Raleway-bold.fntdata"/><Relationship Id="rId5" Type="http://schemas.openxmlformats.org/officeDocument/2006/relationships/slideMaster" Target="slideMasters/slideMaster2.xml"/><Relationship Id="rId23" Type="http://schemas.openxmlformats.org/officeDocument/2006/relationships/customXml" Target="../customXml/item2.xml"/><Relationship Id="rId10" Type="http://schemas.openxmlformats.org/officeDocument/2006/relationships/slide" Target="slides/slide4.xml"/><Relationship Id="rId19" Type="http://schemas.openxmlformats.org/officeDocument/2006/relationships/font" Target="fonts/RalewayExtraLight-bold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font" Target="fonts/Raleway-regular.fntdata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64a7a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64a7a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0e40564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0e40564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83d25e85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83d25e85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83d25e85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83d25e85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83d25e85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83d25e85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83d25e85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83d25e85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83d25e85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83d25e85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525" y="4778275"/>
            <a:ext cx="2459569" cy="2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/>
          <p:nvPr/>
        </p:nvSpPr>
        <p:spPr>
          <a:xfrm>
            <a:off x="-212600" y="1550100"/>
            <a:ext cx="9817800" cy="15717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1536550" y="1623425"/>
            <a:ext cx="63195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Decision Tree Regression</a:t>
            </a:r>
            <a:endParaRPr b="1" sz="4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3890338" y="15288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5"/>
          <p:cNvSpPr/>
          <p:nvPr/>
        </p:nvSpPr>
        <p:spPr>
          <a:xfrm>
            <a:off x="3890338" y="30982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DT Regression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09" name="Google Shape;109;p2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Classification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Create clean splits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5863" y="2026300"/>
            <a:ext cx="3517574" cy="24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DT Regression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17" name="Google Shape;117;p27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7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Classification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Create clean splits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9" name="Google Shape;1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125" y="1825500"/>
            <a:ext cx="3453050" cy="28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DT Regression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25" name="Google Shape;125;p28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8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Regression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Split to minimize MSE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For each node, 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7" name="Google Shape;1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2025" y="1943300"/>
            <a:ext cx="37052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7750" y="2834273"/>
            <a:ext cx="3554251" cy="16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2013" y="1943300"/>
            <a:ext cx="3705225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9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DT Regression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35" name="Google Shape;135;p29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9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Regression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Split to minimize MSE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For each node, 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7" name="Google Shape;13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7750" y="2834273"/>
            <a:ext cx="3554251" cy="16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DT Regression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43" name="Google Shape;143;p30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87525"/>
            <a:ext cx="4292326" cy="226122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0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Regression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Split to minimize MSE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For each node, 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6" name="Google Shape;14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7750" y="2834273"/>
            <a:ext cx="3554251" cy="16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2013" y="1943300"/>
            <a:ext cx="3705225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1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DT Regression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53" name="Google Shape;153;p31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1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Still prone to overfitting when left to grow uncontrolled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D5B55637-C06E-4540-864A-1E5AD99F31B6}"/>
</file>

<file path=customXml/itemProps2.xml><?xml version="1.0" encoding="utf-8"?>
<ds:datastoreItem xmlns:ds="http://schemas.openxmlformats.org/officeDocument/2006/customXml" ds:itemID="{32A292F5-2754-4F17-8C2E-C70AFE058E61}"/>
</file>

<file path=customXml/itemProps3.xml><?xml version="1.0" encoding="utf-8"?>
<ds:datastoreItem xmlns:ds="http://schemas.openxmlformats.org/officeDocument/2006/customXml" ds:itemID="{983BAD5F-75CC-426A-9F24-0489A67615CF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