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aleway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italic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Raleway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2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RalewayExtraLight-bold.fntdata"/><Relationship Id="rId16" Type="http://schemas.openxmlformats.org/officeDocument/2006/relationships/slide" Target="slides/slide10.xml"/><Relationship Id="rId24" Type="http://schemas.openxmlformats.org/officeDocument/2006/relationships/font" Target="fonts/Raleway-regular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font" Target="fonts/RalewayExtraLight-regular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1" Type="http://schemas.openxmlformats.org/officeDocument/2006/relationships/font" Target="fonts/RalewayExtraLight-boldItalic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-boldItalic.fntdata"/><Relationship Id="rId30" Type="http://schemas.openxmlformats.org/officeDocument/2006/relationships/font" Target="fonts/RalewayExtraLight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6f53f3c4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6f53f3c4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f53f3c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6f53f3c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f53f3c4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6f53f3c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f53f3c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6f53f3c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6f53f3c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6f53f3c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6f53f3c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6f53f3c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6f53f3c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6f53f3c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6f53f3c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6f53f3c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f53f3c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f53f3c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f53f3c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f53f3c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f53f3c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f53f3c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f53f3c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f53f3c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f53f3c4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f53f3c4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e4056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e4056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decide on what the decision threshold is?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 to find the purest nodes / cleanest split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Impurity measures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Gini (lower better)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raction of class i in the node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903" y="4019000"/>
            <a:ext cx="1410249" cy="6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300" y="4684407"/>
            <a:ext cx="225225" cy="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decide on what the decision threshold is?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 to find the purest nodes / cleanest split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Impurity measures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Gini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Entropy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800" y="4360177"/>
            <a:ext cx="1602005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7" name="Google Shape;197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decide on what the decision threshold is?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 to find the purest nodes / cleanest split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Impurity measures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Gini vs Entropy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Both generally lead to similar results (use also changes based on algorithm)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function (CART)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only 2 children per node (other algorithms can produce more)</a:t>
            </a: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Greedy splitting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best split at each point is used, it doesn’t go up and down nodes and reverse decisions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600" y="2913250"/>
            <a:ext cx="3453052" cy="56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decide on the leafs/nodes?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each step takes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subset of features to use test splits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vs random split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more computationally expensive, can also lead to overfitting (greedy)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selects a random feature from the subset and finds best split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Decision tree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 features (number of features to consider for choosing to find test splits on)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SKLearn randomly permutes features at each step too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Best vs random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Decision tree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Maximum tree depth 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Minimum leaf size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Minimum samples required to split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Maximum number of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Minimum required impurity improvement to split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(all used for regularization)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40"/>
          <p:cNvCxnSpPr/>
          <p:nvPr/>
        </p:nvCxnSpPr>
        <p:spPr>
          <a:xfrm flipH="1">
            <a:off x="8526000" y="2286575"/>
            <a:ext cx="8700" cy="196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34" name="Google Shape;234;p40"/>
          <p:cNvSpPr txBox="1"/>
          <p:nvPr/>
        </p:nvSpPr>
        <p:spPr>
          <a:xfrm>
            <a:off x="7915750" y="2643050"/>
            <a:ext cx="680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Decision tree parameters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 probability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Traverse tree breakdown proportion of samples in final leaf node that come from each class (e.g. bottom left proportions are (0, 39/42, </a:t>
            </a: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3/42)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a decision tree?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learn?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Tree parameters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50" y="2074100"/>
            <a:ext cx="3446200" cy="2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Made up of nodes and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every step make a comparison and a decision, until you reach a solution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8375"/>
            <a:ext cx="4214476" cy="29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Made up of nodes and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every step make a comparison and a decision, until you reach a solution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5020250" y="2823925"/>
            <a:ext cx="683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Leaf</a:t>
            </a:r>
            <a:endParaRPr b="1" sz="1800"/>
          </a:p>
        </p:txBody>
      </p:sp>
      <p:cxnSp>
        <p:nvCxnSpPr>
          <p:cNvPr id="128" name="Google Shape;128;p28"/>
          <p:cNvCxnSpPr/>
          <p:nvPr/>
        </p:nvCxnSpPr>
        <p:spPr>
          <a:xfrm flipH="1" rot="10800000">
            <a:off x="5589500" y="2773750"/>
            <a:ext cx="324900" cy="17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8"/>
          <p:cNvCxnSpPr/>
          <p:nvPr/>
        </p:nvCxnSpPr>
        <p:spPr>
          <a:xfrm flipH="1">
            <a:off x="4908200" y="3240325"/>
            <a:ext cx="291300" cy="102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8"/>
          <p:cNvSpPr txBox="1"/>
          <p:nvPr/>
        </p:nvSpPr>
        <p:spPr>
          <a:xfrm>
            <a:off x="7918075" y="2322150"/>
            <a:ext cx="75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Node</a:t>
            </a:r>
            <a:endParaRPr b="1" sz="1800"/>
          </a:p>
        </p:txBody>
      </p:sp>
      <p:cxnSp>
        <p:nvCxnSpPr>
          <p:cNvPr id="131" name="Google Shape;131;p28"/>
          <p:cNvCxnSpPr>
            <a:stCxn id="130" idx="1"/>
          </p:cNvCxnSpPr>
          <p:nvPr/>
        </p:nvCxnSpPr>
        <p:spPr>
          <a:xfrm flipH="1">
            <a:off x="7687075" y="2571750"/>
            <a:ext cx="2310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8"/>
          <p:cNvCxnSpPr/>
          <p:nvPr/>
        </p:nvCxnSpPr>
        <p:spPr>
          <a:xfrm flipH="1">
            <a:off x="8068304" y="2692774"/>
            <a:ext cx="58200" cy="3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38" y="2026288"/>
            <a:ext cx="3517619" cy="24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Made up of nodes and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every step make a comparison and a decision, until you reach a solution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63" y="2026300"/>
            <a:ext cx="3517574" cy="24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Made up of nodes and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every step make a comparison and a decision, until you reach a solution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Decisions are orthogonal to each other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Orientation matters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Made up of nodes and leafs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 every step make a comparison and a decision, until you reach a solution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Decisions are orthogonal to each other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not depend on feature scale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is a decision tree?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Decision criterion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Show distribution of each class in leaf/node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Number of samples for training in each node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How does a decision tree learn?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decide on what the decision threshold is?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 to find the purest nodes / cleanest split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Impurity measures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Gini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Entropy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5" y="1825500"/>
            <a:ext cx="3453050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A6B4EF4-9B13-4159-A1F7-8453D9B28DD5}"/>
</file>

<file path=customXml/itemProps2.xml><?xml version="1.0" encoding="utf-8"?>
<ds:datastoreItem xmlns:ds="http://schemas.openxmlformats.org/officeDocument/2006/customXml" ds:itemID="{598387D1-AF85-4A2B-A5D0-8A74E4ED00E1}"/>
</file>

<file path=customXml/itemProps3.xml><?xml version="1.0" encoding="utf-8"?>
<ds:datastoreItem xmlns:ds="http://schemas.openxmlformats.org/officeDocument/2006/customXml" ds:itemID="{74AEE50A-6ECD-4175-8B12-9088878DA98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