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Light-bold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Raleway-italic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bold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3.xml"/><Relationship Id="rId24" Type="http://schemas.openxmlformats.org/officeDocument/2006/relationships/font" Target="fonts/RalewayExtraLight-bold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Raleway-regular.fntdata"/><Relationship Id="rId22" Type="http://schemas.openxmlformats.org/officeDocument/2006/relationships/font" Target="fonts/Raleway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8ede7f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8ede7f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8ede7f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8ede7f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8ede7f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8ede7f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8ede7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8ede7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8ede7f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8ede7f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8ede7f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78ede7f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8ede7f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8ede7f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8ede7f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8ede7f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8ede7f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78ede7f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8ede7f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8ede7f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Dimensionality Reduction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930200" y="1748375"/>
            <a:ext cx="33666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hypothesis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the manifold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useful if data behaviour in manifold is simpler than in original dimensions - try through experimenting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254" y="2013300"/>
            <a:ext cx="4739050" cy="2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3" name="Google Shape;173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2" y="2013288"/>
            <a:ext cx="4739050" cy="25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/>
        </p:nvSpPr>
        <p:spPr>
          <a:xfrm>
            <a:off x="930200" y="1748375"/>
            <a:ext cx="33666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hypothesis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the manifold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is simpler than in original dimensions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this case original dimension is simpler (values by z-height)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2" y="2013288"/>
            <a:ext cx="4739050" cy="25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930200" y="1748375"/>
            <a:ext cx="33666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reduce computation times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result in better performing models due to less sparsity + possibly filtering out noise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Why?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Idea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dimensional data sets require a lot of training data, and can lead to suboptimal fits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often has underlying structure, and is not randomly distributed across all dimensions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Curse of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Issues when dealing with high dimensional datasets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instances required to properly fit additional features scale exponentially with number of features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space is very sparse, and new instances can be unlike previous instances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13" y="2236450"/>
            <a:ext cx="3923783" cy="20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higher dimensional dataset onto a lower dimension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x, y -&gt; 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aseline="-25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a coordinate axis in the projected plane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75" y="2236450"/>
            <a:ext cx="3879470" cy="20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higher dimensional dataset onto a lower dimension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x, y, z -&gt; 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are coordinate axes in the projected plane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63" y="2236450"/>
            <a:ext cx="3879509" cy="20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higher dimensional dataset onto a lower dimension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x, y, z -&gt; 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a coordinate axis in the projected plane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0" r="55771" t="0"/>
          <a:stretch/>
        </p:blipFill>
        <p:spPr>
          <a:xfrm>
            <a:off x="4163247" y="2013300"/>
            <a:ext cx="2096000" cy="2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254" y="2013300"/>
            <a:ext cx="4739050" cy="2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930200" y="1748375"/>
            <a:ext cx="33666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hypothesis - real world data is usually lives in a lower dimensional manifold that is embedded into the higher dimensional (feature) space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254" y="2013300"/>
            <a:ext cx="4739050" cy="2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Reducing Dimensionality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930200" y="1748375"/>
            <a:ext cx="33666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Manifold hypothesis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try to learn the manifold and reduce onto coordinates that define the manifold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53D2550-AFC8-4C43-B701-68CC245BA8FE}"/>
</file>

<file path=customXml/itemProps2.xml><?xml version="1.0" encoding="utf-8"?>
<ds:datastoreItem xmlns:ds="http://schemas.openxmlformats.org/officeDocument/2006/customXml" ds:itemID="{26568448-BB94-4EE5-A58E-8339D172A90B}"/>
</file>

<file path=customXml/itemProps3.xml><?xml version="1.0" encoding="utf-8"?>
<ds:datastoreItem xmlns:ds="http://schemas.openxmlformats.org/officeDocument/2006/customXml" ds:itemID="{84B0E7C6-AB82-40E9-B0A3-9755654D8E1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