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bold.fntdata"/><Relationship Id="rId18" Type="http://schemas.openxmlformats.org/officeDocument/2006/relationships/font" Target="fonts/RalewayExtraLight-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font" Target="fonts/Raleway-regular.fntdata"/><Relationship Id="rId17" Type="http://schemas.openxmlformats.org/officeDocument/2006/relationships/font" Target="fonts/RalewayExtraLight-bold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6" Type="http://schemas.openxmlformats.org/officeDocument/2006/relationships/font" Target="fonts/RalewayExtraLight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alewayExtra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fcd3a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fcd3a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fcd3a2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fcd3a2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fcd3a2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fcd3a2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Ensemble Intro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Ensemble Intro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machine learning model has their strengths and weaknesses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Sometimes models have comparable performances, yet each performs better in some area, and worse in another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Ensemble Intro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Combining predictions of several models to get an aggregate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Ensembles are a collection of ML models. The final prediction is then some sort of aggregate (e.g. mean or mode) of the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predictions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of the individual models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Ensemble Intro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Ensemble of weak learners can make a strong model. We can have individual models with high bias (and low variance), and still get good predictions on aggregate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Best when combining models that where outputs aren’t correlated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Ensemble Intro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Pro: ensembles of models can be more powerful than the performance of each individual model inside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Con: train more models -&gt; training times are longer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8C27F57-A67D-4F2A-8B59-F992AD2FC532}"/>
</file>

<file path=customXml/itemProps2.xml><?xml version="1.0" encoding="utf-8"?>
<ds:datastoreItem xmlns:ds="http://schemas.openxmlformats.org/officeDocument/2006/customXml" ds:itemID="{745741B1-E4DB-41F9-B349-00288B663E33}"/>
</file>

<file path=customXml/itemProps3.xml><?xml version="1.0" encoding="utf-8"?>
<ds:datastoreItem xmlns:ds="http://schemas.openxmlformats.org/officeDocument/2006/customXml" ds:itemID="{D4B5980C-F787-43D3-90DD-DF7D66AB878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