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Raleway Extra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RalewayExtraLight-regular.fntdata"/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25" Type="http://schemas.openxmlformats.org/officeDocument/2006/relationships/font" Target="fonts/Raleway-boldItalic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29" Type="http://schemas.openxmlformats.org/officeDocument/2006/relationships/font" Target="fonts/RalewayExtraLight-boldItalic.fntdata"/><Relationship Id="rId16" Type="http://schemas.openxmlformats.org/officeDocument/2006/relationships/slide" Target="slides/slide10.xml"/><Relationship Id="rId24" Type="http://schemas.openxmlformats.org/officeDocument/2006/relationships/font" Target="fonts/Raleway-italic.fntdata"/><Relationship Id="rId1" Type="http://schemas.openxmlformats.org/officeDocument/2006/relationships/theme" Target="theme/theme3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customXml" Target="../customXml/item3.xml"/><Relationship Id="rId23" Type="http://schemas.openxmlformats.org/officeDocument/2006/relationships/font" Target="fonts/Raleway-bold.fntdata"/><Relationship Id="rId28" Type="http://schemas.openxmlformats.org/officeDocument/2006/relationships/font" Target="fonts/RalewayExtraLight-italic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customXml" Target="../customXml/item2.xml"/><Relationship Id="rId22" Type="http://schemas.openxmlformats.org/officeDocument/2006/relationships/font" Target="fonts/Raleway-regular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7" Type="http://schemas.openxmlformats.org/officeDocument/2006/relationships/font" Target="fonts/RalewayExtraLight-bold.fntdata"/><Relationship Id="rId14" Type="http://schemas.openxmlformats.org/officeDocument/2006/relationships/slide" Target="slides/slide8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64a7a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64a7a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63d9da3d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63d9da3d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83f6e6b6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83f6e6b6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83f6e6b6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83f6e6b6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83f6e6b6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83f6e6b6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83f6e6b6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83f6e6b6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83f6e6b6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83f6e6b6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80163ce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80163ce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63d9da3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63d9da3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83f6e6b6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83f6e6b6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83f6e6b6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83f6e6b6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83f6e6b6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83f6e6b6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83f6e6b6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83f6e6b6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83f6e6b6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83f6e6b6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83f6e6b6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83f6e6b6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525" y="4778275"/>
            <a:ext cx="2459569" cy="2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/>
          <p:nvPr/>
        </p:nvSpPr>
        <p:spPr>
          <a:xfrm>
            <a:off x="-212600" y="1550100"/>
            <a:ext cx="9817800" cy="15717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1536550" y="1623425"/>
            <a:ext cx="63195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Gaussian Mixtures</a:t>
            </a:r>
            <a:endParaRPr b="1" sz="3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3890338" y="15288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3890338" y="30982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Gaussian Mixtures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71" name="Google Shape;171;p34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4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Using this we can optimize the parameters (mean, covariance matrix, relative weights of each distribution) and get a fitted series of gaussian distributions on our data. If data sample is small we may want to constrain some parameters (e.g. shape)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Since it’s initialization dependent, this can also benefit a lot from several runs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Information Criterion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78" name="Google Shape;178;p35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5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Akaike information criterion (AIC)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Measure of information lost by model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Simplicity (lower k) vs goodness of fit (higher L) tradeoff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0" name="Google Shape;1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395" y="1844370"/>
            <a:ext cx="3832075" cy="9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404" y="1844379"/>
            <a:ext cx="3832074" cy="117076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Information Criterion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87" name="Google Shape;187;p3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6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Akaike information criterion (AIC)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Bayesian information criterion (BIC)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Num param scales with number of clusters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Choose model that minimizes AIC/BIC.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Usually result in same model choice, but otherwise AIC is generally more complex but better fit model (since BIC param weight scales with ln(m) )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Finding outliers/anomalies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94" name="Google Shape;194;p3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7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Find data points in low density regions (towards the outskirts of the gaussian distributions)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Outliers are useful for wanting to detect edge cases, or also for tossing out edge cases to clean data sets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Novelty detection assumes original 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Finding outliers/anomalies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01" name="Google Shape;201;p3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8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Novelty detection is outlier detection but with the assumption that original data set is clean, and hence any new instances that are outliers are identified as novel cases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Generating data points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08" name="Google Shape;208;p3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9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Since we have gaussian distributions we can also generate new data points by sampling from our distributions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Gaussian Mixtures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/>
        </p:nvSpPr>
        <p:spPr>
          <a:xfrm>
            <a:off x="906450" y="1740450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Model based on the assumption that all data points are generated from a selection of Gaussian distributions with a</a:t>
            </a: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unspecified shape.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Gaussian Mixtures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16" name="Google Shape;116;p2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7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If we have multiple gaussian distributions that our data can come from, how do we know which data point comes from which distribution?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Expectation Maximization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23" name="Google Shape;123;p2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8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Likelihood function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5" name="Google Shape;1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625" y="1975850"/>
            <a:ext cx="360997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Expectation Maximization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31" name="Google Shape;131;p2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9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Likelihood function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Want to maximize likelihood estimate of the parameters (find the parameters where the resulting data distribution is most likely)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3" name="Google Shape;1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625" y="1975850"/>
            <a:ext cx="360997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Expectation Maximization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39" name="Google Shape;139;p30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0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 center positions (randomly, or using the resulting centroids from a KMeans algorithm)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Expectation Maximization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46" name="Google Shape;146;p31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1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 center positions 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Expectation: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 samples to clusters &amp; f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ind log-likelihood estimate given current data and parameters for current label probabilities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Maximization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Update theta to the values that maximize our value from the expectation step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700" y="2020700"/>
            <a:ext cx="3923801" cy="646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5784" y="3392820"/>
            <a:ext cx="4163636" cy="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Expectation Maximization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55" name="Google Shape;155;p32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2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 center positions 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Expectation: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Maximization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Repeat EM until convergence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Guarantees local minimum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7" name="Google Shape;1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700" y="2020700"/>
            <a:ext cx="3923801" cy="646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5784" y="3392820"/>
            <a:ext cx="4163636" cy="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Variational inferences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64" name="Google Shape;164;p33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3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Same basic approach as EM, assign labels to data and then update parameters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Also keeps in mind previous distributions (prior probabilities for data  points)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Acts like regularization, increases bias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44A0F2B5-B2ED-4346-BB71-3ACFCEEA000E}"/>
</file>

<file path=customXml/itemProps2.xml><?xml version="1.0" encoding="utf-8"?>
<ds:datastoreItem xmlns:ds="http://schemas.openxmlformats.org/officeDocument/2006/customXml" ds:itemID="{DD7F6BDC-DE44-4E0C-88AB-857B273B5F82}"/>
</file>

<file path=customXml/itemProps3.xml><?xml version="1.0" encoding="utf-8"?>
<ds:datastoreItem xmlns:ds="http://schemas.openxmlformats.org/officeDocument/2006/customXml" ds:itemID="{673B616A-CE1E-49AB-9B8C-6E1F1ADF4D85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