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Extra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Raleway-regular.fntdata"/><Relationship Id="rId26" Type="http://schemas.openxmlformats.org/officeDocument/2006/relationships/customXml" Target="../customXml/item1.xml"/><Relationship Id="rId21" Type="http://schemas.openxmlformats.org/officeDocument/2006/relationships/font" Target="fonts/Raleway-boldItalic.fntdata"/><Relationship Id="rId3" Type="http://schemas.openxmlformats.org/officeDocument/2006/relationships/presProps" Target="presProps.xml"/><Relationship Id="rId25" Type="http://schemas.openxmlformats.org/officeDocument/2006/relationships/font" Target="fonts/RalewayExtraLight-bold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font" Target="fonts/Raleway-italic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4" Type="http://schemas.openxmlformats.org/officeDocument/2006/relationships/font" Target="fonts/RalewayExtraLight-italic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RalewayExtraLight-bold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8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Raleway-bold.fntdata"/><Relationship Id="rId22" Type="http://schemas.openxmlformats.org/officeDocument/2006/relationships/font" Target="fonts/RalewayExtraLight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ad0262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ad0262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ad0262a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ad0262a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ad0262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ad0262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5ad0262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5ad0262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ad0262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ad0262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ad0262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ad0262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ad0262a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ad0262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ad0262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ad0262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ad0262a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5ad0262a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Gradient Boosting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Shrinkage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Best practice use a low learning rate (    &lt;= 0.1), found to result in better test errors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Lower    requires more estimators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53" y="1748375"/>
            <a:ext cx="3736066" cy="23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600" y="1435700"/>
            <a:ext cx="63340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2238" y="1435700"/>
            <a:ext cx="617704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5225" y="1435700"/>
            <a:ext cx="580275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 rotWithShape="1">
          <a:blip r:embed="rId7">
            <a:alphaModFix/>
          </a:blip>
          <a:srcRect b="0" l="72468" r="22257" t="0"/>
          <a:stretch/>
        </p:blipFill>
        <p:spPr>
          <a:xfrm>
            <a:off x="2373922" y="2504625"/>
            <a:ext cx="142425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 rotWithShape="1">
          <a:blip r:embed="rId7">
            <a:alphaModFix/>
          </a:blip>
          <a:srcRect b="0" l="72468" r="22257" t="0"/>
          <a:stretch/>
        </p:blipFill>
        <p:spPr>
          <a:xfrm>
            <a:off x="2463010" y="3154669"/>
            <a:ext cx="142425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7200" y="4484363"/>
            <a:ext cx="3587801" cy="3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200" y="4484363"/>
            <a:ext cx="3587801" cy="3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Shrinkage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Performing bagging + shrinkage can result in even better perfm.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 without shrinkage for Grad. Boost is not as good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Good bagging subsample size is around 0.5 (50%)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Subspaces not as effective on perfm., good for training/run time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053" y="1748375"/>
            <a:ext cx="3736066" cy="23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600" y="1435700"/>
            <a:ext cx="633402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2238" y="1435700"/>
            <a:ext cx="617704" cy="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5225" y="1435700"/>
            <a:ext cx="580275" cy="2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Gradient Boosting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weak learners become a strong learner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models, focuses on learning the mistakes it’s predecessor makes (by learning the residual errors)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3">
            <a:alphaModFix/>
          </a:blip>
          <a:srcRect b="0" l="0" r="2257" t="0"/>
          <a:stretch/>
        </p:blipFill>
        <p:spPr>
          <a:xfrm>
            <a:off x="5167225" y="1748375"/>
            <a:ext cx="1250625" cy="2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225" y="1748375"/>
            <a:ext cx="2242593" cy="23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Gradient Boosting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weak learners become a strong learner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models, focuses on learning the mistakes it’s predecessor makes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(by learning the residual errors)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53" y="1748375"/>
            <a:ext cx="3736066" cy="23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Gradient Boosting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weak learners become a strong learner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models, focuses on learning the mistakes it’s predecessor makes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(by learning the residual errors)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53" y="1748375"/>
            <a:ext cx="3736066" cy="23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weak learners become a strong learner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models, focuses on learning the mistakes it’s predecessor makes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(by learning the residual errors)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Final prediction sums up all the predictions of each stage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Gradient Boosting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50" y="1796275"/>
            <a:ext cx="3736076" cy="22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Sum of predictions:</a:t>
            </a:r>
            <a:b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[1.8 + 0.1 + 0.09,</a:t>
            </a:r>
            <a:b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3.2 + 0.82 + 0,</a:t>
            </a:r>
            <a:b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3.3 + -0.2 -0.13]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Gradient Boosting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50" y="1796275"/>
            <a:ext cx="3736076" cy="22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Sum of predictions:</a:t>
            </a:r>
            <a:b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[1.8 + 0.1 + 0.09,</a:t>
            </a:r>
            <a:b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3.2 + 0.82 + 0,</a:t>
            </a:r>
            <a:b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3.3 + -0.2 -0.13]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Final prediction: [1.99, 4.02, 2.97]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True values: [2, 4, 2]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Gradient Boosting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many models should you add?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for a minimum in validation error and perform early stopping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Models trained in series, not as scalable bagging/pasting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XGBoost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Optimized gradient boosting, faster and more scalable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Considerations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53" y="1748375"/>
            <a:ext cx="3736066" cy="2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 number of estimators can lead to overfitting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Best practice to choose number of estimators by early stopping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53" y="1748375"/>
            <a:ext cx="3736066" cy="2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7570C4E-6D67-4F33-996F-6A18A87E696E}"/>
</file>

<file path=customXml/itemProps2.xml><?xml version="1.0" encoding="utf-8"?>
<ds:datastoreItem xmlns:ds="http://schemas.openxmlformats.org/officeDocument/2006/customXml" ds:itemID="{CF7289CB-3D63-41AA-9B69-B4FEA4EA4C90}"/>
</file>

<file path=customXml/itemProps3.xml><?xml version="1.0" encoding="utf-8"?>
<ds:datastoreItem xmlns:ds="http://schemas.openxmlformats.org/officeDocument/2006/customXml" ds:itemID="{88851336-E2E3-4C59-86BF-79DBC93B6AC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