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Extra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aleway-regular.fntdata"/><Relationship Id="rId18" Type="http://schemas.openxmlformats.org/officeDocument/2006/relationships/font" Target="fonts/RalewayExtraLight-bold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6.xml"/><Relationship Id="rId17" Type="http://schemas.openxmlformats.org/officeDocument/2006/relationships/font" Target="fonts/RalewayExtraLight-regular.fntdata"/><Relationship Id="rId7" Type="http://schemas.openxmlformats.org/officeDocument/2006/relationships/slide" Target="slides/slide1.xml"/><Relationship Id="rId20" Type="http://schemas.openxmlformats.org/officeDocument/2006/relationships/font" Target="fonts/RalewayExtraLight-boldItalic.fntdata"/><Relationship Id="rId2" Type="http://schemas.openxmlformats.org/officeDocument/2006/relationships/viewProps" Target="viewProps.xml"/><Relationship Id="rId16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5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font" Target="fonts/RalewayExtraLight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aleway-bold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366b23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366b23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366b23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7366b23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366b23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7366b23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366b23c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366b23c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to Choose a Model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Model Types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White Box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Black Box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824" y="1812374"/>
            <a:ext cx="2847649" cy="27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Model Types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White Box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Black Box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843" y="3361682"/>
            <a:ext cx="1336142" cy="11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520" y="3361682"/>
            <a:ext cx="1336142" cy="11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583" y="3411997"/>
            <a:ext cx="1336142" cy="11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150" y="2124225"/>
            <a:ext cx="1336142" cy="11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27" y="2124225"/>
            <a:ext cx="1336142" cy="11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890" y="2174540"/>
            <a:ext cx="1336142" cy="111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Scikit Learn Map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Testing several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Pick several models, compare baseline performance of each model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Pick 1-3 best performers, do finer tuning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Continue iteration on final model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Look to others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Google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Videos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Blog posts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Articles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Github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Research Papers (arxiv, google research)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E3493BA-54E1-4264-BB55-2F1297390AC8}"/>
</file>

<file path=customXml/itemProps2.xml><?xml version="1.0" encoding="utf-8"?>
<ds:datastoreItem xmlns:ds="http://schemas.openxmlformats.org/officeDocument/2006/customXml" ds:itemID="{EAE596F9-9B4E-47D3-9960-9EDC4E2C23C5}"/>
</file>

<file path=customXml/itemProps3.xml><?xml version="1.0" encoding="utf-8"?>
<ds:datastoreItem xmlns:ds="http://schemas.openxmlformats.org/officeDocument/2006/customXml" ds:itemID="{86F37462-6D35-4D7B-BB4E-BA8CEC135F9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