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Extra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aleway-italic.fntdata"/><Relationship Id="rId8" Type="http://schemas.openxmlformats.org/officeDocument/2006/relationships/slide" Target="slides/slide2.xml"/><Relationship Id="rId26" Type="http://schemas.openxmlformats.org/officeDocument/2006/relationships/customXml" Target="../customXml/item3.xml"/><Relationship Id="rId21" Type="http://schemas.openxmlformats.org/officeDocument/2006/relationships/font" Target="fonts/RalewayExtraLight-bold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Raleway-bold.fntdata"/><Relationship Id="rId7" Type="http://schemas.openxmlformats.org/officeDocument/2006/relationships/slide" Target="slides/slide1.xml"/><Relationship Id="rId25" Type="http://schemas.openxmlformats.org/officeDocument/2006/relationships/customXml" Target="../customXml/item2.xml"/><Relationship Id="rId20" Type="http://schemas.openxmlformats.org/officeDocument/2006/relationships/font" Target="fonts/RalewayExtraLight-regular.fntdata"/><Relationship Id="rId2" Type="http://schemas.openxmlformats.org/officeDocument/2006/relationships/viewProps" Target="viewProps.xml"/><Relationship Id="rId16" Type="http://schemas.openxmlformats.org/officeDocument/2006/relationships/font" Target="fonts/Raleway-regular.fntdata"/><Relationship Id="rId11" Type="http://schemas.openxmlformats.org/officeDocument/2006/relationships/slide" Target="slides/slide5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1.xml"/><Relationship Id="rId23" Type="http://schemas.openxmlformats.org/officeDocument/2006/relationships/font" Target="fonts/RalewayExtraLight-boldItalic.fntdata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Raleway-boldItalic.fntdata"/><Relationship Id="rId22" Type="http://schemas.openxmlformats.org/officeDocument/2006/relationships/font" Target="fonts/RalewayExtraLigh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0163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0163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3d9da3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3d9da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3d9da3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3d9da3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3d9da3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3d9da3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3d9da3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3d9da3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3d9da3d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63d9da3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63d9da3d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63d9da3d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3d9da3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63d9da3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KMeans</a:t>
            </a:r>
            <a:endParaRPr b="1" sz="3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KMeans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data into clusters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Minimize squared distance from each point in cluster to cluster center (inertia)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325" y="1748375"/>
            <a:ext cx="3923801" cy="1769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Algorithm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number of desired clusters, k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Randomly set cluster centers (centroids)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Pick k instances from X randomly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Algorithm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number of desired clusters, k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Randomly set centroids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Group each sample into the nearest centroid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mean of each cluster and update centroid location for each cluster to that position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Repeat previous 2 steps until convergence (centroids move less than the tolerance)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Local Minima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Initialization methods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Initialize randomly several times and take solution with lowest inertia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KMeans++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Initialize centroids to be distant from each other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Prob.of choosing point for centroid depends on squared euclidean distance to existing centroids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Mini Batch KMeans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Rather than processing full dataset at each update iteration, process only a random subset at each update iteration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subset selected new at each new iteration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rocess only a random subset at each update iteration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 iteration: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random subset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 to nearest centroid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Update centroid based on all current, and previous, datapoints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assigned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to it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Mini Batch KMeans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Mini Batch KMeans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2" name="Google Shape;152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Process only a random subset at each update iteration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 iteration: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 random subset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 to nearest centroid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Update centroid based on all current, and previous, data points assigned to it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en-GB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Speed vs performance (generally performance dips are not very large)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Considerations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 dimensions - dimensionality Reduction (e.g. PCA) into KMeans, since euclidean distances in high dimensions are not as useful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Implicit assumption about cluster assignment through distances from center, this doesn’t always hold true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9CF3B18-7612-4932-A45E-B80FE76AF9C2}"/>
</file>

<file path=customXml/itemProps2.xml><?xml version="1.0" encoding="utf-8"?>
<ds:datastoreItem xmlns:ds="http://schemas.openxmlformats.org/officeDocument/2006/customXml" ds:itemID="{90476EB6-FC93-44C6-8978-38C42F7C2C1F}"/>
</file>

<file path=customXml/itemProps3.xml><?xml version="1.0" encoding="utf-8"?>
<ds:datastoreItem xmlns:ds="http://schemas.openxmlformats.org/officeDocument/2006/customXml" ds:itemID="{FFDAAF69-EEC0-41B7-9504-D2DD450B6AC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