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Extra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regular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1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RalewayExtraLight-bold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RalewayExtraLight-italic.fntdata"/><Relationship Id="rId23" Type="http://schemas.openxmlformats.org/officeDocument/2006/relationships/slide" Target="slides/slide17.xml"/><Relationship Id="rId28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customXml" Target="../customXml/item3.xml"/><Relationship Id="rId31" Type="http://schemas.openxmlformats.org/officeDocument/2006/relationships/font" Target="fonts/RalewayExtraLight-bold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Raleway-bold.fntdata"/><Relationship Id="rId30" Type="http://schemas.openxmlformats.org/officeDocument/2006/relationships/font" Target="fonts/RalewayExtraLight-regular.fntdata"/><Relationship Id="rId14" Type="http://schemas.openxmlformats.org/officeDocument/2006/relationships/slide" Target="slides/slide8.xml"/><Relationship Id="rId35" Type="http://schemas.openxmlformats.org/officeDocument/2006/relationships/customXml" Target="../customXml/item2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474c1fa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474c1fa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474c1fa0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474c1fa0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474c1fa0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474c1fa0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74c1fa0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474c1fa0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74c1fa0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74c1fa0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474c1fa0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474c1fa0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474c1fa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474c1fa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474c1fa0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474c1fa0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474c1fa0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474c1fa0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474c1fa0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474c1fa0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15ee31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15ee31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15ee31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15ee31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74c1fa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74c1fa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74c1f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74c1f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74c1fa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74c1fa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74c1fa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74c1fa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74c1fa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74c1fa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KNN Regression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63" y="2025675"/>
            <a:ext cx="3334583" cy="2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825" y="4286250"/>
            <a:ext cx="3334575" cy="83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63" y="2025675"/>
            <a:ext cx="3334583" cy="2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 (feature scales!)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38"/>
            <a:ext cx="3334575" cy="24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38"/>
            <a:ext cx="3334575" cy="240527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50"/>
            <a:ext cx="3334575" cy="24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9" name="Google Shape;209;p3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50"/>
            <a:ext cx="3334575" cy="240527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17" name="Google Shape;217;p3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6" y="2064625"/>
            <a:ext cx="3334575" cy="240528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6" y="2064638"/>
            <a:ext cx="3334575" cy="240526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 (p)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38"/>
            <a:ext cx="3334575" cy="2405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41" name="Google Shape;241;p4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(p)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2064650"/>
            <a:ext cx="3334575" cy="240525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49" name="Google Shape;249;p4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L_m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(p)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Neighborhood method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K-neighbors, average for regression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 is (weighted) average of target value of neighbours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658" y="1846038"/>
            <a:ext cx="2789976" cy="29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650" y="1846050"/>
            <a:ext cx="2789976" cy="293806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Neighborhood method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K-neighbors, average for regression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 is (weighted) average of target value of neighbours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650" y="1846050"/>
            <a:ext cx="2789976" cy="293808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Neighborhood method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K-neighbors, average for regression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 is (weighted) average of target value of neighbours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100625"/>
            <a:ext cx="3358550" cy="2333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Neighborhood method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K-neighbors, vote for classification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Ties are resolved by taking the instance that appears first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Looser assumptions than with Log. Reg or SVM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 work during training, more during prediction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Benefits a lot from dimensionality reduction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100625"/>
            <a:ext cx="3358550" cy="233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025700"/>
            <a:ext cx="3358550" cy="24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050" y="3668875"/>
            <a:ext cx="2236279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75" y="2025675"/>
            <a:ext cx="3358550" cy="248319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63" y="2025675"/>
            <a:ext cx="3334583" cy="2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KNN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7" name="Google Shape;167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(n_neighbors)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votes from neighbors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distance metric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determine k nearest neighbours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Manhattan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25" y="4031075"/>
            <a:ext cx="2294625" cy="3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9CD6A59-FE25-4F32-A474-307DA646D2E5}"/>
</file>

<file path=customXml/itemProps2.xml><?xml version="1.0" encoding="utf-8"?>
<ds:datastoreItem xmlns:ds="http://schemas.openxmlformats.org/officeDocument/2006/customXml" ds:itemID="{24EF7C50-CAEC-41BE-87AF-A04647641523}"/>
</file>

<file path=customXml/itemProps3.xml><?xml version="1.0" encoding="utf-8"?>
<ds:datastoreItem xmlns:ds="http://schemas.openxmlformats.org/officeDocument/2006/customXml" ds:itemID="{A22D2FE0-A9FD-40F6-B49D-60CE8AB18FC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