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italic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Raleway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2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ExtraLight-bold.fntdata"/><Relationship Id="rId16" Type="http://schemas.openxmlformats.org/officeDocument/2006/relationships/slide" Target="slides/slide10.xml"/><Relationship Id="rId24" Type="http://schemas.openxmlformats.org/officeDocument/2006/relationships/font" Target="fonts/Raleway-regular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1" Type="http://schemas.openxmlformats.org/officeDocument/2006/relationships/font" Target="fonts/RalewayExtraLight-bold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-boldItalic.fntdata"/><Relationship Id="rId30" Type="http://schemas.openxmlformats.org/officeDocument/2006/relationships/font" Target="fonts/RalewayExtraLight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74c1fa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74c1fa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74c1fa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74c1fa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474c1fa0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474c1fa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74c1fa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74c1fa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74c1fa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74c1fa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74c1fa0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74c1fa0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74c1fa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74c1fa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74c1fa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474c1fa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74c1f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74c1f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74c1f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74c1f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74c1fa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74c1fa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74c1fa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74c1fa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74c1f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74c1f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74c1fa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74c1fa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74c1fa0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74c1fa0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 Nearest Neighbors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7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6" y="2064625"/>
            <a:ext cx="3334575" cy="24052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6" y="2064638"/>
            <a:ext cx="3334575" cy="24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105650"/>
            <a:ext cx="3358550" cy="2418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vote for classification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Ties are resolved by taking the instance that appears first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Looser assumptions than with Log. Reg or SVM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work during training, more during prediction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Benefits a lot from dimensionality reduction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100625"/>
            <a:ext cx="3358550" cy="233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vote for classification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Ties are resolved by taking the instance that appears first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Looser assumptions than with Log. Reg or SVM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work during training, more during prediction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Benefits a lot from dimensionality reduction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100625"/>
            <a:ext cx="3358550" cy="233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25700"/>
            <a:ext cx="3358550" cy="24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50" y="3668875"/>
            <a:ext cx="2236279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75" y="2025675"/>
            <a:ext cx="3358550" cy="2483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25" y="4031075"/>
            <a:ext cx="2294625" cy="3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825" y="4286250"/>
            <a:ext cx="3334575" cy="83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9" name="Google Shape;169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 (feature scales!)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ACE9106-75B9-44F9-B6E7-7EDB42008B1C}"/>
</file>

<file path=customXml/itemProps2.xml><?xml version="1.0" encoding="utf-8"?>
<ds:datastoreItem xmlns:ds="http://schemas.openxmlformats.org/officeDocument/2006/customXml" ds:itemID="{2E05BEBD-00B5-492C-A34D-6B9C3C1698DF}"/>
</file>

<file path=customXml/itemProps3.xml><?xml version="1.0" encoding="utf-8"?>
<ds:datastoreItem xmlns:ds="http://schemas.openxmlformats.org/officeDocument/2006/customXml" ds:itemID="{7D7B7B62-D1A0-4770-8BAC-357BE12B8D1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