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italic.fntdata"/><Relationship Id="rId8" Type="http://schemas.openxmlformats.org/officeDocument/2006/relationships/slide" Target="slides/slide2.xml"/><Relationship Id="rId26" Type="http://schemas.openxmlformats.org/officeDocument/2006/relationships/customXml" Target="../customXml/item3.xml"/><Relationship Id="rId21" Type="http://schemas.openxmlformats.org/officeDocument/2006/relationships/font" Target="fonts/RalewayExtraLight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bold.fntdata"/><Relationship Id="rId7" Type="http://schemas.openxmlformats.org/officeDocument/2006/relationships/slide" Target="slides/slide1.xml"/><Relationship Id="rId25" Type="http://schemas.openxmlformats.org/officeDocument/2006/relationships/customXml" Target="../customXml/item2.xml"/><Relationship Id="rId20" Type="http://schemas.openxmlformats.org/officeDocument/2006/relationships/font" Target="fonts/RalewayExtraLight-regular.fntdata"/><Relationship Id="rId2" Type="http://schemas.openxmlformats.org/officeDocument/2006/relationships/viewProps" Target="viewProps.xml"/><Relationship Id="rId16" Type="http://schemas.openxmlformats.org/officeDocument/2006/relationships/font" Target="fonts/Raleway-regular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1.xml"/><Relationship Id="rId23" Type="http://schemas.openxmlformats.org/officeDocument/2006/relationships/font" Target="fonts/RalewayExtraLight-bold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-boldItalic.fntdata"/><Relationship Id="rId22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1d310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1d310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1d310d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1d310d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1d310d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1d310d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1d310d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1d310d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1d310d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1d310d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1d310d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1d310d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1d310d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1d310d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LLE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Locally Linear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manifold by maintain local distances between points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Isomap we cared about all geometric distances between all points, here we just focus on local neighborhood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Locally Linear Embedding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Maintain global non-linear structure by just focusing on local linear distances (assuming distances on small scales can be approximated to be linear, even if manifold over large scales are non-linear)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Implementation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nearest neighbors for our data points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matrix that tracks local distances (linear) between data points in the neighborhood, this allows reconstruction of a datapoint purely from its neighbors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gives us intrinsic geometric distances, which allows local reconstruction on original or embedded dimensions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25" y="1906284"/>
            <a:ext cx="3860400" cy="147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Implementation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nearest neighbors for our data points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matrix that tracks local distances (linear) between data points in the neighborhood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Embed into lower dimensions by minimizing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47" y="2191241"/>
            <a:ext cx="3550850" cy="125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Implementation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number of observations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 - weight matrix for contribution of data point j to reconstruction of data point i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are 0 for data points not in local neighborhood of i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30885" l="69726" r="18772" t="34853"/>
          <a:stretch/>
        </p:blipFill>
        <p:spPr>
          <a:xfrm>
            <a:off x="1463925" y="3236450"/>
            <a:ext cx="482701" cy="3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75" y="1942888"/>
            <a:ext cx="3985199" cy="136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Modified LLE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k neighbors &gt;= n components we get more problems with singular matrices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local weight vector -&gt; multiple local weight vectors to deal with cases when solution has a 0 eigenvalue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Loss becomes...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72" y="2201238"/>
            <a:ext cx="3985200" cy="85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Hessian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LLE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Local weight vector found through Hessian matrix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Measures local curvature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Eig. Val. Decomposition of squared Hessian taking d smallest eig. Vals. for projection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Although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computationally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expensive, sklearn optimizations make it about as fast as other LLEs when output dimensions are small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Enough data that our manifold is properly sampled in all neighborhoods and locally linear distance approximations hold (however computation time scales with number of data points too)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weight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are invariant to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scaling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translation, or rotation of the point and those in its local neighborhood, meaning we get intrinsic geometric distances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0D9FAF0-A879-469D-9512-585C14278DF2}"/>
</file>

<file path=customXml/itemProps2.xml><?xml version="1.0" encoding="utf-8"?>
<ds:datastoreItem xmlns:ds="http://schemas.openxmlformats.org/officeDocument/2006/customXml" ds:itemID="{41A7C837-3054-4016-ACB6-A876419007EF}"/>
</file>

<file path=customXml/itemProps3.xml><?xml version="1.0" encoding="utf-8"?>
<ds:datastoreItem xmlns:ds="http://schemas.openxmlformats.org/officeDocument/2006/customXml" ds:itemID="{9CF84A5D-1C03-4A23-80D8-ECEB45B9CAE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