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Extra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-boldItalic.fntdata"/><Relationship Id="rId8" Type="http://schemas.openxmlformats.org/officeDocument/2006/relationships/slide" Target="slides/slide2.xml"/><Relationship Id="rId21" Type="http://schemas.openxmlformats.org/officeDocument/2006/relationships/font" Target="fonts/RalewayExtraLight-italic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italic.fntdata"/><Relationship Id="rId7" Type="http://schemas.openxmlformats.org/officeDocument/2006/relationships/slide" Target="slides/slide1.xml"/><Relationship Id="rId25" Type="http://schemas.openxmlformats.org/officeDocument/2006/relationships/customXml" Target="../customXml/item3.xml"/><Relationship Id="rId20" Type="http://schemas.openxmlformats.org/officeDocument/2006/relationships/font" Target="fonts/RalewayExtraLight-bold.fntdata"/><Relationship Id="rId2" Type="http://schemas.openxmlformats.org/officeDocument/2006/relationships/viewProps" Target="viewProps.xml"/><Relationship Id="rId16" Type="http://schemas.openxmlformats.org/officeDocument/2006/relationships/font" Target="fonts/Raleway-bold.fntdata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2.xml"/><Relationship Id="rId15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font" Target="fonts/RalewayExtraLight-regular.fntdata"/><Relationship Id="rId22" Type="http://schemas.openxmlformats.org/officeDocument/2006/relationships/font" Target="fonts/RalewayExtra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cea311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cea311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cea311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cea311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cea311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cea311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cea311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cea311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cea311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cea311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cea311b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cea311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NNMF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Non-Negative Matrix Factorization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Assumption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values in dataset are non-negative (&gt;=0)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200" y="1894525"/>
            <a:ext cx="20955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Non-Negative Matrix Factorization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Assumption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Approach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Decompose dataset into two matrices that, when multiplied, approximate our original dataset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200" y="1894525"/>
            <a:ext cx="20955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Non-Negative Matrix Factorization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Assumption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Approach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 is our reduced matrix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 are our components for transformation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200" y="1894525"/>
            <a:ext cx="20955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Optimization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Minimize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distances between original and deconstructed matrix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metric/loss function is SE for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matrices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Aka Frobenius norm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50" y="3671451"/>
            <a:ext cx="8478876" cy="11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123" y="1872625"/>
            <a:ext cx="4069627" cy="23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126" y="1850938"/>
            <a:ext cx="4069625" cy="235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900" y="1979428"/>
            <a:ext cx="4264848" cy="19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Elasticnet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 - L1 ratio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Sklearn actually also allows selection if regularization should be applied to H, W, or both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0CE996D-EE6A-4A7B-A75A-8F199EC7A1A7}"/>
</file>

<file path=customXml/itemProps2.xml><?xml version="1.0" encoding="utf-8"?>
<ds:datastoreItem xmlns:ds="http://schemas.openxmlformats.org/officeDocument/2006/customXml" ds:itemID="{805E14F9-CCF8-4552-9184-5E388D5903C2}"/>
</file>

<file path=customXml/itemProps3.xml><?xml version="1.0" encoding="utf-8"?>
<ds:datastoreItem xmlns:ds="http://schemas.openxmlformats.org/officeDocument/2006/customXml" ds:itemID="{DB916D54-BB6B-4E92-A3B9-B7F8FBCF206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