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Extra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ExtraLight-boldItalic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font" Target="fonts/Raleway-italic.fntdata"/><Relationship Id="rId3" Type="http://schemas.openxmlformats.org/officeDocument/2006/relationships/presProps" Target="presProps.xml"/><Relationship Id="rId25" Type="http://schemas.openxmlformats.org/officeDocument/2006/relationships/font" Target="fonts/RalewayExtraLight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Raleway-bold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3.xml"/><Relationship Id="rId24" Type="http://schemas.openxmlformats.org/officeDocument/2006/relationships/font" Target="fonts/RalewayExtraLight-bold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RalewayExtraLight-regular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Raleway-regular.fntdata"/><Relationship Id="rId22" Type="http://schemas.openxmlformats.org/officeDocument/2006/relationships/font" Target="fonts/Raleway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985920e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985920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985920e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985920e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4985920e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4985920e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985920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985920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985920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985920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985920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4985920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985920e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985920e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985920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985920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985920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985920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985920e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985920e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Other Naive Bayes models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different assumptions about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Multinomial, bernoulli, ...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 rotWithShape="1">
          <a:blip r:embed="rId3">
            <a:alphaModFix/>
          </a:blip>
          <a:srcRect b="33823" l="0" r="73021" t="28150"/>
          <a:stretch/>
        </p:blipFill>
        <p:spPr>
          <a:xfrm>
            <a:off x="2173975" y="2260229"/>
            <a:ext cx="1030924" cy="2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00" y="2025125"/>
            <a:ext cx="3923800" cy="190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Gaussian 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Naive Bayes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200" y="1626200"/>
            <a:ext cx="3471609" cy="34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200" y="1626206"/>
            <a:ext cx="3471600" cy="340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Multinomial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Naive Bayes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Bayes Theorem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175" y="1782250"/>
            <a:ext cx="3985196" cy="73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Bayes Theorem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Naive assumption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independence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175" y="1782250"/>
            <a:ext cx="3985196" cy="73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53056"/>
          <a:stretch/>
        </p:blipFill>
        <p:spPr>
          <a:xfrm>
            <a:off x="4893180" y="2512560"/>
            <a:ext cx="3985195" cy="29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Bayes Theorem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Naive assumption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independence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175" y="1782250"/>
            <a:ext cx="3985196" cy="73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 rotWithShape="1">
          <a:blip r:embed="rId4">
            <a:alphaModFix/>
          </a:blip>
          <a:srcRect b="0" l="0" r="0" t="53056"/>
          <a:stretch/>
        </p:blipFill>
        <p:spPr>
          <a:xfrm>
            <a:off x="4893180" y="2512560"/>
            <a:ext cx="3985195" cy="29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186" y="2953727"/>
            <a:ext cx="3617363" cy="66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Bayes Theorem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Naive assumption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independence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Denominator is constant given our training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P(y) is class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occurrences &amp; like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 can get it from training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175" y="1782250"/>
            <a:ext cx="3985196" cy="73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 rotWithShape="1">
          <a:blip r:embed="rId4">
            <a:alphaModFix/>
          </a:blip>
          <a:srcRect b="0" l="0" r="0" t="53056"/>
          <a:stretch/>
        </p:blipFill>
        <p:spPr>
          <a:xfrm>
            <a:off x="4893180" y="2512560"/>
            <a:ext cx="3985195" cy="29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186" y="2953727"/>
            <a:ext cx="3617363" cy="66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 rotWithShape="1">
          <a:blip r:embed="rId5">
            <a:alphaModFix/>
          </a:blip>
          <a:srcRect b="25206" l="46766" r="38769" t="29950"/>
          <a:stretch/>
        </p:blipFill>
        <p:spPr>
          <a:xfrm>
            <a:off x="1376425" y="3410950"/>
            <a:ext cx="52320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 rotWithShape="1">
          <a:blip r:embed="rId5">
            <a:alphaModFix/>
          </a:blip>
          <a:srcRect b="55156" l="76360" r="0" t="0"/>
          <a:stretch/>
        </p:blipFill>
        <p:spPr>
          <a:xfrm>
            <a:off x="1328125" y="3758128"/>
            <a:ext cx="855125" cy="2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Additive Smoothing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When, in testing or validation, we get a unseen value of a feature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= number of features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= number of observations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number of occurrences of value i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75" y="1861525"/>
            <a:ext cx="3985200" cy="171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78308" l="57081" r="31670" t="0"/>
          <a:stretch/>
        </p:blipFill>
        <p:spPr>
          <a:xfrm>
            <a:off x="1400743" y="3885749"/>
            <a:ext cx="358575" cy="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Naive Bayes Applications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Requires only small amounts of training data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Spam classification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redict_proba not particularly accurate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Gaussian 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Naive Bayes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Assumes features are distributed in a Gaussian nature within each class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and standard deviation of x_i in each class, 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 probability based on gaussian distribution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700" y="3840825"/>
            <a:ext cx="3821201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Other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Naive Bayes models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different assumptions about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Multinomial,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bernoulli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...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33823" l="0" r="73021" t="28150"/>
          <a:stretch/>
        </p:blipFill>
        <p:spPr>
          <a:xfrm>
            <a:off x="2173975" y="2260229"/>
            <a:ext cx="1030924" cy="2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8EE855D-190A-468C-B46E-37B5A4C9274D}"/>
</file>

<file path=customXml/itemProps2.xml><?xml version="1.0" encoding="utf-8"?>
<ds:datastoreItem xmlns:ds="http://schemas.openxmlformats.org/officeDocument/2006/customXml" ds:itemID="{0D4B5399-256C-486F-B4A2-3BF98BF2A6B9}"/>
</file>

<file path=customXml/itemProps3.xml><?xml version="1.0" encoding="utf-8"?>
<ds:datastoreItem xmlns:ds="http://schemas.openxmlformats.org/officeDocument/2006/customXml" ds:itemID="{3505A996-32FA-4AC8-8768-6CFD17DFAFE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