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Raleway-regular.fntdata"/><Relationship Id="rId26" Type="http://schemas.openxmlformats.org/officeDocument/2006/relationships/customXml" Target="../customXml/item1.xml"/><Relationship Id="rId21" Type="http://schemas.openxmlformats.org/officeDocument/2006/relationships/font" Target="fonts/Raleway-boldItalic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4" Type="http://schemas.openxmlformats.org/officeDocument/2006/relationships/font" Target="fonts/RalewayExtraLight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ExtraLight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aleway-bold.fntdata"/><Relationship Id="rId22" Type="http://schemas.openxmlformats.org/officeDocument/2006/relationships/font" Target="fonts/RalewayExtraLight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f94c3b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f94c3b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2f94c3b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2f94c3b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f94c3b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f94c3b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f94c3b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f94c3b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f94c3b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f94c3b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f94c3b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f94c3b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f94c3b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f94c3b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f94c3b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f94c3b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f94c3b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f94c3b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Regression Losses and Learning Rates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Constant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Power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25" y="2169927"/>
            <a:ext cx="3299425" cy="229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Learning Rates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4" name="Google Shape;184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75" y="3716475"/>
            <a:ext cx="2537150" cy="7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587" y="4336900"/>
            <a:ext cx="1501071" cy="66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25" y="2169922"/>
            <a:ext cx="3299425" cy="229028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Constant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Power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Inverse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Learning Rates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72" y="3716475"/>
            <a:ext cx="2537150" cy="71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875" y="4336888"/>
            <a:ext cx="1645043" cy="66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Loss</a:t>
            </a:r>
            <a:b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Huber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 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Losses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00" y="1786313"/>
            <a:ext cx="273367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Huber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 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25" y="3221369"/>
            <a:ext cx="4667100" cy="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3221369"/>
            <a:ext cx="4667100" cy="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Huber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 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Losses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00" y="1786313"/>
            <a:ext cx="27336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02" y="1786327"/>
            <a:ext cx="2733675" cy="3057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Huber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 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Losses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38" y="3080408"/>
            <a:ext cx="4389726" cy="9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03" y="1786328"/>
            <a:ext cx="2733675" cy="30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75" y="3107387"/>
            <a:ext cx="4524450" cy="9286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Huber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Squared epsilon insensitive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Losses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b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Rates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Constant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Learning Rates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72" y="3716475"/>
            <a:ext cx="2537150" cy="71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913" y="2169937"/>
            <a:ext cx="3299450" cy="22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875" y="4538650"/>
            <a:ext cx="1320700" cy="2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25" y="2169925"/>
            <a:ext cx="3299425" cy="229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Constant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loss hasn’t changed for last i iterations, update learning rate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Learning Rates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72" y="3716475"/>
            <a:ext cx="2537150" cy="71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875" y="4336888"/>
            <a:ext cx="915281" cy="6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3A7550E-5DD1-40F0-857A-693CF0B5C774}"/>
</file>

<file path=customXml/itemProps2.xml><?xml version="1.0" encoding="utf-8"?>
<ds:datastoreItem xmlns:ds="http://schemas.openxmlformats.org/officeDocument/2006/customXml" ds:itemID="{EB98F6C5-8298-4307-8066-C17A94C41D78}"/>
</file>

<file path=customXml/itemProps3.xml><?xml version="1.0" encoding="utf-8"?>
<ds:datastoreItem xmlns:ds="http://schemas.openxmlformats.org/officeDocument/2006/customXml" ds:itemID="{B11C21EB-4720-4AF4-B892-F427572B0E3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