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aleway Extra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customXml" Target="../customXml/item1.xml"/><Relationship Id="rId21" Type="http://schemas.openxmlformats.org/officeDocument/2006/relationships/slide" Target="slides/slide15.xml"/><Relationship Id="rId34" Type="http://schemas.openxmlformats.org/officeDocument/2006/relationships/font" Target="fonts/Raleway-boldItalic.fntdata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3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Raleway-bold.fntdata"/><Relationship Id="rId37" Type="http://schemas.openxmlformats.org/officeDocument/2006/relationships/font" Target="fonts/RalewayExtraLight-italic.fntdata"/><Relationship Id="rId40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font" Target="fonts/RalewayExtraLight-bold.fntdata"/><Relationship Id="rId31" Type="http://schemas.openxmlformats.org/officeDocument/2006/relationships/font" Target="fonts/Raleway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RalewayExtraLight-regular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Raleway-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Raleway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7e70fe1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7e70fe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859b99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859b99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859b99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859b99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757adb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757adb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7e70fe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7e70fe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27e70fe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27e70fe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27e70fe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27e70fe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7e70fe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7e70fe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27e70fe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27e70fe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27e70fe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27e70fe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7e70fe1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7e70fe1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7e70fe1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7e70fe1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27e70fe1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27e70fe1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2757adb1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2757adb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27e70fe1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27e70fe1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e40564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e40564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e40564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0e40564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757adb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757adb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757adb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757adb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757adb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2757adb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757adb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757adb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Regularization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943300"/>
            <a:ext cx="3657600" cy="264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square of weights into cost function (not including bias, i=0)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Lambda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(alpha)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a hyperparameter that controls amount of 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lambda is free, we can also use lambda/2 for better differential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Squashes large parameters to not have some parameters influence be too large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600" y="2571738"/>
            <a:ext cx="25908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absolute value of feature weights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600" y="2571738"/>
            <a:ext cx="25908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5" name="Google Shape;195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absolute value of feature weights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Again, lambda is hyperparameter to control 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600" y="2571738"/>
            <a:ext cx="25908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absolute value of feature weights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Again, lambda is hyperparameter to control 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Acts like feature selection, pushing some weights to 0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943300"/>
            <a:ext cx="36576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absolute value of feature weights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Again, lambda is hyperparameter to control 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Acts like feature selection, pushing some weights to 0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138" y="2626813"/>
            <a:ext cx="4789726" cy="9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Mix of L1 and 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 between 0 and 1, defines mixing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Lambda defines strength of regularization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138" y="2626813"/>
            <a:ext cx="4789726" cy="9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Mix of L1 and 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 between 0 and 1, defines mixing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Lambda defines strength of regularization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Note: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Sometimes you will see “C”, which is just the inverse of lambda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943300"/>
            <a:ext cx="36576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9" name="Google Shape;239;p4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Mix of L1 and L2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 between 0 and 1, defines mixing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Lambda defines strength of regularization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Note: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Sometimes you will see “C”, which is just the inverse of lambda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Early stopping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Does not modify cost function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stops when training and validating accuracy start diverging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Take model at point with lowest validation error</a:t>
            </a:r>
            <a:endParaRPr>
              <a:solidFill>
                <a:schemeClr val="dk1"/>
              </a:solidFill>
              <a:highlight>
                <a:srgbClr val="FF00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475" y="1748375"/>
            <a:ext cx="3094147" cy="30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Model Generalization Error Sources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Irreducible error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Bias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1803633"/>
            <a:ext cx="2933224" cy="29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it?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Types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generalization error sources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1803625"/>
            <a:ext cx="2933224" cy="292733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Model Generalization Error Sources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learns patterns in training data that don’t generalize.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Irreducible error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Bias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1748375"/>
            <a:ext cx="2974550" cy="29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Model Generalization Error Sources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doesn’t learn enough from training data and doesn’t fully extract the underlying structure of the data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Irreducible error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Bias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Model Generalization Error Sources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78" name="Google Shape;278;p4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Underfitting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Irreducible error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Natural variations in data or contributions from noise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Bias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943300"/>
            <a:ext cx="3657600" cy="264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Model Generalization Error Sources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86" name="Google Shape;286;p4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Irreducible error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Bias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Generalization errors due to wrong assumptions, e.g. assumed linear vs actual polynomial, usually leads to underfitting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943300"/>
            <a:ext cx="3657600" cy="264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Model Generalization Error Sources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Irreducible error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Bias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sensitivity to small variations in training data. Leads to overfitting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Bias-Variance tradeoff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943300"/>
            <a:ext cx="3657600" cy="264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regularization?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 extra term we add to our cost function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Let’s us modify the way our algorithm learns from mistakes and performs optimization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75" y="1898050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054713"/>
            <a:ext cx="3358551" cy="252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Why use regularization?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Helps us control overfitting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Helps control the growth and importance of specific components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Lets us modify and control how our algorithm learns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325" y="2456088"/>
            <a:ext cx="24193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square of weights into cost function (not including bias, i=0)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325" y="2456088"/>
            <a:ext cx="24193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square of weights into cost function (not including bias, i=0)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Lambda (alpha) is a hyperparameter that controls amount of 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750" y="2465613"/>
            <a:ext cx="24765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square of weights into cost function (not including bias, i=0)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Lambda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(alpha)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is a hyperparameter that controls amount of 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lambda is free, we can also use lambda/2 for better differential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6113" y="3642613"/>
            <a:ext cx="20097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750" y="2465613"/>
            <a:ext cx="24765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Types of 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8" name="Google Shape;168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L2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on square of weights into cost function (not including bias, i=0)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Lambda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(alpha) 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a hyperparameter that controls amount of regularization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Since lambda is free, we can also use lambda/2 for better differential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Squashes large parameters to not have some parameters influence be too large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25" y="1748375"/>
            <a:ext cx="3096740" cy="4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6113" y="3642613"/>
            <a:ext cx="20097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1BD0E99-A0E8-40D4-B528-16EEBEA290EC}"/>
</file>

<file path=customXml/itemProps2.xml><?xml version="1.0" encoding="utf-8"?>
<ds:datastoreItem xmlns:ds="http://schemas.openxmlformats.org/officeDocument/2006/customXml" ds:itemID="{FE47E64F-D2F1-45CE-87C5-20E83797D264}"/>
</file>

<file path=customXml/itemProps3.xml><?xml version="1.0" encoding="utf-8"?>
<ds:datastoreItem xmlns:ds="http://schemas.openxmlformats.org/officeDocument/2006/customXml" ds:itemID="{6525D91D-4FE4-4634-A274-5182B333BC2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