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aleway Extra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aleway-bold.fntdata"/><Relationship Id="rId18" Type="http://schemas.openxmlformats.org/officeDocument/2006/relationships/font" Target="fonts/RalewayExtraLight-italic.fntdata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font" Target="fonts/Raleway-regular.fntdata"/><Relationship Id="rId17" Type="http://schemas.openxmlformats.org/officeDocument/2006/relationships/font" Target="fonts/RalewayExtraLight-bold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16" Type="http://schemas.openxmlformats.org/officeDocument/2006/relationships/font" Target="fonts/RalewayExtraLight-regular.fntdata"/><Relationship Id="rId20" Type="http://schemas.openxmlformats.org/officeDocument/2006/relationships/customXml" Target="../customXml/item1.xml"/><Relationship Id="rId11" Type="http://schemas.openxmlformats.org/officeDocument/2006/relationships/slide" Target="slides/slide5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5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font" Target="fonts/RalewayExtraLight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Raleway-italic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5485115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5485115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54851150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5485115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485115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5485115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SVM Regression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Regression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“Keep the street wide &amp; clean”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1" y="2074100"/>
            <a:ext cx="3358563" cy="22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99" y="2023350"/>
            <a:ext cx="3358575" cy="235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Regression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Regression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Get the street as narrow as possible and try to fit as many instances within it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99" y="2023350"/>
            <a:ext cx="3358575" cy="235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Regression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Regression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Get the street as narrow as possible and try to fit as many instances within it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Width controlled by epsilon,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larger = larger street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squared-epsilon insensitive loss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99" y="2023350"/>
            <a:ext cx="3358575" cy="235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Regression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Additional Parameter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Shrinking  - can help improve training times when model has many iterations by effectively removing some observations during training that likely won’t contribute to the loss.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Not as effective though as e.g. just making error tolerance larger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79188B1-1483-48B8-9A08-1D86091C9657}"/>
</file>

<file path=customXml/itemProps2.xml><?xml version="1.0" encoding="utf-8"?>
<ds:datastoreItem xmlns:ds="http://schemas.openxmlformats.org/officeDocument/2006/customXml" ds:itemID="{B1C4DBF3-FF7F-46C1-A430-688FA5D5B444}"/>
</file>

<file path=customXml/itemProps3.xml><?xml version="1.0" encoding="utf-8"?>
<ds:datastoreItem xmlns:ds="http://schemas.openxmlformats.org/officeDocument/2006/customXml" ds:itemID="{AD47F400-434A-4188-8DE5-8B8C0E01321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