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.fntdata"/><Relationship Id="rId18" Type="http://schemas.openxmlformats.org/officeDocument/2006/relationships/font" Target="fonts/RalewayExtraLight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Raleway-regular.fntdata"/><Relationship Id="rId17" Type="http://schemas.openxmlformats.org/officeDocument/2006/relationships/font" Target="fonts/RalewayExtraLight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RalewayExtraLight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0163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0163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630e4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630e4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630e46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630e46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630e46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630e46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471825" y="1623425"/>
            <a:ext cx="6480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Semi-Supervised Learning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Semi-Supervised Learning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06450" y="1740450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Partially labeled dataset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to use our labeled dataset to also fit our unlabeled data (as well as use it to classify future data)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Label propagation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06450" y="1740450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en-GB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Similarity measure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Knn, RBF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en-GB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(Laplacian Matrix - graph rep.)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Degree - Affinity Matrix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en-GB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(Clamping)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Relaxing restrictions to about raw provided labels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lang="en-GB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best data point assignment of labels given graph structure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Custom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906450" y="1740450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Propagate labels using previous clustering algorithm results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Manually label subset of data representative of each cluster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Propagate labels to all/ a subset of data points in that cluster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as input for supervised classification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Custom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906450" y="1740450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Propagate labels using previous clustering algorithm results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Active Learning: Have humans provide true labels for instances/groups of instances, where algorithm commonly makes mistakes (e.g. edges of clusters, 7s vs 1s, etc.), or where predict proba results are comparable across some classes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Iterate until satisfied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6AF7DCD-6F22-4994-9550-BA7DC8516129}"/>
</file>

<file path=customXml/itemProps2.xml><?xml version="1.0" encoding="utf-8"?>
<ds:datastoreItem xmlns:ds="http://schemas.openxmlformats.org/officeDocument/2006/customXml" ds:itemID="{3A04F6AC-E621-4B6C-96C5-D3D718AD056C}"/>
</file>

<file path=customXml/itemProps3.xml><?xml version="1.0" encoding="utf-8"?>
<ds:datastoreItem xmlns:ds="http://schemas.openxmlformats.org/officeDocument/2006/customXml" ds:itemID="{0025DF14-1107-4ECF-BC4F-D9B4E97F0A4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