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aleway Extra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Raleway-boldItalic.fntdata"/><Relationship Id="rId8" Type="http://schemas.openxmlformats.org/officeDocument/2006/relationships/slide" Target="slides/slide2.xml"/><Relationship Id="rId21" Type="http://schemas.openxmlformats.org/officeDocument/2006/relationships/font" Target="fonts/RalewayExtraLight-italic.fntdata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font" Target="fonts/Raleway-italic.fntdata"/><Relationship Id="rId7" Type="http://schemas.openxmlformats.org/officeDocument/2006/relationships/slide" Target="slides/slide1.xml"/><Relationship Id="rId25" Type="http://schemas.openxmlformats.org/officeDocument/2006/relationships/customXml" Target="../customXml/item3.xml"/><Relationship Id="rId20" Type="http://schemas.openxmlformats.org/officeDocument/2006/relationships/font" Target="fonts/RalewayExtraLight-bold.fntdata"/><Relationship Id="rId2" Type="http://schemas.openxmlformats.org/officeDocument/2006/relationships/viewProps" Target="viewProps.xml"/><Relationship Id="rId16" Type="http://schemas.openxmlformats.org/officeDocument/2006/relationships/font" Target="fonts/Raleway-bold.fntdata"/><Relationship Id="rId11" Type="http://schemas.openxmlformats.org/officeDocument/2006/relationships/slide" Target="slides/slide5.xml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24" Type="http://schemas.openxmlformats.org/officeDocument/2006/relationships/customXml" Target="../customXml/item2.xml"/><Relationship Id="rId15" Type="http://schemas.openxmlformats.org/officeDocument/2006/relationships/font" Target="fonts/Raleway-regular.fntdata"/><Relationship Id="rId5" Type="http://schemas.openxmlformats.org/officeDocument/2006/relationships/slideMaster" Target="slideMasters/slideMaster2.xml"/><Relationship Id="rId23" Type="http://schemas.openxmlformats.org/officeDocument/2006/relationships/customXml" Target="../customXml/item1.xml"/><Relationship Id="rId10" Type="http://schemas.openxmlformats.org/officeDocument/2006/relationships/slide" Target="slides/slide4.xml"/><Relationship Id="rId19" Type="http://schemas.openxmlformats.org/officeDocument/2006/relationships/font" Target="fonts/RalewayExtraLight-regular.fntdata"/><Relationship Id="rId22" Type="http://schemas.openxmlformats.org/officeDocument/2006/relationships/font" Target="fonts/RalewayExtraLight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5d1aecb5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5d1aecb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5d1aecb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5d1aecb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5d1aecb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5d1aecb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d1aecb5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5d1aecb5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d1aecb5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d1aecb5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5d1aecb5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5d1aecb5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Stacking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Stacking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Training several models, aggregating predictions (mode, mean)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450" y="1748375"/>
            <a:ext cx="3157299" cy="26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450" y="1724675"/>
            <a:ext cx="3157300" cy="273203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Stacking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Training several models, aggregating predictions (mode, mean)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Replace simple aggregation with model to perform aggregation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729" y="1724675"/>
            <a:ext cx="3916749" cy="27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Data Splitting - Blending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Split training set into training and holdout set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Layer 1 is trained on training set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Layer 2 is trained on holdout set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Predictions are made on holdout set output from the trained models from layer 1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729" y="1724675"/>
            <a:ext cx="3916749" cy="27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Data Splitting - Blending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Split training set into training and holdout set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Layer 1 is trained on training set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Layer 2 is trained on holdout set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is called blending, and final agg. model is called blender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729" y="1724675"/>
            <a:ext cx="3916749" cy="27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Data Splitting - Blending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Split training set into training and holdout set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Layer 1 is trained on training set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Layer 2 is trained on holdout set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is called blending, and final agg. model is called blender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Layer predictions are made sequentially (layer 1 -&gt; layer 2)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491" y="1748378"/>
            <a:ext cx="3695228" cy="30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Extra layers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 add additional aggregation layers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now needs to be split into 3 sets, instead of 2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Higher number of layers require more data splits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491" y="1748378"/>
            <a:ext cx="3695228" cy="30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Considerations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8" name="Google Shape;158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 be a better approach than simple aggregations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Higher computation times (training and prediction)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D049DCE3-A6AB-4EFA-929A-3FABDBF5D587}"/>
</file>

<file path=customXml/itemProps2.xml><?xml version="1.0" encoding="utf-8"?>
<ds:datastoreItem xmlns:ds="http://schemas.openxmlformats.org/officeDocument/2006/customXml" ds:itemID="{D6EB342F-C4E1-49D8-9089-D24709E3F1A5}"/>
</file>

<file path=customXml/itemProps3.xml><?xml version="1.0" encoding="utf-8"?>
<ds:datastoreItem xmlns:ds="http://schemas.openxmlformats.org/officeDocument/2006/customXml" ds:itemID="{207FBCDE-B8FA-4ED8-8BFB-3385479C45D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