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Extra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aleway-italic.fntdata"/><Relationship Id="rId8" Type="http://schemas.openxmlformats.org/officeDocument/2006/relationships/slide" Target="slides/slide2.xml"/><Relationship Id="rId26" Type="http://schemas.openxmlformats.org/officeDocument/2006/relationships/customXml" Target="../customXml/item3.xml"/><Relationship Id="rId21" Type="http://schemas.openxmlformats.org/officeDocument/2006/relationships/font" Target="fonts/RalewayExtraLight-bold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Raleway-bold.fntdata"/><Relationship Id="rId7" Type="http://schemas.openxmlformats.org/officeDocument/2006/relationships/slide" Target="slides/slide1.xml"/><Relationship Id="rId25" Type="http://schemas.openxmlformats.org/officeDocument/2006/relationships/customXml" Target="../customXml/item2.xml"/><Relationship Id="rId20" Type="http://schemas.openxmlformats.org/officeDocument/2006/relationships/font" Target="fonts/RalewayExtraLight-regular.fntdata"/><Relationship Id="rId2" Type="http://schemas.openxmlformats.org/officeDocument/2006/relationships/viewProps" Target="viewProps.xml"/><Relationship Id="rId16" Type="http://schemas.openxmlformats.org/officeDocument/2006/relationships/font" Target="fonts/Raleway-regular.fntdata"/><Relationship Id="rId11" Type="http://schemas.openxmlformats.org/officeDocument/2006/relationships/slide" Target="slides/slide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1.xml"/><Relationship Id="rId23" Type="http://schemas.openxmlformats.org/officeDocument/2006/relationships/font" Target="fonts/RalewayExtraLight-boldItalic.fntdata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Raleway-boldItalic.fntdata"/><Relationship Id="rId22" Type="http://schemas.openxmlformats.org/officeDocument/2006/relationships/font" Target="fonts/RalewayExtraLight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4a7a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4a7a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ce5373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ce5373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e5373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ce5373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ce53733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ce5373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ce5373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ce5373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ce53733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ce53733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1ce5373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1ce5373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ce53733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1ce53733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Supervised learning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873550" y="1737050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Have labels for data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supervised learning?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Have labels for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supervised learning?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725" y="2058075"/>
            <a:ext cx="1111824" cy="8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7330050" y="2281363"/>
            <a:ext cx="963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Peppers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Have labels for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725" y="3125600"/>
            <a:ext cx="1111825" cy="821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supervised learning?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725" y="2058075"/>
            <a:ext cx="1111824" cy="8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 txBox="1"/>
          <p:nvPr/>
        </p:nvSpPr>
        <p:spPr>
          <a:xfrm>
            <a:off x="7330050" y="2281363"/>
            <a:ext cx="963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Peppers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7330050" y="3348875"/>
            <a:ext cx="963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Have labels for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25608" l="51406" r="0" t="4592"/>
          <a:stretch/>
        </p:blipFill>
        <p:spPr>
          <a:xfrm>
            <a:off x="5648613" y="4199537"/>
            <a:ext cx="1254047" cy="8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725" y="3125600"/>
            <a:ext cx="1111825" cy="8216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supervised learning?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9725" y="2058075"/>
            <a:ext cx="1111824" cy="8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7330050" y="2281363"/>
            <a:ext cx="963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Peppers</a:t>
            </a:r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7330050" y="4416388"/>
            <a:ext cx="963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Dog</a:t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7330050" y="3348875"/>
            <a:ext cx="963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Have labels for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supervised learning?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/>
        </p:nvSpPr>
        <p:spPr>
          <a:xfrm>
            <a:off x="7364050" y="3220325"/>
            <a:ext cx="111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Numerical Data</a:t>
            </a:r>
            <a:endParaRPr/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0" y="2399475"/>
            <a:ext cx="2219250" cy="22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930200" y="1748375"/>
            <a:ext cx="36417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Have labels for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 an algorithm to predict target values based on given set of features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supervised learning?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/>
        </p:nvSpPr>
        <p:spPr>
          <a:xfrm>
            <a:off x="7364050" y="3220325"/>
            <a:ext cx="111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Numerical Data</a:t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0" y="2399475"/>
            <a:ext cx="2219250" cy="22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/>
        </p:nvSpPr>
        <p:spPr>
          <a:xfrm>
            <a:off x="930200" y="1748375"/>
            <a:ext cx="36417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Have labels for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 an algorithm (model) to predict target values based on given set of features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know the “right answer” and can give our algorithm appropriate feedback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supervised learning?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/>
        </p:nvSpPr>
        <p:spPr>
          <a:xfrm>
            <a:off x="7364050" y="3220325"/>
            <a:ext cx="111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Numerical Data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0" y="2399475"/>
            <a:ext cx="2219250" cy="22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930200" y="1748375"/>
            <a:ext cx="36417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model is a representation of reality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Refers to a specific algorithm, or set of algorithms, that have been trained to perform a particular problem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a model?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7364050" y="3220325"/>
            <a:ext cx="111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Numerical Data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0" y="2399475"/>
            <a:ext cx="2219250" cy="22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0711F5B-D206-49F8-93B7-CA639AE3958F}"/>
</file>

<file path=customXml/itemProps2.xml><?xml version="1.0" encoding="utf-8"?>
<ds:datastoreItem xmlns:ds="http://schemas.openxmlformats.org/officeDocument/2006/customXml" ds:itemID="{AD91DAD6-8AB0-40BC-B64B-E82F2DAC7F38}"/>
</file>

<file path=customXml/itemProps3.xml><?xml version="1.0" encoding="utf-8"?>
<ds:datastoreItem xmlns:ds="http://schemas.openxmlformats.org/officeDocument/2006/customXml" ds:itemID="{19BE31D8-E8D4-4EAE-B9D5-9AFB21D9C91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