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aleway Extra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font" Target="fonts/RalewayExtraLight-boldItalic.fntdata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4" Type="http://schemas.openxmlformats.org/officeDocument/2006/relationships/font" Target="fonts/Raleway-italic.fntdata"/><Relationship Id="rId42" Type="http://schemas.openxmlformats.org/officeDocument/2006/relationships/customXml" Target="../customXml/item3.xml"/><Relationship Id="rId7" Type="http://schemas.openxmlformats.org/officeDocument/2006/relationships/slide" Target="slides/slide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1" Type="http://schemas.openxmlformats.org/officeDocument/2006/relationships/customXml" Target="../customXml/item2.xml"/><Relationship Id="rId24" Type="http://schemas.openxmlformats.org/officeDocument/2006/relationships/slide" Target="slides/slide18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Raleway-regular.fntdata"/><Relationship Id="rId37" Type="http://schemas.openxmlformats.org/officeDocument/2006/relationships/font" Target="fonts/RalewayExtraLight-bold.fntdata"/><Relationship Id="rId40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36" Type="http://schemas.openxmlformats.org/officeDocument/2006/relationships/font" Target="fonts/RalewayExtraLight-regular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font" Target="fonts/Raleway-bold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RalewayExtra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2ca4b54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2ca4b5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2ca4b54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2ca4b54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2ca4b5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2ca4b5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2ca4b54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52ca4b54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2ca4b54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2ca4b54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2ca4b54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52ca4b54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2ca4b54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2ca4b54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2ca4b54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2ca4b54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2ca4b54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52ca4b54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2ca4b54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52ca4b54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64a7a0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64a7a0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52ca4b54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52ca4b54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52ca4b54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52ca4b54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47f6843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47f6843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52ca4b54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52ca4b54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47f6843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47f6843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52ca4b54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52ca4b54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2ca4b5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2ca4b5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2ca4b5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2ca4b5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2ca4b5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2ca4b5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2ca4b54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2ca4b54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2ca4b54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2ca4b54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2ca4b5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2ca4b5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Support Vector Machines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Hinge Loss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Prediction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 is the weights</a:t>
            </a: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 is the bias term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00" y="2261127"/>
            <a:ext cx="3825200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950" y="2074100"/>
            <a:ext cx="3265502" cy="23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SVMs work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5" name="Google Shape;175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3482" y="2926125"/>
            <a:ext cx="1944953" cy="5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Optimization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◆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Zeta (    ) controls amount of margin violations (smaller -&gt; less violations)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◆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 term controls size of the street (smaller -&gt; larger street)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◆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 controls trade-off between the two objectives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SVMs work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175" y="1748375"/>
            <a:ext cx="3922048" cy="10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 rotWithShape="1">
          <a:blip r:embed="rId3">
            <a:alphaModFix/>
          </a:blip>
          <a:srcRect b="45297" l="94743" r="0" t="16733"/>
          <a:stretch/>
        </p:blipFill>
        <p:spPr>
          <a:xfrm>
            <a:off x="2487706" y="2175446"/>
            <a:ext cx="206149" cy="4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99" y="2074100"/>
            <a:ext cx="3358550" cy="235184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When to use SVMs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Small-medium sized datasets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Hyperplane separable features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Sensitive to feature scales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324" y="2522038"/>
            <a:ext cx="2608725" cy="600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400" y="2074100"/>
            <a:ext cx="3265525" cy="23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Kernels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01" name="Google Shape;201;p3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 parameter</a:t>
            </a: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Through the kernel we mimic performing transformations on our features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Polynomial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(mimic poly features)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 - like before</a:t>
            </a: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gamma - controls shape</a:t>
            </a: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coef0 (c) - trade-off between high and low polynomial orders</a:t>
            </a: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degree (d) - can affect overfitting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Poly. relations between features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525" y="2670713"/>
            <a:ext cx="2224325" cy="3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400" y="2074100"/>
            <a:ext cx="3790003" cy="22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Kernels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11" name="Google Shape;211;p3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2093688"/>
            <a:ext cx="3790000" cy="2194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Kernels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18" name="Google Shape;218;p3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Polynomial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(mimic poly features)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 - like before</a:t>
            </a: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gamma - controls shape</a:t>
            </a: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coef0 (c) - trade-off between high and low polynomial orders</a:t>
            </a: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degree (d) - c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 affect overfitting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Poly. relations between features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525" y="2670713"/>
            <a:ext cx="2224325" cy="3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Polynomial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Radial Basis Function (RBF)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gamma - controls width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RBF relation between features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575" y="3027274"/>
            <a:ext cx="3654750" cy="3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Kernels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8" name="Google Shape;228;p4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488" y="2093700"/>
            <a:ext cx="3091832" cy="21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00" y="2064761"/>
            <a:ext cx="3173425" cy="225208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Kernels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36" name="Google Shape;236;p4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Polynomial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Radial Basis Function (RBF)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gamma - controls width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RBF relation between features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575" y="3027274"/>
            <a:ext cx="3654750" cy="3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00" y="2064750"/>
            <a:ext cx="3241650" cy="225209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Kernels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45" name="Google Shape;245;p4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Polynomial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Radial Basis Function (RBF)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gamma - controls width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 - regularization (smaller = more)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RBF relation between features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575" y="3027274"/>
            <a:ext cx="3654750" cy="3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00" y="2064750"/>
            <a:ext cx="3241659" cy="22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Kernels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Polynomial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Radial Basis Function (RBF)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gamma - controls width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 - regularization (smaller = more)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RBF relation between features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575" y="3027274"/>
            <a:ext cx="3654750" cy="3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We’ll Cover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71901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SVMs work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to use them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SVM Kernels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00" y="2064750"/>
            <a:ext cx="3241650" cy="225208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Kernels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63" name="Google Shape;263;p4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Polynomial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Radial Basis Function (RBF)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gamma - controls width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 - regularization (smaller = more)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RBF relation between features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575" y="3027274"/>
            <a:ext cx="3654750" cy="3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00" y="2064750"/>
            <a:ext cx="3241650" cy="225209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Kernels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72" name="Google Shape;272;p4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5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Polynomial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Radial Basis Function (RBF)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gamma - controls width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 - regularization (smaller = more)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RBF relation between features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4" name="Google Shape;2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575" y="3027274"/>
            <a:ext cx="3654750" cy="3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00" y="2064763"/>
            <a:ext cx="3241650" cy="225207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Kernels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Polynomial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Radial Basis Function (RBF)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gamma - controls width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 - regularization (smaller = more)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RBF relation between features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575" y="3027274"/>
            <a:ext cx="3654750" cy="3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513" y="2142050"/>
            <a:ext cx="3018025" cy="20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186" y="3463738"/>
            <a:ext cx="3815224" cy="4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Kernels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91" name="Google Shape;291;p4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Polynomial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Radial Basis Function (RBF)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Sigmoid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gamme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coef0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00" y="2152225"/>
            <a:ext cx="3241650" cy="207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186" y="3463738"/>
            <a:ext cx="3815224" cy="4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Kernels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00" name="Google Shape;300;p4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Polynomial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Radial Basis Function (RBF)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Sigmoid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gamma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coef0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650" y="2131650"/>
            <a:ext cx="3273725" cy="2118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186" y="3463738"/>
            <a:ext cx="3815224" cy="4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SVM Kernels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09" name="Google Shape;309;p4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Polynomial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Radial Basis Function (RBF)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Sigmoid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gamma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coef0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SVMs work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best hyperplane separation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2074100"/>
            <a:ext cx="3358550" cy="2250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2074100"/>
            <a:ext cx="3358550" cy="225031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SVMs work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best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hyperplane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separation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1" y="2074100"/>
            <a:ext cx="3358563" cy="22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SVMs work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best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hyperplane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separation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the widest possible street between the datasets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Point(s) closest to the decision boundary define the support vectors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2" y="2074100"/>
            <a:ext cx="3358575" cy="225032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SVMs work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Hard Margins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Keep data “off the streets”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Sensitive to outliers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Only works if data is fully separable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889" y="2074100"/>
            <a:ext cx="3213591" cy="22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SVMs work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Margins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is allowed on the street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Balance street width vs margin violations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Likely generalizes better because it’s less strict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Margin determined by C parameter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Higher C -&gt; strictier margins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901" y="2074100"/>
            <a:ext cx="3213575" cy="225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SVMs work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 Margins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is allowed on the street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Balance street width vs margin violations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Likely generalizes better because it’s less strict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Margin determined by C parameter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Higher C -&gt; strictier margins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905" y="2074100"/>
            <a:ext cx="3213575" cy="225031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SVMs work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5" name="Google Shape;165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 Margins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is allowed on the street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Balance street width vs margin violations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Likely generalizes better because it’s less strict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Margin determined by C parameter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Higher C -&gt; strictier margins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80E4ED9-DDCA-4A11-9D18-1C332BCEC6FF}"/>
</file>

<file path=customXml/itemProps2.xml><?xml version="1.0" encoding="utf-8"?>
<ds:datastoreItem xmlns:ds="http://schemas.openxmlformats.org/officeDocument/2006/customXml" ds:itemID="{ABD0EB82-A5A8-42B1-84EF-42AD9E969E29}"/>
</file>

<file path=customXml/itemProps3.xml><?xml version="1.0" encoding="utf-8"?>
<ds:datastoreItem xmlns:ds="http://schemas.openxmlformats.org/officeDocument/2006/customXml" ds:itemID="{E21C6765-27AA-4ECF-8EB2-70817CDAB2E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