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Extra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Raleway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ExtraLight-italic.fntdata"/><Relationship Id="rId16" Type="http://schemas.openxmlformats.org/officeDocument/2006/relationships/slide" Target="slides/slide10.xml"/><Relationship Id="rId24" Type="http://schemas.openxmlformats.org/officeDocument/2006/relationships/font" Target="fonts/Raleway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font" Target="fonts/Raleway-regular.fntdata"/><Relationship Id="rId28" Type="http://schemas.openxmlformats.org/officeDocument/2006/relationships/font" Target="fonts/RalewayExtraLight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ExtraLight-regular.fntdata"/><Relationship Id="rId30" Type="http://schemas.openxmlformats.org/officeDocument/2006/relationships/font" Target="fonts/RalewayExtraLight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4d99bc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4d99bc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4d99bc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4d99bc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4d99bc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4d99bc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4d99bc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4d99bc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4d99bc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4d99bc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4d99bc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74d99bc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74d99bc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74d99bc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292b53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292b53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4d99bc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4d99bc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4d99bc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4d99bc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292b53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292b53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e4056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e4056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292b53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292b53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25" y="1943300"/>
            <a:ext cx="3676650" cy="2647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- observations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200" y="4006750"/>
            <a:ext cx="2855296" cy="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00" y="1886575"/>
            <a:ext cx="1794225" cy="1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6550" y="1886588"/>
            <a:ext cx="1794225" cy="129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915400" y="3235025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Convex functions by nature -&gt; </a:t>
            </a:r>
            <a:br>
              <a:rPr lang="en-GB"/>
            </a:br>
            <a:r>
              <a:rPr lang="en-GB"/>
              <a:t>local minimum = global minimum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00" y="1983150"/>
            <a:ext cx="3648075" cy="256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8" name="Google Shape;198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Regression Modifications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950" y="1748363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 Regression Modifications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950" y="1748363"/>
            <a:ext cx="3096740" cy="4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5022675" y="23013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L2 regularization -&gt; Ridge Regression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Regression Modifications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950" y="1748363"/>
            <a:ext cx="3096740" cy="4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5022675" y="23013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L2 regularization -&gt; Ridge Regression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5022675" y="28422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L1 regularization -&gt; Lasso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Regression Modifications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950" y="1748363"/>
            <a:ext cx="3096740" cy="4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5022675" y="23013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L2 regularization -&gt; Ridge Regression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5022675" y="28422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L1 regularization -&gt; Lasso Regression</a:t>
            </a: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5022675" y="3383100"/>
            <a:ext cx="380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= L1 +L2 reg.	   -&gt; ElasticNet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regression?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linear regression look like?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linear regression learn?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regression?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2074100"/>
            <a:ext cx="3446191" cy="2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regression?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Predicting numerical values from a continuous, or large discrete, number range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2074088"/>
            <a:ext cx="3446200" cy="248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regression?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Predicting numerical values from a continuous, or large discrete, number range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2074100"/>
            <a:ext cx="3446200" cy="248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regression?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Predicting numerical values from a continuous, or large discrete, number range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Applications like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Sales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Temperature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Demand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Energy requirements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Estimate parameters of linear regression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Linear Regression look like?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75" y="2645525"/>
            <a:ext cx="3352934" cy="1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00" y="2059889"/>
            <a:ext cx="3352925" cy="241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25" y="1943300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- observations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</a:t>
            </a: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Linear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3178812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200" y="3975375"/>
            <a:ext cx="3248426" cy="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EB21EAD-49C3-4E85-BD87-83ED6B7D2AF5}"/>
</file>

<file path=customXml/itemProps2.xml><?xml version="1.0" encoding="utf-8"?>
<ds:datastoreItem xmlns:ds="http://schemas.openxmlformats.org/officeDocument/2006/customXml" ds:itemID="{EFC9E9FE-2881-466B-937D-FE63633FBA3B}"/>
</file>

<file path=customXml/itemProps3.xml><?xml version="1.0" encoding="utf-8"?>
<ds:datastoreItem xmlns:ds="http://schemas.openxmlformats.org/officeDocument/2006/customXml" ds:itemID="{BFA824AE-D675-49CE-A6C8-DCD6BB614BC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