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regular.fntdata"/><Relationship Id="rId18" Type="http://schemas.openxmlformats.org/officeDocument/2006/relationships/font" Target="fonts/RalewayExtraLight-bold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6.xml"/><Relationship Id="rId17" Type="http://schemas.openxmlformats.org/officeDocument/2006/relationships/font" Target="fonts/RalewayExtraLight-regular.fntdata"/><Relationship Id="rId7" Type="http://schemas.openxmlformats.org/officeDocument/2006/relationships/slide" Target="slides/slide1.xml"/><Relationship Id="rId20" Type="http://schemas.openxmlformats.org/officeDocument/2006/relationships/font" Target="fonts/RalewayExtraLight-boldItalic.fntdata"/><Relationship Id="rId2" Type="http://schemas.openxmlformats.org/officeDocument/2006/relationships/viewProps" Target="viewProps.xml"/><Relationship Id="rId16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5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RalewayExtraLight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-bold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0163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0163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0163ce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0163ce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0163ce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80163ce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0163ce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0163ce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0163ce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0163ce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Unsupervised Learning</a:t>
            </a:r>
            <a:endParaRPr b="1" sz="3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Unsupervised Learning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Unlabeled data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Most data in the world is unlabeled, so there’s a lot of potential to apply unsupervised learning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Clustering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Unlabeled data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has relations to each other and can be separated into categories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800" y="1588100"/>
            <a:ext cx="3814902" cy="34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626200"/>
            <a:ext cx="3967301" cy="3465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Clustering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Unlabeled data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has relations to each other and can be separated into categories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Anomaly Detection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Outliers from clusters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650" y="1748375"/>
            <a:ext cx="22002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Semi-Supervised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Partially labeled datasets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Manually labeled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Automatically received labels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626200"/>
            <a:ext cx="3967301" cy="346550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5410800" y="2330800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7688000" y="174837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8755975" y="468867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5410800" y="174837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6576075" y="174837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5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6576075" y="235017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7688000" y="2307100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6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8755975" y="174837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8755975" y="235017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7688000" y="286582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6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5410800" y="2932600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5410800" y="351502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5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5410800" y="407807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5410800" y="464112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8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6576075" y="464112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7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7688000" y="468867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7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6576075" y="3495650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2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7688000" y="349787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2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8755975" y="2910225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8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8755975" y="3519413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8755975" y="4104038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7688000" y="4093263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6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6549400" y="4068388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9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6576063" y="2922913"/>
            <a:ext cx="281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9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5627F01-F510-4F67-80D1-061CF8952338}"/>
</file>

<file path=customXml/itemProps2.xml><?xml version="1.0" encoding="utf-8"?>
<ds:datastoreItem xmlns:ds="http://schemas.openxmlformats.org/officeDocument/2006/customXml" ds:itemID="{FF39ED05-FAE7-4F7E-B7C5-3DC6B82B7699}"/>
</file>

<file path=customXml/itemProps3.xml><?xml version="1.0" encoding="utf-8"?>
<ds:datastoreItem xmlns:ds="http://schemas.openxmlformats.org/officeDocument/2006/customXml" ds:itemID="{1E02D7EB-8CF8-4202-A525-364C9D69D8F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