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regular.fntdata"/><Relationship Id="rId18" Type="http://schemas.openxmlformats.org/officeDocument/2006/relationships/font" Target="fonts/RalewayExtraLight-bold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RalewayExtraLight-regular.fntdata"/><Relationship Id="rId7" Type="http://schemas.openxmlformats.org/officeDocument/2006/relationships/slide" Target="slides/slide1.xml"/><Relationship Id="rId20" Type="http://schemas.openxmlformats.org/officeDocument/2006/relationships/font" Target="fonts/RalewayExtraLight-boldItalic.fntdata"/><Relationship Id="rId2" Type="http://schemas.openxmlformats.org/officeDocument/2006/relationships/viewProps" Target="viewProps.xml"/><Relationship Id="rId16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bold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fcd3a2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fcd3a2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fcd3a2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fcd3a2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1739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1739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173985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173985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Voting Ensembles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02" y="2307225"/>
            <a:ext cx="3985201" cy="19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Voting Classifiers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Several ML models, final prediction is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Hard voting: mode of individual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 voting: highest sum class probabilities across all classes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Voting Classifiers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Several ML models, final prediction is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Hard voting: mode of individual predictions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 voting: highest sum class probabilities across all classes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25" y="2119100"/>
            <a:ext cx="2000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Voting Classifiers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Several ML models, final prediction is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Hard voting: mode of individual predictions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 voting: highest sum class probabilities across all classes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21800"/>
            <a:ext cx="4096125" cy="21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00" y="2307225"/>
            <a:ext cx="3985199" cy="1920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Voting Regressor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Several ML models, final prediction is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Take the mean value of all regression output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Voting Regressor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Several ML models, final prediction is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Take the mean value of all regression output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895463"/>
            <a:ext cx="38862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F982256-CE42-4B30-8DC5-A22961BB5320}"/>
</file>

<file path=customXml/itemProps2.xml><?xml version="1.0" encoding="utf-8"?>
<ds:datastoreItem xmlns:ds="http://schemas.openxmlformats.org/officeDocument/2006/customXml" ds:itemID="{A524E379-47AD-4B08-9838-07B39466BA5C}"/>
</file>

<file path=customXml/itemProps3.xml><?xml version="1.0" encoding="utf-8"?>
<ds:datastoreItem xmlns:ds="http://schemas.openxmlformats.org/officeDocument/2006/customXml" ds:itemID="{39C61BC5-0D4C-4E10-AB47-9A74770B983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