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aleway Extra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font" Target="fonts/Raleway-bold.fntdata"/><Relationship Id="rId8" Type="http://schemas.openxmlformats.org/officeDocument/2006/relationships/slide" Target="slides/slide2.xml"/><Relationship Id="rId26" Type="http://schemas.openxmlformats.org/officeDocument/2006/relationships/customXml" Target="../customXml/item2.xml"/><Relationship Id="rId21" Type="http://schemas.openxmlformats.org/officeDocument/2006/relationships/font" Target="fonts/RalewayExtraLight-regular.fntdata"/><Relationship Id="rId3" Type="http://schemas.openxmlformats.org/officeDocument/2006/relationships/presProps" Target="presProps.xml"/><Relationship Id="rId12" Type="http://schemas.openxmlformats.org/officeDocument/2006/relationships/slide" Target="slides/slide6.xml"/><Relationship Id="rId17" Type="http://schemas.openxmlformats.org/officeDocument/2006/relationships/font" Target="fonts/Raleway-regular.fntdata"/><Relationship Id="rId7" Type="http://schemas.openxmlformats.org/officeDocument/2006/relationships/slide" Target="slides/slide1.xml"/><Relationship Id="rId25" Type="http://schemas.openxmlformats.org/officeDocument/2006/relationships/customXml" Target="../customXml/item1.xml"/><Relationship Id="rId20" Type="http://schemas.openxmlformats.org/officeDocument/2006/relationships/font" Target="fonts/Raleway-boldItalic.fntdata"/><Relationship Id="rId2" Type="http://schemas.openxmlformats.org/officeDocument/2006/relationships/viewProps" Target="viewProps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24" Type="http://schemas.openxmlformats.org/officeDocument/2006/relationships/font" Target="fonts/RalewayExtraLight-boldItalic.fntdata"/><Relationship Id="rId1" Type="http://schemas.openxmlformats.org/officeDocument/2006/relationships/theme" Target="theme/theme3.xml"/><Relationship Id="rId6" Type="http://schemas.openxmlformats.org/officeDocument/2006/relationships/notesMaster" Target="notesMasters/notesMaster1.xml"/><Relationship Id="rId23" Type="http://schemas.openxmlformats.org/officeDocument/2006/relationships/font" Target="fonts/RalewayExtraLight-italic.fntdata"/><Relationship Id="rId15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4.xml"/><Relationship Id="rId19" Type="http://schemas.openxmlformats.org/officeDocument/2006/relationships/font" Target="fonts/Raleway-italic.fntdata"/><Relationship Id="rId22" Type="http://schemas.openxmlformats.org/officeDocument/2006/relationships/font" Target="fonts/RalewayExtraLight-bold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64a7a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64a7a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62db17d8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62db17d8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62db17d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62db17d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62db17d8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62db17d8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data means larger perplexity to consider a larger part of the neighborhood, more noise means need to consider more neighbors to not be overwhelmed by noise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62db17d8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62db17d8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62db17d8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62db17d8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62db17d8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62db17d8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62db17d8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62db17d8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62db17d8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62db17d8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61d310dc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61d310dc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525" y="4778275"/>
            <a:ext cx="2459569" cy="2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/>
          <p:nvPr/>
        </p:nvSpPr>
        <p:spPr>
          <a:xfrm>
            <a:off x="-212600" y="1550100"/>
            <a:ext cx="9817800" cy="15717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1536550" y="1623425"/>
            <a:ext cx="63195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t-SNE</a:t>
            </a:r>
            <a:endParaRPr b="1" sz="3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3890338" y="15288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5"/>
          <p:cNvSpPr/>
          <p:nvPr/>
        </p:nvSpPr>
        <p:spPr>
          <a:xfrm>
            <a:off x="3890338" y="30982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Considerations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80" name="Google Shape;180;p34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4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Because some of our algorithms used nearest neighbor based approaches, it can lead to better performance if we perform feature scaling before dim. Red.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Beware of noisy data, increasing neighborhood size is good for dealing with noise/sparseness, decreasing size helps better capture local structure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Singular matrices can also arise from duplicate data points, beware of those. Otherwise look to increase neighborhood size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t-dist. Stochastic Neighbor Embedding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09" name="Google Shape;109;p2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Implementation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Find similarities between data points in original space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925" y="1706800"/>
            <a:ext cx="3923800" cy="2676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t-dist. Stochastic Neighbor Embedding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17" name="Google Shape;117;p27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7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Implementation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Find similarities between data points in original space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found through finding where perplexity of prob. dist. equals pre-defined perplexity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Perplexity generally dictates how many neighbors to consider when finding the conditional probabilities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Required to scale both with noise and dataset size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9" name="Google Shape;1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275" y="1706800"/>
            <a:ext cx="3452450" cy="23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1847" y="4283912"/>
            <a:ext cx="2518900" cy="432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1450" y="2842850"/>
            <a:ext cx="227425" cy="2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t-dist. Stochastic Neighbor Embedding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27" name="Google Shape;127;p28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8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Implementation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Find similarities between data points in original space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found through perplexity 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Learn lower dimensional map that reflects higher dim. 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rob. dists as best as possible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9" name="Google Shape;1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1775" y="1690975"/>
            <a:ext cx="2130405" cy="145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4200" y="3144427"/>
            <a:ext cx="2202375" cy="3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1450" y="2842850"/>
            <a:ext cx="227425" cy="22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26175" y="3783665"/>
            <a:ext cx="2130400" cy="85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t-dist. Stochastic Neighbor Embedding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38" name="Google Shape;138;p29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9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Implementation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Find similarities between data points in original space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found through perplexity 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Learn lower dimensional map that reflects higher dim. prob. dists as best as possible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Find y_i through 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minimizing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Kullback-Leibler (KL) Divergence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0" name="Google Shape;1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1775" y="1690975"/>
            <a:ext cx="2130405" cy="145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4200" y="3144427"/>
            <a:ext cx="2202375" cy="3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1450" y="2842850"/>
            <a:ext cx="227425" cy="22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26962" y="3522972"/>
            <a:ext cx="1500018" cy="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39079" y="4264500"/>
            <a:ext cx="2432610" cy="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Algorithm additions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50" name="Google Shape;150;p30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0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After finding joint </a:t>
            </a: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probability</a:t>
            </a: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distributions in original space, joint probability matrix is multiplied by a factor (early </a:t>
            </a: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exaggeration</a:t>
            </a: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) before optimization stage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This helps separate clusters even more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2" name="Google Shape;1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9450" y="1896700"/>
            <a:ext cx="118110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Algorithm additions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58" name="Google Shape;158;p31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1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After finding joint probability distributions in original space, joint probability matrix is multiplied by a factor (early exaggeration) before optimization stage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Angle says how much of a region can be approx. to a single point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◆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Speed vs accuracy tradeoff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0" name="Google Shape;1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9450" y="1896700"/>
            <a:ext cx="118110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Barnes-Hut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66" name="Google Shape;166;p32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Faster speed, but is an approximation, requires dense input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Only works when embedding dimensions is 3 or less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Scales better (can work at 100k data points, exact method only up to around 1k)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Considerations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73" name="Google Shape;173;p33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3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KL divergence is not convex, so different initializations can lead to different results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Iterate over different initialization states and choose the result with the lowest loss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Focuses on finding local structures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Good when there are several different manifolds in the dataset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Perplexity adapts sigma_i based on prob. dens.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Not so good at unfolding a single manifold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 high original dimensions distances should be changed for euclidean to </a:t>
            </a: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intrinsic</a:t>
            </a: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geometric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C156B427-CC1C-4725-A834-811B27D9B8FB}"/>
</file>

<file path=customXml/itemProps2.xml><?xml version="1.0" encoding="utf-8"?>
<ds:datastoreItem xmlns:ds="http://schemas.openxmlformats.org/officeDocument/2006/customXml" ds:itemID="{476EA011-9005-4814-ABD9-3DA3C2C7A6EE}"/>
</file>

<file path=customXml/itemProps3.xml><?xml version="1.0" encoding="utf-8"?>
<ds:datastoreItem xmlns:ds="http://schemas.openxmlformats.org/officeDocument/2006/customXml" ds:itemID="{E9DB66D0-7B4C-4C1D-89E0-20B1B2D12559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