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400" cy="566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0" y="-938880"/>
            <a:ext cx="10149840" cy="76125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3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 DNA of Candy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2018-11-15T14:36:00Z</dcterms:created>
  <dc:creator/>
  <dc:description/>
  <dc:language>en-US</dc:language>
  <cp:lastModifiedBy/>
  <dcterms:modified xsi:type="dcterms:W3CDTF">2018-11-28T08:21:09Z</dcterms:modified>
  <cp:revision>2</cp:revision>
  <dc:subject/>
  <dc:title>DNA</dc:title>
</cp:coreProperties>
</file>