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9"/>
    <a:srgbClr val="00143C"/>
    <a:srgbClr val="666666"/>
    <a:srgbClr val="1C8F9E"/>
    <a:srgbClr val="108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3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3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43A2-1B2B-4244-B2F4-C0519FBE0BC3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696" y="133357"/>
            <a:ext cx="8810625" cy="1141989"/>
          </a:xfrm>
          <a:prstGeom prst="rect">
            <a:avLst/>
          </a:prstGeom>
          <a:blipFill dpi="0" rotWithShape="1">
            <a:blip r:embed="rId2"/>
            <a:srcRect/>
            <a:stretch>
              <a:fillRect b="-469144"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666" y="275611"/>
            <a:ext cx="8810638" cy="85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>
                <a:solidFill>
                  <a:srgbClr val="00206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Data Preprocessing</a:t>
            </a:r>
          </a:p>
          <a:p>
            <a:pPr algn="ctr">
              <a:lnSpc>
                <a:spcPct val="130000"/>
              </a:lnSpc>
            </a:pPr>
            <a:r>
              <a:rPr lang="en-US" sz="2000" u="sng" dirty="0">
                <a:solidFill>
                  <a:srgbClr val="00206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Homework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0187" y="1588567"/>
            <a:ext cx="79035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Examine the </a:t>
            </a:r>
            <a:r>
              <a:rPr lang="en-GB" sz="1100" i="1" u="sng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‘Absenteeism_data.csv’</a:t>
            </a:r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carefully. Then, use the following as a guide to how you should prepare the data for further analysis:</a:t>
            </a:r>
          </a:p>
          <a:p>
            <a:pPr algn="just"/>
            <a:endParaRPr lang="en-US" sz="1100" i="1" dirty="0">
              <a:solidFill>
                <a:srgbClr val="00000A"/>
              </a:solidFill>
              <a:latin typeface="Lato" panose="020F050202020403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C38AC-C9FB-4AEE-817B-21F41BD6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42" y="6512120"/>
            <a:ext cx="1437879" cy="2125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528A0C-2442-45F2-BD5F-22C0700ED15D}"/>
              </a:ext>
            </a:extLst>
          </p:cNvPr>
          <p:cNvSpPr/>
          <p:nvPr/>
        </p:nvSpPr>
        <p:spPr>
          <a:xfrm>
            <a:off x="620187" y="2238774"/>
            <a:ext cx="7903596" cy="267765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Drop the ‘ID’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Split the reasons for absence into multiple dummy variables, and then group them in the following way: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1: Columns 1 to 14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2: Columns 15, 16, and 17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3: Columns 18, 19, 20, and 21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4: Columns 22 to 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After you’ve done that, don’t forget to drop the ‘Reason for Absence’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Extract the month value and the day of the week from the ‘Date’ column. Then, drop the ‘Date’ column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Turn the data from the ‘Education’ column into binary data, by mapping the value of 0 to the values of 1, and the value of 1 to the rest of the values found in this column.</a:t>
            </a:r>
          </a:p>
          <a:p>
            <a:pPr algn="just"/>
            <a:endParaRPr lang="en-US" sz="1000" dirty="0">
              <a:solidFill>
                <a:srgbClr val="00000A"/>
              </a:solidFill>
              <a:latin typeface="Lato" panose="020F050202020403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F756B-0CF7-46A2-A653-ACA225B691A4}"/>
              </a:ext>
            </a:extLst>
          </p:cNvPr>
          <p:cNvSpPr/>
          <p:nvPr/>
        </p:nvSpPr>
        <p:spPr>
          <a:xfrm>
            <a:off x="620187" y="4966473"/>
            <a:ext cx="79035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Don’t forget to create checkpoints as you go. If you have worked correctly, the final version of your DataFrame should contain the same data as the one stored in the ‘</a:t>
            </a:r>
            <a:r>
              <a:rPr lang="en-GB" sz="1100" i="1" u="sng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df_preprocessed.csv’ </a:t>
            </a:r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file. </a:t>
            </a:r>
            <a:endParaRPr lang="en-GB" sz="1100" i="1" dirty="0">
              <a:solidFill>
                <a:srgbClr val="00000A"/>
              </a:solidFill>
              <a:latin typeface="Lato" panose="020F050202020403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C2AFE-CC95-4D4B-97EF-BA158579ED1E}"/>
              </a:ext>
            </a:extLst>
          </p:cNvPr>
          <p:cNvSpPr/>
          <p:nvPr/>
        </p:nvSpPr>
        <p:spPr>
          <a:xfrm>
            <a:off x="166666" y="5654658"/>
            <a:ext cx="8810638" cy="600164"/>
          </a:xfrm>
          <a:prstGeom prst="rect">
            <a:avLst/>
          </a:prstGeom>
          <a:blipFill>
            <a:blip r:embed="rId2"/>
            <a:stretch>
              <a:fillRect b="-648838"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  <a:latin typeface="Lucida Console" panose="020B0609040504020204" pitchFamily="49" charset="0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49761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Lucida Console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</dc:creator>
  <cp:lastModifiedBy>marti</cp:lastModifiedBy>
  <cp:revision>13</cp:revision>
  <dcterms:created xsi:type="dcterms:W3CDTF">2018-11-15T10:30:46Z</dcterms:created>
  <dcterms:modified xsi:type="dcterms:W3CDTF">2018-11-15T12:33:37Z</dcterms:modified>
</cp:coreProperties>
</file>