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 id="2147483688" r:id="rId4"/>
  </p:sldMasterIdLst>
  <p:notesMasterIdLst>
    <p:notesMasterId r:id="rId5"/>
  </p:notesMasterIdLst>
  <p:sldIdLst>
    <p:sldId id="256" r:id="rId6"/>
    <p:sldId id="257" r:id="rId7"/>
    <p:sldId id="258" r:id="rId8"/>
    <p:sldId id="259" r:id="rId9"/>
    <p:sldId id="260" r:id="rId10"/>
    <p:sldId id="261" r:id="rId11"/>
  </p:sldIdLst>
  <p:sldSz cy="10282225" cx="1828005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1"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This would be the introduction slide of the topic that you are covering in this subsection.</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When this slide plays, you could talk about the main aim that we’d be covering in this video.</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3313e1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a3313e1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60855f80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f60855f8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2e640fef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e2e640fef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Something that needs to grab the viewers attention!!</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3313e1da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a3313e1d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Before the start of the video, we’d like to highlight what are important topics or pointers that we’d be covering in this video. This slide would immediately follow the intro/name slide. This would just be say 2-3 points for the viewers to know what they are getting into.</a:t>
            </a:r>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8123506f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f8123506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[Mandatory Slide]</a:t>
            </a:r>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latin typeface="Arial"/>
                <a:ea typeface="Arial"/>
                <a:cs typeface="Arial"/>
                <a:sym typeface="Arial"/>
              </a:rPr>
              <a:t>Here the name of the next video needs to be mentioned. The narration as you guessed it would be just letting the viewer know exactly where we are at and what we’d be taking over next!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bg>
      <p:bgPr>
        <a:solidFill>
          <a:srgbClr val="F3702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6" name="Shape 46"/>
        <p:cNvGrpSpPr/>
        <p:nvPr/>
      </p:nvGrpSpPr>
      <p:grpSpPr>
        <a:xfrm>
          <a:off x="0" y="0"/>
          <a:ext cx="0" cy="0"/>
          <a:chOff x="0" y="0"/>
          <a:chExt cx="0" cy="0"/>
        </a:xfrm>
      </p:grpSpPr>
      <p:sp>
        <p:nvSpPr>
          <p:cNvPr id="47" name="Google Shape;47;p11"/>
          <p:cNvSpPr txBox="1"/>
          <p:nvPr/>
        </p:nvSpPr>
        <p:spPr>
          <a:xfrm flipH="1" rot="10800000">
            <a:off x="0" y="0"/>
            <a:ext cx="18280063" cy="9387452"/>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8" name="Google Shape;48;p11"/>
          <p:cNvSpPr/>
          <p:nvPr/>
        </p:nvSpPr>
        <p:spPr>
          <a:xfrm flipH="1" rot="10800000">
            <a:off x="0" y="9241171"/>
            <a:ext cx="18280063" cy="14813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9" name="Google Shape;49;p11"/>
          <p:cNvSpPr txBox="1"/>
          <p:nvPr>
            <p:ph idx="1" type="body"/>
          </p:nvPr>
        </p:nvSpPr>
        <p:spPr>
          <a:xfrm>
            <a:off x="114251" y="9389302"/>
            <a:ext cx="16756724" cy="892986"/>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F37021"/>
        </a:solidFill>
      </p:bgPr>
    </p:bg>
    <p:spTree>
      <p:nvGrpSpPr>
        <p:cNvPr id="52" name="Shape 5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53" name="Shape 5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56" name="Shape 5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57" name="Shape 5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nd Subsection Title">
  <p:cSld name="Section and Subsection Title">
    <p:spTree>
      <p:nvGrpSpPr>
        <p:cNvPr id="62" name="Shape 62"/>
        <p:cNvGrpSpPr/>
        <p:nvPr/>
      </p:nvGrpSpPr>
      <p:grpSpPr>
        <a:xfrm>
          <a:off x="0" y="0"/>
          <a:ext cx="0" cy="0"/>
          <a:chOff x="0" y="0"/>
          <a:chExt cx="0" cy="0"/>
        </a:xfrm>
      </p:grpSpPr>
      <p:sp>
        <p:nvSpPr>
          <p:cNvPr id="63" name="Google Shape;63;p21"/>
          <p:cNvSpPr txBox="1"/>
          <p:nvPr>
            <p:ph type="ctrTitle"/>
          </p:nvPr>
        </p:nvSpPr>
        <p:spPr>
          <a:xfrm>
            <a:off x="780711" y="3636865"/>
            <a:ext cx="16437000" cy="18663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64" name="Google Shape;64;p21"/>
          <p:cNvSpPr txBox="1"/>
          <p:nvPr>
            <p:ph idx="1" type="subTitle"/>
          </p:nvPr>
        </p:nvSpPr>
        <p:spPr>
          <a:xfrm>
            <a:off x="780711" y="5575679"/>
            <a:ext cx="16437000" cy="8655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pic>
        <p:nvPicPr>
          <p:cNvPr descr="icon-white.png" id="65" name="Google Shape;65;p2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sp>
        <p:nvSpPr>
          <p:cNvPr id="13" name="Google Shape;13;p3"/>
          <p:cNvSpPr/>
          <p:nvPr/>
        </p:nvSpPr>
        <p:spPr>
          <a:xfrm flipH="1" rot="10800000">
            <a:off x="0" y="1312192"/>
            <a:ext cx="18280063" cy="8970046"/>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4" name="Google Shape;14;p3"/>
          <p:cNvSpPr/>
          <p:nvPr/>
        </p:nvSpPr>
        <p:spPr>
          <a:xfrm>
            <a:off x="0" y="1312094"/>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5" name="Google Shape;15;p3"/>
          <p:cNvSpPr txBox="1"/>
          <p:nvPr>
            <p:ph type="title"/>
          </p:nvPr>
        </p:nvSpPr>
        <p:spPr>
          <a:xfrm>
            <a:off x="196414" y="32685"/>
            <a:ext cx="17645539" cy="1204842"/>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type="title">
  <p:cSld name="TITLE">
    <p:spTree>
      <p:nvGrpSpPr>
        <p:cNvPr id="66" name="Shape 66"/>
        <p:cNvGrpSpPr/>
        <p:nvPr/>
      </p:nvGrpSpPr>
      <p:grpSpPr>
        <a:xfrm>
          <a:off x="0" y="0"/>
          <a:ext cx="0" cy="0"/>
          <a:chOff x="0" y="0"/>
          <a:chExt cx="0" cy="0"/>
        </a:xfrm>
      </p:grpSpPr>
      <p:sp>
        <p:nvSpPr>
          <p:cNvPr id="67" name="Google Shape;67;p22"/>
          <p:cNvSpPr txBox="1"/>
          <p:nvPr>
            <p:ph type="title"/>
          </p:nvPr>
        </p:nvSpPr>
        <p:spPr>
          <a:xfrm>
            <a:off x="780711" y="5605055"/>
            <a:ext cx="16437000" cy="11460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51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pic>
        <p:nvPicPr>
          <p:cNvPr descr="Packt-Logo-white.png" id="68" name="Google Shape;68;p22"/>
          <p:cNvPicPr preferRelativeResize="0"/>
          <p:nvPr/>
        </p:nvPicPr>
        <p:blipFill rotWithShape="1">
          <a:blip r:embed="rId2">
            <a:alphaModFix/>
          </a:blip>
          <a:srcRect b="0" l="0" r="0" t="0"/>
          <a:stretch/>
        </p:blipFill>
        <p:spPr>
          <a:xfrm>
            <a:off x="225403" y="2954094"/>
            <a:ext cx="6745412" cy="323184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lone Introduction or Summary" type="secHead">
  <p:cSld name="SECTION_HEADER">
    <p:spTree>
      <p:nvGrpSpPr>
        <p:cNvPr id="69" name="Shape 69"/>
        <p:cNvGrpSpPr/>
        <p:nvPr/>
      </p:nvGrpSpPr>
      <p:grpSpPr>
        <a:xfrm>
          <a:off x="0" y="0"/>
          <a:ext cx="0" cy="0"/>
          <a:chOff x="0" y="0"/>
          <a:chExt cx="0" cy="0"/>
        </a:xfrm>
      </p:grpSpPr>
      <p:sp>
        <p:nvSpPr>
          <p:cNvPr id="70" name="Google Shape;70;p23"/>
          <p:cNvSpPr txBox="1"/>
          <p:nvPr>
            <p:ph type="title"/>
          </p:nvPr>
        </p:nvSpPr>
        <p:spPr>
          <a:xfrm>
            <a:off x="921500" y="4128788"/>
            <a:ext cx="16437000" cy="20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83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8396">
                <a:solidFill>
                  <a:schemeClr val="lt1"/>
                </a:solidFill>
                <a:latin typeface="Roboto"/>
                <a:ea typeface="Roboto"/>
                <a:cs typeface="Roboto"/>
                <a:sym typeface="Roboto"/>
              </a:defRPr>
            </a:lvl9pPr>
          </a:lstStyle>
          <a:p/>
        </p:txBody>
      </p:sp>
      <p:pic>
        <p:nvPicPr>
          <p:cNvPr descr="icon-white.png" id="71" name="Google Shape;71;p2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24"/>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4" name="Google Shape;74;p24"/>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75" name="Google Shape;75;p24"/>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6" name="Google Shape;76;p24"/>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pic>
        <p:nvPicPr>
          <p:cNvPr descr="icon-beacon.png" id="77" name="Google Shape;77;p24"/>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25"/>
          <p:cNvSpPr/>
          <p:nvPr/>
        </p:nvSpPr>
        <p:spPr>
          <a:xfrm flipH="1" rot="10800000">
            <a:off x="0" y="3370539"/>
            <a:ext cx="18280200" cy="69117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0" name="Google Shape;80;p25"/>
          <p:cNvSpPr/>
          <p:nvPr/>
        </p:nvSpPr>
        <p:spPr>
          <a:xfrm>
            <a:off x="0" y="3370440"/>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1" name="Google Shape;81;p25"/>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82" name="Google Shape;82;p25"/>
          <p:cNvSpPr txBox="1"/>
          <p:nvPr>
            <p:ph idx="1" type="body"/>
          </p:nvPr>
        </p:nvSpPr>
        <p:spPr>
          <a:xfrm>
            <a:off x="943390"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83" name="Google Shape;83;p25"/>
          <p:cNvSpPr txBox="1"/>
          <p:nvPr>
            <p:ph idx="2" type="body"/>
          </p:nvPr>
        </p:nvSpPr>
        <p:spPr>
          <a:xfrm>
            <a:off x="9384425" y="3836375"/>
            <a:ext cx="79962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pic>
        <p:nvPicPr>
          <p:cNvPr descr="icon-beacon.png" id="84" name="Google Shape;84;p2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6"/>
          <p:cNvSpPr/>
          <p:nvPr/>
        </p:nvSpPr>
        <p:spPr>
          <a:xfrm flipH="1" rot="10800000">
            <a:off x="0" y="1312238"/>
            <a:ext cx="18280200" cy="89700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7" name="Google Shape;87;p26"/>
          <p:cNvSpPr/>
          <p:nvPr/>
        </p:nvSpPr>
        <p:spPr>
          <a:xfrm>
            <a:off x="0" y="1312094"/>
            <a:ext cx="18280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88" name="Google Shape;88;p26"/>
          <p:cNvSpPr txBox="1"/>
          <p:nvPr>
            <p:ph type="title"/>
          </p:nvPr>
        </p:nvSpPr>
        <p:spPr>
          <a:xfrm>
            <a:off x="196414" y="32685"/>
            <a:ext cx="17645400" cy="120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9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598">
                <a:solidFill>
                  <a:schemeClr val="lt1"/>
                </a:solidFill>
                <a:latin typeface="Roboto"/>
                <a:ea typeface="Roboto"/>
                <a:cs typeface="Roboto"/>
                <a:sym typeface="Roboto"/>
              </a:defRPr>
            </a:lvl9pPr>
          </a:lstStyle>
          <a:p/>
        </p:txBody>
      </p:sp>
      <p:pic>
        <p:nvPicPr>
          <p:cNvPr descr="icon-beacon.png" id="89" name="Google Shape;89;p2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0" name="Shape 90"/>
        <p:cNvGrpSpPr/>
        <p:nvPr/>
      </p:nvGrpSpPr>
      <p:grpSpPr>
        <a:xfrm>
          <a:off x="0" y="0"/>
          <a:ext cx="0" cy="0"/>
          <a:chOff x="0" y="0"/>
          <a:chExt cx="0" cy="0"/>
        </a:xfrm>
      </p:grpSpPr>
      <p:sp>
        <p:nvSpPr>
          <p:cNvPr id="91" name="Google Shape;91;p27"/>
          <p:cNvSpPr txBox="1"/>
          <p:nvPr/>
        </p:nvSpPr>
        <p:spPr>
          <a:xfrm flipH="1" rot="10800000">
            <a:off x="6550356" y="88"/>
            <a:ext cx="117297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2" name="Google Shape;92;p27"/>
          <p:cNvSpPr/>
          <p:nvPr/>
        </p:nvSpPr>
        <p:spPr>
          <a:xfrm rot="-5400000">
            <a:off x="1517856" y="5032538"/>
            <a:ext cx="102822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93" name="Google Shape;93;p27"/>
          <p:cNvSpPr txBox="1"/>
          <p:nvPr>
            <p:ph type="title"/>
          </p:nvPr>
        </p:nvSpPr>
        <p:spPr>
          <a:xfrm>
            <a:off x="451958" y="715270"/>
            <a:ext cx="5613600" cy="19059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94" name="Google Shape;94;p27"/>
          <p:cNvSpPr txBox="1"/>
          <p:nvPr>
            <p:ph idx="1" type="body"/>
          </p:nvPr>
        </p:nvSpPr>
        <p:spPr>
          <a:xfrm>
            <a:off x="451954" y="2930244"/>
            <a:ext cx="5613600" cy="632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pic>
        <p:nvPicPr>
          <p:cNvPr descr="icon-beacon.png" id="95" name="Google Shape;95;p2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6" name="Shape 96"/>
        <p:cNvGrpSpPr/>
        <p:nvPr/>
      </p:nvGrpSpPr>
      <p:grpSpPr>
        <a:xfrm>
          <a:off x="0" y="0"/>
          <a:ext cx="0" cy="0"/>
          <a:chOff x="0" y="0"/>
          <a:chExt cx="0" cy="0"/>
        </a:xfrm>
      </p:grpSpPr>
      <p:sp>
        <p:nvSpPr>
          <p:cNvPr id="97" name="Google Shape;97;p28"/>
          <p:cNvSpPr txBox="1"/>
          <p:nvPr>
            <p:ph type="title"/>
          </p:nvPr>
        </p:nvSpPr>
        <p:spPr>
          <a:xfrm>
            <a:off x="980075" y="976049"/>
            <a:ext cx="16061100" cy="8177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pic>
        <p:nvPicPr>
          <p:cNvPr descr="icon-white.png" id="98" name="Google Shape;98;p2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99" name="Shape 99"/>
        <p:cNvGrpSpPr/>
        <p:nvPr/>
      </p:nvGrpSpPr>
      <p:grpSpPr>
        <a:xfrm>
          <a:off x="0" y="0"/>
          <a:ext cx="0" cy="0"/>
          <a:chOff x="0" y="0"/>
          <a:chExt cx="0" cy="0"/>
        </a:xfrm>
      </p:grpSpPr>
      <p:sp>
        <p:nvSpPr>
          <p:cNvPr id="100" name="Google Shape;100;p29"/>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1" name="Google Shape;101;p29"/>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2" name="Google Shape;102;p29"/>
          <p:cNvSpPr txBox="1"/>
          <p:nvPr>
            <p:ph type="title"/>
          </p:nvPr>
        </p:nvSpPr>
        <p:spPr>
          <a:xfrm>
            <a:off x="530769" y="2465208"/>
            <a:ext cx="8086800" cy="29631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03" name="Google Shape;103;p29"/>
          <p:cNvSpPr txBox="1"/>
          <p:nvPr>
            <p:ph idx="1" type="subTitle"/>
          </p:nvPr>
        </p:nvSpPr>
        <p:spPr>
          <a:xfrm>
            <a:off x="530769" y="5556360"/>
            <a:ext cx="8086800" cy="2469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104" name="Google Shape;104;p29"/>
          <p:cNvSpPr txBox="1"/>
          <p:nvPr>
            <p:ph idx="2"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05" name="Google Shape;105;p2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hor Profile">
  <p:cSld name="Author Profile">
    <p:spTree>
      <p:nvGrpSpPr>
        <p:cNvPr id="106" name="Shape 106"/>
        <p:cNvGrpSpPr/>
        <p:nvPr/>
      </p:nvGrpSpPr>
      <p:grpSpPr>
        <a:xfrm>
          <a:off x="0" y="0"/>
          <a:ext cx="0" cy="0"/>
          <a:chOff x="0" y="0"/>
          <a:chExt cx="0" cy="0"/>
        </a:xfrm>
      </p:grpSpPr>
      <p:sp>
        <p:nvSpPr>
          <p:cNvPr id="107" name="Google Shape;107;p30"/>
          <p:cNvSpPr/>
          <p:nvPr/>
        </p:nvSpPr>
        <p:spPr>
          <a:xfrm flipH="1">
            <a:off x="-68" y="0"/>
            <a:ext cx="9140100" cy="102822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8" name="Google Shape;108;p30"/>
          <p:cNvSpPr/>
          <p:nvPr/>
        </p:nvSpPr>
        <p:spPr>
          <a:xfrm rot="5400000">
            <a:off x="3891283" y="5033100"/>
            <a:ext cx="10281000" cy="217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09" name="Google Shape;109;p30"/>
          <p:cNvSpPr txBox="1"/>
          <p:nvPr>
            <p:ph type="title"/>
          </p:nvPr>
        </p:nvSpPr>
        <p:spPr>
          <a:xfrm>
            <a:off x="530769" y="6772113"/>
            <a:ext cx="8086800" cy="29631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4285F4"/>
              </a:buClr>
              <a:buSzPts val="1400"/>
              <a:buFont typeface="Calibri"/>
              <a:buNone/>
              <a:defRPr b="0" i="0" sz="4798" u="none" cap="none" strike="noStrike">
                <a:solidFill>
                  <a:srgbClr val="4285F4"/>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110" name="Google Shape;110;p30"/>
          <p:cNvSpPr txBox="1"/>
          <p:nvPr>
            <p:ph idx="1" type="body"/>
          </p:nvPr>
        </p:nvSpPr>
        <p:spPr>
          <a:xfrm>
            <a:off x="9874713" y="1447731"/>
            <a:ext cx="7670700" cy="73869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pic>
        <p:nvPicPr>
          <p:cNvPr descr="icon-white.png" id="111" name="Google Shape;111;p3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pic>
        <p:nvPicPr>
          <p:cNvPr descr="Corporate headshot of a man" id="112" name="Google Shape;112;p30"/>
          <p:cNvPicPr preferRelativeResize="0"/>
          <p:nvPr/>
        </p:nvPicPr>
        <p:blipFill rotWithShape="1">
          <a:blip r:embed="rId3">
            <a:alphaModFix/>
          </a:blip>
          <a:srcRect b="0" l="0" r="0" t="0"/>
          <a:stretch/>
        </p:blipFill>
        <p:spPr>
          <a:xfrm>
            <a:off x="2284116" y="1835103"/>
            <a:ext cx="4580100" cy="4580100"/>
          </a:xfrm>
          <a:prstGeom prst="ellipse">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3" name="Shape 113"/>
        <p:cNvGrpSpPr/>
        <p:nvPr/>
      </p:nvGrpSpPr>
      <p:grpSpPr>
        <a:xfrm>
          <a:off x="0" y="0"/>
          <a:ext cx="0" cy="0"/>
          <a:chOff x="0" y="0"/>
          <a:chExt cx="0" cy="0"/>
        </a:xfrm>
      </p:grpSpPr>
      <p:sp>
        <p:nvSpPr>
          <p:cNvPr id="114" name="Google Shape;114;p31"/>
          <p:cNvSpPr txBox="1"/>
          <p:nvPr/>
        </p:nvSpPr>
        <p:spPr>
          <a:xfrm flipH="1" rot="10800000">
            <a:off x="0" y="-148"/>
            <a:ext cx="18280200" cy="9387600"/>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5" name="Google Shape;115;p31"/>
          <p:cNvSpPr/>
          <p:nvPr/>
        </p:nvSpPr>
        <p:spPr>
          <a:xfrm flipH="1" rot="10800000">
            <a:off x="0" y="9241102"/>
            <a:ext cx="18280200" cy="1482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16" name="Google Shape;116;p31"/>
          <p:cNvSpPr txBox="1"/>
          <p:nvPr>
            <p:ph idx="1" type="body"/>
          </p:nvPr>
        </p:nvSpPr>
        <p:spPr>
          <a:xfrm>
            <a:off x="114251" y="9389302"/>
            <a:ext cx="16756800" cy="893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8" name="Google Shape;18;p4"/>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19" name="Google Shape;19;p4"/>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0" name="Google Shape;20;p4"/>
          <p:cNvSpPr txBox="1"/>
          <p:nvPr>
            <p:ph idx="1" type="body"/>
          </p:nvPr>
        </p:nvSpPr>
        <p:spPr>
          <a:xfrm>
            <a:off x="943390"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
        <p:nvSpPr>
          <p:cNvPr id="21" name="Google Shape;21;p4"/>
          <p:cNvSpPr txBox="1"/>
          <p:nvPr>
            <p:ph idx="2" type="body"/>
          </p:nvPr>
        </p:nvSpPr>
        <p:spPr>
          <a:xfrm>
            <a:off x="9384425" y="3836375"/>
            <a:ext cx="7996328" cy="5417889"/>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3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3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17" name="Shape 117"/>
        <p:cNvGrpSpPr/>
        <p:nvPr/>
      </p:nvGrpSpPr>
      <p:grpSpPr>
        <a:xfrm>
          <a:off x="0" y="0"/>
          <a:ext cx="0" cy="0"/>
          <a:chOff x="0" y="0"/>
          <a:chExt cx="0" cy="0"/>
        </a:xfrm>
      </p:grpSpPr>
      <p:sp>
        <p:nvSpPr>
          <p:cNvPr id="118" name="Google Shape;118;p32"/>
          <p:cNvSpPr txBox="1"/>
          <p:nvPr>
            <p:ph type="title"/>
          </p:nvPr>
        </p:nvSpPr>
        <p:spPr>
          <a:xfrm>
            <a:off x="921500" y="2495444"/>
            <a:ext cx="16437000" cy="39252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119" name="Google Shape;119;p32"/>
          <p:cNvSpPr txBox="1"/>
          <p:nvPr>
            <p:ph idx="1" type="body"/>
          </p:nvPr>
        </p:nvSpPr>
        <p:spPr>
          <a:xfrm>
            <a:off x="3189415" y="6544819"/>
            <a:ext cx="11901300" cy="26004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pic>
        <p:nvPicPr>
          <p:cNvPr descr="icon-white.png" id="120" name="Google Shape;120;p32"/>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pic>
        <p:nvPicPr>
          <p:cNvPr descr="icon-white.png" id="122" name="Google Shape;122;p33"/>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End">
  <p:cSld name="Section End">
    <p:spTree>
      <p:nvGrpSpPr>
        <p:cNvPr id="123" name="Shape 123"/>
        <p:cNvGrpSpPr/>
        <p:nvPr/>
      </p:nvGrpSpPr>
      <p:grpSpPr>
        <a:xfrm>
          <a:off x="0" y="0"/>
          <a:ext cx="0" cy="0"/>
          <a:chOff x="0" y="0"/>
          <a:chExt cx="0" cy="0"/>
        </a:xfrm>
      </p:grpSpPr>
      <p:sp>
        <p:nvSpPr>
          <p:cNvPr id="124" name="Google Shape;124;p34"/>
          <p:cNvSpPr txBox="1"/>
          <p:nvPr>
            <p:ph idx="1" type="body"/>
          </p:nvPr>
        </p:nvSpPr>
        <p:spPr>
          <a:xfrm>
            <a:off x="9136133" y="1128977"/>
            <a:ext cx="8208600" cy="80244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FFFFFF"/>
              </a:buClr>
              <a:buSzPts val="1400"/>
              <a:buFont typeface="Calibri"/>
              <a:buNone/>
              <a:defRPr b="0" i="0" sz="1800" u="none" cap="none" strike="noStrike">
                <a:solidFill>
                  <a:srgbClr val="FFFFFF"/>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FFFFFF"/>
              </a:buClr>
              <a:buSzPts val="1400"/>
              <a:buFont typeface="Calibri"/>
              <a:buNone/>
              <a:defRPr b="0" i="0" sz="2799" u="none" cap="none" strike="noStrike">
                <a:solidFill>
                  <a:srgbClr val="FFFFFF"/>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FFFFFF"/>
              </a:buClr>
              <a:buSzPts val="1400"/>
              <a:buFont typeface="Calibri"/>
              <a:buNone/>
              <a:defRPr b="0" i="0" sz="2799" u="none" cap="none" strike="noStrike">
                <a:solidFill>
                  <a:srgbClr val="FFFFFF"/>
                </a:solidFill>
                <a:latin typeface="Calibri"/>
                <a:ea typeface="Calibri"/>
                <a:cs typeface="Calibri"/>
                <a:sym typeface="Calibri"/>
              </a:defRPr>
            </a:lvl9pPr>
          </a:lstStyle>
          <a:p/>
        </p:txBody>
      </p:sp>
      <p:pic>
        <p:nvPicPr>
          <p:cNvPr descr="Packt-Logo-white.png" id="125" name="Google Shape;125;p34"/>
          <p:cNvPicPr preferRelativeResize="0"/>
          <p:nvPr/>
        </p:nvPicPr>
        <p:blipFill rotWithShape="1">
          <a:blip r:embed="rId2">
            <a:alphaModFix/>
          </a:blip>
          <a:srcRect b="0" l="0" r="0" t="0"/>
          <a:stretch/>
        </p:blipFill>
        <p:spPr>
          <a:xfrm>
            <a:off x="225403" y="3525180"/>
            <a:ext cx="6745412" cy="323184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ssembly)">
  <p:cSld name="Blank (Assembly)">
    <p:bg>
      <p:bgPr>
        <a:solidFill>
          <a:srgbClr val="3E5DAA"/>
        </a:solidFill>
      </p:bgPr>
    </p:bg>
    <p:spTree>
      <p:nvGrpSpPr>
        <p:cNvPr id="126" name="Shape 126"/>
        <p:cNvGrpSpPr/>
        <p:nvPr/>
      </p:nvGrpSpPr>
      <p:grpSpPr>
        <a:xfrm>
          <a:off x="0" y="0"/>
          <a:ext cx="0" cy="0"/>
          <a:chOff x="0" y="0"/>
          <a:chExt cx="0" cy="0"/>
        </a:xfrm>
      </p:grpSpPr>
      <p:pic>
        <p:nvPicPr>
          <p:cNvPr descr="icon-white.png" id="127" name="Google Shape;127;p35"/>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lassic)">
  <p:cSld name="Blank (Classic)">
    <p:bg>
      <p:bgPr>
        <a:solidFill>
          <a:srgbClr val="333333"/>
        </a:solidFill>
      </p:bgPr>
    </p:bg>
    <p:spTree>
      <p:nvGrpSpPr>
        <p:cNvPr id="128" name="Shape 128"/>
        <p:cNvGrpSpPr/>
        <p:nvPr/>
      </p:nvGrpSpPr>
      <p:grpSpPr>
        <a:xfrm>
          <a:off x="0" y="0"/>
          <a:ext cx="0" cy="0"/>
          <a:chOff x="0" y="0"/>
          <a:chExt cx="0" cy="0"/>
        </a:xfrm>
      </p:grpSpPr>
      <p:pic>
        <p:nvPicPr>
          <p:cNvPr descr="icon-white.png" id="129" name="Google Shape;129;p36"/>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Ruby)">
  <p:cSld name="Blank (Ruby)">
    <p:bg>
      <p:bgPr>
        <a:solidFill>
          <a:srgbClr val="EE2D4A"/>
        </a:solidFill>
      </p:bgPr>
    </p:bg>
    <p:spTree>
      <p:nvGrpSpPr>
        <p:cNvPr id="130" name="Shape 130"/>
        <p:cNvGrpSpPr/>
        <p:nvPr/>
      </p:nvGrpSpPr>
      <p:grpSpPr>
        <a:xfrm>
          <a:off x="0" y="0"/>
          <a:ext cx="0" cy="0"/>
          <a:chOff x="0" y="0"/>
          <a:chExt cx="0" cy="0"/>
        </a:xfrm>
      </p:grpSpPr>
      <p:pic>
        <p:nvPicPr>
          <p:cNvPr descr="icon-white.png" id="131" name="Google Shape;131;p37"/>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ield)">
  <p:cSld name="Blank (Field)">
    <p:bg>
      <p:bgPr>
        <a:solidFill>
          <a:srgbClr val="00A349"/>
        </a:solidFill>
      </p:bgPr>
    </p:bg>
    <p:spTree>
      <p:nvGrpSpPr>
        <p:cNvPr id="132" name="Shape 132"/>
        <p:cNvGrpSpPr/>
        <p:nvPr/>
      </p:nvGrpSpPr>
      <p:grpSpPr>
        <a:xfrm>
          <a:off x="0" y="0"/>
          <a:ext cx="0" cy="0"/>
          <a:chOff x="0" y="0"/>
          <a:chExt cx="0" cy="0"/>
        </a:xfrm>
      </p:grpSpPr>
      <p:pic>
        <p:nvPicPr>
          <p:cNvPr descr="icon-white.png" id="133" name="Google Shape;133;p38"/>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Evolve)">
  <p:cSld name="Blank (Evolve)">
    <p:bg>
      <p:bgPr>
        <a:solidFill>
          <a:srgbClr val="29BEC6"/>
        </a:solidFill>
      </p:bgPr>
    </p:bg>
    <p:spTree>
      <p:nvGrpSpPr>
        <p:cNvPr id="134" name="Shape 134"/>
        <p:cNvGrpSpPr/>
        <p:nvPr/>
      </p:nvGrpSpPr>
      <p:grpSpPr>
        <a:xfrm>
          <a:off x="0" y="0"/>
          <a:ext cx="0" cy="0"/>
          <a:chOff x="0" y="0"/>
          <a:chExt cx="0" cy="0"/>
        </a:xfrm>
      </p:grpSpPr>
      <p:pic>
        <p:nvPicPr>
          <p:cNvPr descr="icon-white.png" id="135" name="Google Shape;135;p39"/>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ck)">
  <p:cSld name="Blank (Hack)">
    <p:bg>
      <p:bgPr>
        <a:solidFill>
          <a:srgbClr val="4C3896"/>
        </a:solidFill>
      </p:bgPr>
    </p:bg>
    <p:spTree>
      <p:nvGrpSpPr>
        <p:cNvPr id="136" name="Shape 136"/>
        <p:cNvGrpSpPr/>
        <p:nvPr/>
      </p:nvGrpSpPr>
      <p:grpSpPr>
        <a:xfrm>
          <a:off x="0" y="0"/>
          <a:ext cx="0" cy="0"/>
          <a:chOff x="0" y="0"/>
          <a:chExt cx="0" cy="0"/>
        </a:xfrm>
      </p:grpSpPr>
      <p:pic>
        <p:nvPicPr>
          <p:cNvPr descr="icon-white.png" id="137" name="Google Shape;137;p40"/>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print)">
  <p:cSld name="Blank (Sprint)">
    <p:bg>
      <p:bgPr>
        <a:solidFill>
          <a:srgbClr val="BE1A8C"/>
        </a:solidFill>
      </p:bgPr>
    </p:bg>
    <p:spTree>
      <p:nvGrpSpPr>
        <p:cNvPr id="138" name="Shape 138"/>
        <p:cNvGrpSpPr/>
        <p:nvPr/>
      </p:nvGrpSpPr>
      <p:grpSpPr>
        <a:xfrm>
          <a:off x="0" y="0"/>
          <a:ext cx="0" cy="0"/>
          <a:chOff x="0" y="0"/>
          <a:chExt cx="0" cy="0"/>
        </a:xfrm>
      </p:grpSpPr>
      <p:pic>
        <p:nvPicPr>
          <p:cNvPr descr="icon-white.png" id="139" name="Google Shape;139;p41"/>
          <p:cNvPicPr preferRelativeResize="0"/>
          <p:nvPr/>
        </p:nvPicPr>
        <p:blipFill rotWithShape="1">
          <a:blip r:embed="rId2">
            <a:alphaModFix/>
          </a:blip>
          <a:srcRect b="0" l="0" r="0" t="0"/>
          <a:stretch/>
        </p:blipFill>
        <p:spPr>
          <a:xfrm>
            <a:off x="17040961" y="8265420"/>
            <a:ext cx="876064" cy="166804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
          <p:cNvSpPr/>
          <p:nvPr/>
        </p:nvSpPr>
        <p:spPr>
          <a:xfrm flipH="1" rot="10800000">
            <a:off x="0" y="3370440"/>
            <a:ext cx="18280063" cy="6911799"/>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4" name="Google Shape;24;p5"/>
          <p:cNvSpPr/>
          <p:nvPr/>
        </p:nvSpPr>
        <p:spPr>
          <a:xfrm>
            <a:off x="0" y="3370440"/>
            <a:ext cx="18280063" cy="217099"/>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25" name="Google Shape;25;p5"/>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26" name="Google Shape;26;p5"/>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434343"/>
              </a:buClr>
              <a:buSzPts val="1400"/>
              <a:buFont typeface="Calibri"/>
              <a:buNone/>
              <a:defRPr b="0" i="0" sz="3998" u="none" cap="none" strike="noStrike">
                <a:solidFill>
                  <a:srgbClr val="434343"/>
                </a:solidFill>
                <a:latin typeface="Calibri"/>
                <a:ea typeface="Calibri"/>
                <a:cs typeface="Calibri"/>
                <a:sym typeface="Calibri"/>
              </a:defRPr>
            </a:lvl1pPr>
            <a:lvl2pPr indent="-228600" lvl="1" marL="914400" marR="0" rtl="0" algn="l">
              <a:lnSpc>
                <a:spcPct val="115000"/>
              </a:lnSpc>
              <a:spcBef>
                <a:spcPts val="1600"/>
              </a:spcBef>
              <a:spcAft>
                <a:spcPts val="0"/>
              </a:spcAft>
              <a:buClr>
                <a:srgbClr val="434343"/>
              </a:buClr>
              <a:buSzPts val="1400"/>
              <a:buFont typeface="Calibri"/>
              <a:buNone/>
              <a:defRPr b="0" i="0" sz="3598" u="none" cap="none" strike="noStrike">
                <a:solidFill>
                  <a:srgbClr val="434343"/>
                </a:solidFill>
                <a:latin typeface="Calibri"/>
                <a:ea typeface="Calibri"/>
                <a:cs typeface="Calibri"/>
                <a:sym typeface="Calibri"/>
              </a:defRPr>
            </a:lvl2pPr>
            <a:lvl3pPr indent="-228600" lvl="2" marL="1371600" marR="0" rtl="0" algn="l">
              <a:lnSpc>
                <a:spcPct val="115000"/>
              </a:lnSpc>
              <a:spcBef>
                <a:spcPts val="1600"/>
              </a:spcBef>
              <a:spcAft>
                <a:spcPts val="0"/>
              </a:spcAft>
              <a:buClr>
                <a:srgbClr val="434343"/>
              </a:buClr>
              <a:buSzPts val="1400"/>
              <a:buFont typeface="Calibri"/>
              <a:buNone/>
              <a:defRPr b="0" i="0" sz="3199" u="none" cap="none" strike="noStrike">
                <a:solidFill>
                  <a:srgbClr val="434343"/>
                </a:solidFill>
                <a:latin typeface="Calibri"/>
                <a:ea typeface="Calibri"/>
                <a:cs typeface="Calibri"/>
                <a:sym typeface="Calibri"/>
              </a:defRPr>
            </a:lvl3pPr>
            <a:lvl4pPr indent="-228600" lvl="3" marL="18288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4pPr>
            <a:lvl5pPr indent="-228600" lvl="4" marL="22860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5pPr>
            <a:lvl6pPr indent="-228600" lvl="5" marL="27432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6pPr>
            <a:lvl7pPr indent="-228600" lvl="6" marL="32004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7pPr>
            <a:lvl8pPr indent="-228600" lvl="7" marL="3657600" marR="0" rtl="0" algn="l">
              <a:lnSpc>
                <a:spcPct val="115000"/>
              </a:lnSpc>
              <a:spcBef>
                <a:spcPts val="1600"/>
              </a:spcBef>
              <a:spcAft>
                <a:spcPts val="0"/>
              </a:spcAft>
              <a:buClr>
                <a:srgbClr val="434343"/>
              </a:buClr>
              <a:buSzPts val="1400"/>
              <a:buFont typeface="Calibri"/>
              <a:buNone/>
              <a:defRPr b="0" i="0" sz="2799" u="none" cap="none" strike="noStrike">
                <a:solidFill>
                  <a:srgbClr val="434343"/>
                </a:solidFill>
                <a:latin typeface="Calibri"/>
                <a:ea typeface="Calibri"/>
                <a:cs typeface="Calibri"/>
                <a:sym typeface="Calibri"/>
              </a:defRPr>
            </a:lvl8pPr>
            <a:lvl9pPr indent="-228600" lvl="8" marL="4114800" marR="0" rtl="0" algn="l">
              <a:lnSpc>
                <a:spcPct val="115000"/>
              </a:lnSpc>
              <a:spcBef>
                <a:spcPts val="1600"/>
              </a:spcBef>
              <a:spcAft>
                <a:spcPts val="1600"/>
              </a:spcAft>
              <a:buClr>
                <a:srgbClr val="434343"/>
              </a:buClr>
              <a:buSzPts val="1400"/>
              <a:buFont typeface="Calibri"/>
              <a:buNone/>
              <a:defRPr b="0" i="0" sz="2799" u="none" cap="none" strike="noStrike">
                <a:solidFill>
                  <a:srgbClr val="434343"/>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980075" y="976049"/>
            <a:ext cx="16061026" cy="8177813"/>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11995"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11995">
                <a:solidFill>
                  <a:schemeClr val="lt1"/>
                </a:solidFill>
                <a:latin typeface="Roboto"/>
                <a:ea typeface="Roboto"/>
                <a:cs typeface="Roboto"/>
                <a:sym typeface="Robot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9" name="Shape 29"/>
        <p:cNvGrpSpPr/>
        <p:nvPr/>
      </p:nvGrpSpPr>
      <p:grpSpPr>
        <a:xfrm>
          <a:off x="0" y="0"/>
          <a:ext cx="0" cy="0"/>
          <a:chOff x="0" y="0"/>
          <a:chExt cx="0" cy="0"/>
        </a:xfrm>
      </p:grpSpPr>
      <p:sp>
        <p:nvSpPr>
          <p:cNvPr id="30" name="Google Shape;30;p7"/>
          <p:cNvSpPr txBox="1"/>
          <p:nvPr>
            <p:ph type="title"/>
          </p:nvPr>
        </p:nvSpPr>
        <p:spPr>
          <a:xfrm>
            <a:off x="921500" y="2495444"/>
            <a:ext cx="16437063" cy="3925182"/>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F3F3F3"/>
              </a:buClr>
              <a:buSzPts val="1400"/>
              <a:buFont typeface="Calibri"/>
              <a:buNone/>
              <a:defRPr b="0" i="0" sz="23989" u="none" cap="none" strike="noStrike">
                <a:solidFill>
                  <a:srgbClr val="F3F3F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23989">
                <a:solidFill>
                  <a:schemeClr val="dk2"/>
                </a:solidFill>
                <a:latin typeface="Roboto"/>
                <a:ea typeface="Roboto"/>
                <a:cs typeface="Roboto"/>
                <a:sym typeface="Roboto"/>
              </a:defRPr>
            </a:lvl9pPr>
          </a:lstStyle>
          <a:p/>
        </p:txBody>
      </p:sp>
      <p:sp>
        <p:nvSpPr>
          <p:cNvPr id="31" name="Google Shape;31;p7"/>
          <p:cNvSpPr txBox="1"/>
          <p:nvPr>
            <p:ph idx="1" type="body"/>
          </p:nvPr>
        </p:nvSpPr>
        <p:spPr>
          <a:xfrm>
            <a:off x="3189415" y="6544819"/>
            <a:ext cx="11901233" cy="2600396"/>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5000"/>
              </a:lnSpc>
              <a:spcBef>
                <a:spcPts val="0"/>
              </a:spcBef>
              <a:spcAft>
                <a:spcPts val="0"/>
              </a:spcAft>
              <a:buClr>
                <a:srgbClr val="F3F3F3"/>
              </a:buClr>
              <a:buSzPts val="1400"/>
              <a:buFont typeface="Calibri"/>
              <a:buNone/>
              <a:defRPr b="0" i="0" sz="1800" u="none" cap="none" strike="noStrike">
                <a:solidFill>
                  <a:srgbClr val="F3F3F3"/>
                </a:solidFill>
                <a:latin typeface="Calibri"/>
                <a:ea typeface="Calibri"/>
                <a:cs typeface="Calibri"/>
                <a:sym typeface="Calibri"/>
              </a:defRPr>
            </a:lvl1pPr>
            <a:lvl2pPr indent="-228600" lvl="1" marL="914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2pPr>
            <a:lvl3pPr indent="-228600" lvl="2" marL="1371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3pPr>
            <a:lvl4pPr indent="-228600" lvl="3" marL="18288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4pPr>
            <a:lvl5pPr indent="-228600" lvl="4" marL="22860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5pPr>
            <a:lvl6pPr indent="-228600" lvl="5" marL="27432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6pPr>
            <a:lvl7pPr indent="-228600" lvl="6" marL="32004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7pPr>
            <a:lvl8pPr indent="-228600" lvl="7" marL="3657600" marR="0" rtl="0" algn="ctr">
              <a:lnSpc>
                <a:spcPct val="115000"/>
              </a:lnSpc>
              <a:spcBef>
                <a:spcPts val="1600"/>
              </a:spcBef>
              <a:spcAft>
                <a:spcPts val="0"/>
              </a:spcAft>
              <a:buClr>
                <a:srgbClr val="F3F3F3"/>
              </a:buClr>
              <a:buSzPts val="1400"/>
              <a:buFont typeface="Calibri"/>
              <a:buNone/>
              <a:defRPr b="0" i="0" sz="2799" u="none" cap="none" strike="noStrike">
                <a:solidFill>
                  <a:srgbClr val="F3F3F3"/>
                </a:solidFill>
                <a:latin typeface="Calibri"/>
                <a:ea typeface="Calibri"/>
                <a:cs typeface="Calibri"/>
                <a:sym typeface="Calibri"/>
              </a:defRPr>
            </a:lvl8pPr>
            <a:lvl9pPr indent="-228600" lvl="8" marL="4114800" marR="0" rtl="0" algn="ctr">
              <a:lnSpc>
                <a:spcPct val="115000"/>
              </a:lnSpc>
              <a:spcBef>
                <a:spcPts val="1600"/>
              </a:spcBef>
              <a:spcAft>
                <a:spcPts val="1600"/>
              </a:spcAft>
              <a:buClr>
                <a:srgbClr val="F3F3F3"/>
              </a:buClr>
              <a:buSzPts val="1400"/>
              <a:buFont typeface="Calibri"/>
              <a:buNone/>
              <a:defRPr b="0" i="0" sz="2799" u="none" cap="none" strike="noStrike">
                <a:solidFill>
                  <a:srgbClr val="F3F3F3"/>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 name="Shape 32"/>
        <p:cNvGrpSpPr/>
        <p:nvPr/>
      </p:nvGrpSpPr>
      <p:grpSpPr>
        <a:xfrm>
          <a:off x="0" y="0"/>
          <a:ext cx="0" cy="0"/>
          <a:chOff x="0" y="0"/>
          <a:chExt cx="0" cy="0"/>
        </a:xfrm>
      </p:grpSpPr>
      <p:sp>
        <p:nvSpPr>
          <p:cNvPr id="33" name="Google Shape;33;p8"/>
          <p:cNvSpPr txBox="1"/>
          <p:nvPr/>
        </p:nvSpPr>
        <p:spPr>
          <a:xfrm flipH="1" rot="10800000">
            <a:off x="6550356" y="50"/>
            <a:ext cx="11729707"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4" name="Google Shape;34;p8"/>
          <p:cNvSpPr/>
          <p:nvPr/>
        </p:nvSpPr>
        <p:spPr>
          <a:xfrm rot="-5400000">
            <a:off x="1517790" y="5032566"/>
            <a:ext cx="10282238"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5" name="Google Shape;35;p8"/>
          <p:cNvSpPr txBox="1"/>
          <p:nvPr>
            <p:ph type="title"/>
          </p:nvPr>
        </p:nvSpPr>
        <p:spPr>
          <a:xfrm>
            <a:off x="451958" y="715270"/>
            <a:ext cx="5613563" cy="1905917"/>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798"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4798">
                <a:solidFill>
                  <a:schemeClr val="lt1"/>
                </a:solidFill>
                <a:latin typeface="Roboto"/>
                <a:ea typeface="Roboto"/>
                <a:cs typeface="Roboto"/>
                <a:sym typeface="Roboto"/>
              </a:defRPr>
            </a:lvl9pPr>
          </a:lstStyle>
          <a:p/>
        </p:txBody>
      </p:sp>
      <p:sp>
        <p:nvSpPr>
          <p:cNvPr id="36" name="Google Shape;36;p8"/>
          <p:cNvSpPr txBox="1"/>
          <p:nvPr>
            <p:ph idx="1" type="body"/>
          </p:nvPr>
        </p:nvSpPr>
        <p:spPr>
          <a:xfrm>
            <a:off x="451954" y="2930244"/>
            <a:ext cx="5613563" cy="632407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3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3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ummary">
  <p:cSld name="Split Summary">
    <p:spTree>
      <p:nvGrpSpPr>
        <p:cNvPr id="37" name="Shape 37"/>
        <p:cNvGrpSpPr/>
        <p:nvPr/>
      </p:nvGrpSpPr>
      <p:grpSpPr>
        <a:xfrm>
          <a:off x="0" y="0"/>
          <a:ext cx="0" cy="0"/>
          <a:chOff x="0" y="0"/>
          <a:chExt cx="0" cy="0"/>
        </a:xfrm>
      </p:grpSpPr>
      <p:sp>
        <p:nvSpPr>
          <p:cNvPr id="38" name="Google Shape;38;p9"/>
          <p:cNvSpPr/>
          <p:nvPr/>
        </p:nvSpPr>
        <p:spPr>
          <a:xfrm flipH="1">
            <a:off x="0" y="0"/>
            <a:ext cx="9140032" cy="10282238"/>
          </a:xfrm>
          <a:prstGeom prst="rect">
            <a:avLst/>
          </a:prstGeom>
          <a:solidFill>
            <a:schemeClr val="accent4"/>
          </a:soli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39" name="Google Shape;39;p9"/>
          <p:cNvSpPr/>
          <p:nvPr/>
        </p:nvSpPr>
        <p:spPr>
          <a:xfrm rot="5400000">
            <a:off x="3891310" y="5033166"/>
            <a:ext cx="10281039" cy="217106"/>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rgbClr val="000000"/>
              </a:buClr>
              <a:buFont typeface="Arial"/>
              <a:buNone/>
            </a:pPr>
            <a:r>
              <a:t/>
            </a:r>
            <a:endParaRPr b="0" i="0" sz="5595" u="none" cap="none" strike="noStrike">
              <a:solidFill>
                <a:srgbClr val="000000"/>
              </a:solidFill>
              <a:latin typeface="Arial"/>
              <a:ea typeface="Arial"/>
              <a:cs typeface="Arial"/>
              <a:sym typeface="Arial"/>
            </a:endParaRPr>
          </a:p>
        </p:txBody>
      </p:sp>
      <p:sp>
        <p:nvSpPr>
          <p:cNvPr id="40" name="Google Shape;40;p9"/>
          <p:cNvSpPr txBox="1"/>
          <p:nvPr>
            <p:ph type="title"/>
          </p:nvPr>
        </p:nvSpPr>
        <p:spPr>
          <a:xfrm>
            <a:off x="530769" y="2465208"/>
            <a:ext cx="8086889" cy="2963228"/>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rgbClr val="434343"/>
              </a:buClr>
              <a:buSzPts val="1400"/>
              <a:buFont typeface="Calibri"/>
              <a:buNone/>
              <a:defRPr b="0" i="0" sz="8396" u="none" cap="none" strike="noStrike">
                <a:solidFill>
                  <a:srgbClr val="434343"/>
                </a:solidFill>
                <a:latin typeface="Calibri"/>
                <a:ea typeface="Calibri"/>
                <a:cs typeface="Calibri"/>
                <a:sym typeface="Calibri"/>
              </a:defRPr>
            </a:lvl1pPr>
            <a:lvl2pPr indent="0" lvl="1"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2pPr>
            <a:lvl3pPr indent="0" lvl="2"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3pPr>
            <a:lvl4pPr indent="0" lvl="3"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4pPr>
            <a:lvl5pPr indent="0" lvl="4"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5pPr>
            <a:lvl6pPr indent="0" lvl="5"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6pPr>
            <a:lvl7pPr indent="0" lvl="6"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7pPr>
            <a:lvl8pPr indent="0" lvl="7"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8pPr>
            <a:lvl9pPr indent="0" lvl="8" rtl="0" algn="ctr">
              <a:spcBef>
                <a:spcPts val="0"/>
              </a:spcBef>
              <a:spcAft>
                <a:spcPts val="0"/>
              </a:spcAft>
              <a:buClr>
                <a:schemeClr val="dk2"/>
              </a:buClr>
              <a:buSzPts val="1400"/>
              <a:buFont typeface="Roboto"/>
              <a:buNone/>
              <a:defRPr sz="8396">
                <a:solidFill>
                  <a:schemeClr val="dk2"/>
                </a:solidFill>
                <a:latin typeface="Roboto"/>
                <a:ea typeface="Roboto"/>
                <a:cs typeface="Roboto"/>
                <a:sym typeface="Roboto"/>
              </a:defRPr>
            </a:lvl9pPr>
          </a:lstStyle>
          <a:p/>
        </p:txBody>
      </p:sp>
      <p:sp>
        <p:nvSpPr>
          <p:cNvPr id="41" name="Google Shape;41;p9"/>
          <p:cNvSpPr txBox="1"/>
          <p:nvPr>
            <p:ph idx="1" type="subTitle"/>
          </p:nvPr>
        </p:nvSpPr>
        <p:spPr>
          <a:xfrm>
            <a:off x="530769" y="5556360"/>
            <a:ext cx="8086889" cy="2469055"/>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1pPr>
            <a:lvl2pPr indent="0" lvl="1"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2pPr>
            <a:lvl3pPr indent="0" lvl="2"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3pPr>
            <a:lvl4pPr indent="0" lvl="3"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4pPr>
            <a:lvl5pPr indent="0" lvl="4"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5pPr>
            <a:lvl6pPr indent="0" lvl="5"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6pPr>
            <a:lvl7pPr indent="0" lvl="6"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7pPr>
            <a:lvl8pPr indent="0" lvl="7"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8pPr>
            <a:lvl9pPr indent="0" lvl="8" marL="0" marR="0" rtl="0" algn="ctr">
              <a:lnSpc>
                <a:spcPct val="100000"/>
              </a:lnSpc>
              <a:spcBef>
                <a:spcPts val="0"/>
              </a:spcBef>
              <a:spcAft>
                <a:spcPts val="0"/>
              </a:spcAft>
              <a:buClr>
                <a:schemeClr val="lt2"/>
              </a:buClr>
              <a:buSzPts val="1400"/>
              <a:buFont typeface="Calibri"/>
              <a:buNone/>
              <a:defRPr b="0" i="0" sz="4198" u="none" cap="none" strike="noStrike">
                <a:solidFill>
                  <a:schemeClr val="lt2"/>
                </a:solidFill>
                <a:latin typeface="Calibri"/>
                <a:ea typeface="Calibri"/>
                <a:cs typeface="Calibri"/>
                <a:sym typeface="Calibri"/>
              </a:defRPr>
            </a:lvl9pPr>
          </a:lstStyle>
          <a:p/>
        </p:txBody>
      </p:sp>
      <p:sp>
        <p:nvSpPr>
          <p:cNvPr id="42" name="Google Shape;42;p9"/>
          <p:cNvSpPr txBox="1"/>
          <p:nvPr>
            <p:ph idx="2" type="body"/>
          </p:nvPr>
        </p:nvSpPr>
        <p:spPr>
          <a:xfrm>
            <a:off x="9874713" y="1447731"/>
            <a:ext cx="7670669" cy="7386779"/>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1"/>
              </a:buClr>
              <a:buSzPts val="1400"/>
              <a:buFont typeface="Calibri"/>
              <a:buNone/>
              <a:defRPr b="0" i="0" sz="3199" u="none" cap="none" strike="noStrike">
                <a:solidFill>
                  <a:schemeClr val="lt1"/>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1"/>
              </a:buClr>
              <a:buSzPts val="1400"/>
              <a:buFont typeface="Calibri"/>
              <a:buNone/>
              <a:defRPr b="0" i="0" sz="2799" u="none" cap="none" strike="noStrike">
                <a:solidFill>
                  <a:schemeClr val="lt1"/>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1"/>
              </a:buClr>
              <a:buSzPts val="1400"/>
              <a:buFont typeface="Calibri"/>
              <a:buNone/>
              <a:defRPr b="0" i="0" sz="2799"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rse Title and Author Name" type="title">
  <p:cSld name="TITLE">
    <p:bg>
      <p:bgPr>
        <a:solidFill>
          <a:srgbClr val="F37021"/>
        </a:solidFill>
      </p:bgPr>
    </p:bg>
    <p:spTree>
      <p:nvGrpSpPr>
        <p:cNvPr id="43" name="Shape 43"/>
        <p:cNvGrpSpPr/>
        <p:nvPr/>
      </p:nvGrpSpPr>
      <p:grpSpPr>
        <a:xfrm>
          <a:off x="0" y="0"/>
          <a:ext cx="0" cy="0"/>
          <a:chOff x="0" y="0"/>
          <a:chExt cx="0" cy="0"/>
        </a:xfrm>
      </p:grpSpPr>
      <p:sp>
        <p:nvSpPr>
          <p:cNvPr id="44" name="Google Shape;44;p10"/>
          <p:cNvSpPr txBox="1"/>
          <p:nvPr>
            <p:ph type="ctrTitle"/>
          </p:nvPr>
        </p:nvSpPr>
        <p:spPr>
          <a:xfrm>
            <a:off x="780711" y="3636865"/>
            <a:ext cx="16437063" cy="1866336"/>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9596"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9596">
                <a:solidFill>
                  <a:schemeClr val="lt1"/>
                </a:solidFill>
                <a:latin typeface="Roboto"/>
                <a:ea typeface="Roboto"/>
                <a:cs typeface="Roboto"/>
                <a:sym typeface="Roboto"/>
              </a:defRPr>
            </a:lvl9pPr>
          </a:lstStyle>
          <a:p/>
        </p:txBody>
      </p:sp>
      <p:sp>
        <p:nvSpPr>
          <p:cNvPr id="45" name="Google Shape;45;p10"/>
          <p:cNvSpPr txBox="1"/>
          <p:nvPr>
            <p:ph idx="1" type="subTitle"/>
          </p:nvPr>
        </p:nvSpPr>
        <p:spPr>
          <a:xfrm>
            <a:off x="780711" y="5575679"/>
            <a:ext cx="16437063" cy="865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1pPr>
            <a:lvl2pPr indent="0" lvl="1"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2pPr>
            <a:lvl3pPr indent="0" lvl="2"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3pPr>
            <a:lvl4pPr indent="0" lvl="3"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4pPr>
            <a:lvl5pPr indent="0" lvl="4"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5pPr>
            <a:lvl6pPr indent="0" lvl="5"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6pPr>
            <a:lvl7pPr indent="0" lvl="6"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7pPr>
            <a:lvl8pPr indent="0" lvl="7"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8pPr>
            <a:lvl9pPr indent="0" lvl="8" marL="0" marR="0" rtl="0" algn="l">
              <a:lnSpc>
                <a:spcPct val="100000"/>
              </a:lnSpc>
              <a:spcBef>
                <a:spcPts val="0"/>
              </a:spcBef>
              <a:spcAft>
                <a:spcPts val="0"/>
              </a:spcAft>
              <a:buClr>
                <a:schemeClr val="lt1"/>
              </a:buClr>
              <a:buSzPts val="1400"/>
              <a:buFont typeface="Calibri"/>
              <a:buNone/>
              <a:defRPr b="0" i="0" sz="4398"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8.xml"/><Relationship Id="rId11" Type="http://schemas.openxmlformats.org/officeDocument/2006/relationships/slideLayout" Target="../slideLayouts/slideLayout29.xml"/><Relationship Id="rId22" Type="http://schemas.openxmlformats.org/officeDocument/2006/relationships/theme" Target="../theme/theme2.xml"/><Relationship Id="rId10" Type="http://schemas.openxmlformats.org/officeDocument/2006/relationships/slideLayout" Target="../slideLayouts/slideLayout28.xml"/><Relationship Id="rId21" Type="http://schemas.openxmlformats.org/officeDocument/2006/relationships/slideLayout" Target="../slideLayouts/slideLayout39.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slideLayout" Target="../slideLayouts/slideLayout37.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33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3390" y="1476767"/>
            <a:ext cx="16437063" cy="1534689"/>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943390" y="3836374"/>
            <a:ext cx="16437063" cy="541789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8" name="Google Shape;8;p1"/>
          <p:cNvSpPr txBox="1"/>
          <p:nvPr>
            <p:ph idx="12" type="sldNum"/>
          </p:nvPr>
        </p:nvSpPr>
        <p:spPr>
          <a:xfrm>
            <a:off x="17039683" y="9386898"/>
            <a:ext cx="1096924" cy="786836"/>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58" name="Shape 58"/>
        <p:cNvGrpSpPr/>
        <p:nvPr/>
      </p:nvGrpSpPr>
      <p:grpSpPr>
        <a:xfrm>
          <a:off x="0" y="0"/>
          <a:ext cx="0" cy="0"/>
          <a:chOff x="0" y="0"/>
          <a:chExt cx="0" cy="0"/>
        </a:xfrm>
      </p:grpSpPr>
      <p:sp>
        <p:nvSpPr>
          <p:cNvPr id="59" name="Google Shape;59;p20"/>
          <p:cNvSpPr txBox="1"/>
          <p:nvPr>
            <p:ph type="title"/>
          </p:nvPr>
        </p:nvSpPr>
        <p:spPr>
          <a:xfrm>
            <a:off x="943390" y="1476767"/>
            <a:ext cx="16437000" cy="15348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lt1"/>
              </a:buClr>
              <a:buSzPts val="1400"/>
              <a:buFont typeface="Calibri"/>
              <a:buNone/>
              <a:defRPr b="0" i="0" sz="3200" u="none" cap="none" strike="noStrike">
                <a:solidFill>
                  <a:schemeClr val="lt1"/>
                </a:solidFill>
                <a:latin typeface="Calibri"/>
                <a:ea typeface="Calibri"/>
                <a:cs typeface="Calibri"/>
                <a:sym typeface="Calibri"/>
              </a:defRPr>
            </a:lvl1pPr>
            <a:lvl2pPr indent="0" lvl="1"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2pPr>
            <a:lvl3pPr indent="0" lvl="2"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3pPr>
            <a:lvl4pPr indent="0" lvl="3"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4pPr>
            <a:lvl5pPr indent="0" lvl="4"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5pPr>
            <a:lvl6pPr indent="0" lvl="5"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6pPr>
            <a:lvl7pPr indent="0" lvl="6"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7pPr>
            <a:lvl8pPr indent="0" lvl="7"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8pPr>
            <a:lvl9pPr indent="0" lvl="8" rtl="0">
              <a:spcBef>
                <a:spcPts val="0"/>
              </a:spcBef>
              <a:spcAft>
                <a:spcPts val="0"/>
              </a:spcAft>
              <a:buClr>
                <a:schemeClr val="lt1"/>
              </a:buClr>
              <a:buSzPts val="1400"/>
              <a:buFont typeface="Roboto"/>
              <a:buNone/>
              <a:defRPr sz="3200">
                <a:solidFill>
                  <a:schemeClr val="lt1"/>
                </a:solidFill>
                <a:latin typeface="Roboto"/>
                <a:ea typeface="Roboto"/>
                <a:cs typeface="Roboto"/>
                <a:sym typeface="Roboto"/>
              </a:defRPr>
            </a:lvl9pPr>
          </a:lstStyle>
          <a:p/>
        </p:txBody>
      </p:sp>
      <p:sp>
        <p:nvSpPr>
          <p:cNvPr id="60" name="Google Shape;60;p20"/>
          <p:cNvSpPr txBox="1"/>
          <p:nvPr>
            <p:ph idx="1" type="body"/>
          </p:nvPr>
        </p:nvSpPr>
        <p:spPr>
          <a:xfrm>
            <a:off x="943390" y="3836374"/>
            <a:ext cx="16437000" cy="5418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lt2"/>
              </a:buClr>
              <a:buSzPts val="1400"/>
              <a:buFont typeface="Calibri"/>
              <a:buNone/>
              <a:defRPr b="0" i="0" sz="1800" u="none" cap="none" strike="noStrike">
                <a:solidFill>
                  <a:schemeClr val="lt2"/>
                </a:solidFill>
                <a:latin typeface="Calibri"/>
                <a:ea typeface="Calibri"/>
                <a:cs typeface="Calibri"/>
                <a:sym typeface="Calibri"/>
              </a:defRPr>
            </a:lvl1pPr>
            <a:lvl2pPr indent="-228600" lvl="1" marL="914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2pPr>
            <a:lvl3pPr indent="-228600" lvl="2" marL="1371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3pPr>
            <a:lvl4pPr indent="-228600" lvl="3" marL="18288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4pPr>
            <a:lvl5pPr indent="-228600" lvl="4" marL="22860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5pPr>
            <a:lvl6pPr indent="-228600" lvl="5" marL="27432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6pPr>
            <a:lvl7pPr indent="-228600" lvl="6" marL="32004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7pPr>
            <a:lvl8pPr indent="-228600" lvl="7" marL="3657600" marR="0" rtl="0" algn="l">
              <a:lnSpc>
                <a:spcPct val="115000"/>
              </a:lnSpc>
              <a:spcBef>
                <a:spcPts val="1600"/>
              </a:spcBef>
              <a:spcAft>
                <a:spcPts val="0"/>
              </a:spcAft>
              <a:buClr>
                <a:schemeClr val="lt2"/>
              </a:buClr>
              <a:buSzPts val="1400"/>
              <a:buFont typeface="Calibri"/>
              <a:buNone/>
              <a:defRPr b="0" i="0" sz="2799" u="none" cap="none" strike="noStrike">
                <a:solidFill>
                  <a:schemeClr val="lt2"/>
                </a:solidFill>
                <a:latin typeface="Calibri"/>
                <a:ea typeface="Calibri"/>
                <a:cs typeface="Calibri"/>
                <a:sym typeface="Calibri"/>
              </a:defRPr>
            </a:lvl8pPr>
            <a:lvl9pPr indent="-228600" lvl="8" marL="4114800" marR="0" rtl="0" algn="l">
              <a:lnSpc>
                <a:spcPct val="115000"/>
              </a:lnSpc>
              <a:spcBef>
                <a:spcPts val="1600"/>
              </a:spcBef>
              <a:spcAft>
                <a:spcPts val="1600"/>
              </a:spcAft>
              <a:buClr>
                <a:schemeClr val="lt2"/>
              </a:buClr>
              <a:buSzPts val="1400"/>
              <a:buFont typeface="Calibri"/>
              <a:buNone/>
              <a:defRPr b="0" i="0" sz="2799" u="none" cap="none" strike="noStrike">
                <a:solidFill>
                  <a:schemeClr val="lt2"/>
                </a:solidFill>
                <a:latin typeface="Calibri"/>
                <a:ea typeface="Calibri"/>
                <a:cs typeface="Calibri"/>
                <a:sym typeface="Calibri"/>
              </a:defRPr>
            </a:lvl9pPr>
          </a:lstStyle>
          <a:p/>
        </p:txBody>
      </p:sp>
      <p:sp>
        <p:nvSpPr>
          <p:cNvPr id="61" name="Google Shape;61;p20"/>
          <p:cNvSpPr txBox="1"/>
          <p:nvPr>
            <p:ph idx="12" type="sldNum"/>
          </p:nvPr>
        </p:nvSpPr>
        <p:spPr>
          <a:xfrm>
            <a:off x="17039683" y="9386898"/>
            <a:ext cx="1096800" cy="7869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Font typeface="Roboto"/>
              <a:buNone/>
              <a:defRPr b="0" i="0" sz="1999"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7021"/>
        </a:solidFill>
      </p:bgPr>
    </p:bg>
    <p:spTree>
      <p:nvGrpSpPr>
        <p:cNvPr id="143" name="Shape 143"/>
        <p:cNvGrpSpPr/>
        <p:nvPr/>
      </p:nvGrpSpPr>
      <p:grpSpPr>
        <a:xfrm>
          <a:off x="0" y="0"/>
          <a:ext cx="0" cy="0"/>
          <a:chOff x="0" y="0"/>
          <a:chExt cx="0" cy="0"/>
        </a:xfrm>
      </p:grpSpPr>
      <p:sp>
        <p:nvSpPr>
          <p:cNvPr id="144" name="Google Shape;144;p42"/>
          <p:cNvSpPr txBox="1"/>
          <p:nvPr/>
        </p:nvSpPr>
        <p:spPr>
          <a:xfrm>
            <a:off x="699950" y="4332400"/>
            <a:ext cx="16992600" cy="2113500"/>
          </a:xfrm>
          <a:prstGeom prst="rect">
            <a:avLst/>
          </a:prstGeom>
          <a:noFill/>
          <a:ln>
            <a:noFill/>
          </a:ln>
        </p:spPr>
        <p:txBody>
          <a:bodyPr anchorCtr="0" anchor="b" bIns="182750" lIns="182750" spcFirstLastPara="1" rIns="182750" wrap="square" tIns="182750">
            <a:noAutofit/>
          </a:bodyPr>
          <a:lstStyle/>
          <a:p>
            <a:pPr indent="0" lvl="0" marL="0" rtl="0" algn="l">
              <a:spcBef>
                <a:spcPts val="0"/>
              </a:spcBef>
              <a:spcAft>
                <a:spcPts val="0"/>
              </a:spcAft>
              <a:buNone/>
            </a:pPr>
            <a:r>
              <a:rPr lang="en" sz="9596">
                <a:solidFill>
                  <a:srgbClr val="FFFFFF"/>
                </a:solidFill>
                <a:latin typeface="Calibri"/>
                <a:ea typeface="Calibri"/>
                <a:cs typeface="Calibri"/>
                <a:sym typeface="Calibri"/>
              </a:rPr>
              <a:t>Coding the Flask views</a:t>
            </a:r>
            <a:endParaRPr sz="9596">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3"/>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b="0" i="0" lang="en" sz="4395" u="none" cap="none" strike="noStrike">
                <a:solidFill>
                  <a:schemeClr val="lt1"/>
                </a:solidFill>
                <a:latin typeface="Calibri"/>
                <a:ea typeface="Calibri"/>
                <a:cs typeface="Calibri"/>
                <a:sym typeface="Calibri"/>
              </a:rPr>
              <a:t>In this Video, we are going to take a look at…</a:t>
            </a:r>
            <a:endParaRPr b="0" i="0" sz="4395" u="none" cap="none" strike="noStrike">
              <a:solidFill>
                <a:schemeClr val="lt1"/>
              </a:solidFill>
              <a:latin typeface="Calibri"/>
              <a:ea typeface="Calibri"/>
              <a:cs typeface="Calibri"/>
              <a:sym typeface="Calibri"/>
            </a:endParaRPr>
          </a:p>
        </p:txBody>
      </p:sp>
      <p:sp>
        <p:nvSpPr>
          <p:cNvPr id="150" name="Google Shape;150;p43"/>
          <p:cNvSpPr txBox="1"/>
          <p:nvPr>
            <p:ph idx="4294967295" type="body"/>
          </p:nvPr>
        </p:nvSpPr>
        <p:spPr>
          <a:xfrm>
            <a:off x="421350" y="1777593"/>
            <a:ext cx="17416800" cy="3411000"/>
          </a:xfrm>
          <a:prstGeom prst="rect">
            <a:avLst/>
          </a:prstGeom>
          <a:noFill/>
          <a:ln>
            <a:noFill/>
          </a:ln>
        </p:spPr>
        <p:txBody>
          <a:bodyPr anchorCtr="0" anchor="t" bIns="182675" lIns="182675" spcFirstLastPara="1" rIns="182675" wrap="square" tIns="182675">
            <a:noAutofit/>
          </a:bodyPr>
          <a:lstStyle/>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Flask views</a:t>
            </a:r>
            <a:endParaRPr sz="3997">
              <a:solidFill>
                <a:srgbClr val="434343"/>
              </a:solidFill>
            </a:endParaRPr>
          </a:p>
          <a:p>
            <a:pPr indent="-723084" lvl="0" marL="913584" marR="0" rtl="0" algn="l">
              <a:lnSpc>
                <a:spcPct val="115000"/>
              </a:lnSpc>
              <a:spcBef>
                <a:spcPts val="160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4"/>
          <p:cNvSpPr txBox="1"/>
          <p:nvPr/>
        </p:nvSpPr>
        <p:spPr>
          <a:xfrm>
            <a:off x="304800" y="1429750"/>
            <a:ext cx="17637300" cy="4671000"/>
          </a:xfrm>
          <a:prstGeom prst="rect">
            <a:avLst/>
          </a:prstGeom>
          <a:noFill/>
          <a:ln>
            <a:noFill/>
          </a:ln>
        </p:spPr>
        <p:txBody>
          <a:bodyPr anchorCtr="0" anchor="t" bIns="91425" lIns="91425" spcFirstLastPara="1" rIns="91425" wrap="square" tIns="91425">
            <a:noAutofit/>
          </a:bodyPr>
          <a:lstStyle/>
          <a:p>
            <a:pPr indent="-431800" lvl="0" marL="457200" rtl="0" algn="l">
              <a:lnSpc>
                <a:spcPct val="115000"/>
              </a:lnSpc>
              <a:spcBef>
                <a:spcPts val="1600"/>
              </a:spcBef>
              <a:spcAft>
                <a:spcPts val="0"/>
              </a:spcAft>
              <a:buClr>
                <a:srgbClr val="434343"/>
              </a:buClr>
              <a:buSzPts val="3200"/>
              <a:buFont typeface="Calibri"/>
              <a:buChar char="●"/>
            </a:pPr>
            <a:r>
              <a:rPr b="1" lang="en" sz="3200">
                <a:solidFill>
                  <a:srgbClr val="434343"/>
                </a:solidFill>
                <a:latin typeface="Calibri"/>
                <a:ea typeface="Calibri"/>
                <a:cs typeface="Calibri"/>
                <a:sym typeface="Calibri"/>
              </a:rPr>
              <a:t>Flask views</a:t>
            </a:r>
            <a:r>
              <a:rPr lang="en" sz="3200">
                <a:solidFill>
                  <a:srgbClr val="434343"/>
                </a:solidFill>
                <a:latin typeface="Calibri"/>
                <a:ea typeface="Calibri"/>
                <a:cs typeface="Calibri"/>
                <a:sym typeface="Calibri"/>
              </a:rPr>
              <a:t> compose the “C” (Control) of MVC pattern. </a:t>
            </a:r>
            <a:r>
              <a:rPr b="1" lang="en" sz="3200">
                <a:solidFill>
                  <a:srgbClr val="434343"/>
                </a:solidFill>
                <a:latin typeface="Calibri"/>
                <a:ea typeface="Calibri"/>
                <a:cs typeface="Calibri"/>
                <a:sym typeface="Calibri"/>
              </a:rPr>
              <a:t>Each view is a Python function</a:t>
            </a:r>
            <a:endParaRPr sz="3200">
              <a:solidFill>
                <a:srgbClr val="434343"/>
              </a:solidFill>
              <a:latin typeface="Calibri"/>
              <a:ea typeface="Calibri"/>
              <a:cs typeface="Calibri"/>
              <a:sym typeface="Calibri"/>
            </a:endParaRPr>
          </a:p>
          <a:p>
            <a:pPr indent="-431800" lvl="0" marL="457200" rtl="0" algn="l">
              <a:lnSpc>
                <a:spcPct val="115000"/>
              </a:lnSpc>
              <a:spcBef>
                <a:spcPts val="0"/>
              </a:spcBef>
              <a:spcAft>
                <a:spcPts val="0"/>
              </a:spcAft>
              <a:buClr>
                <a:srgbClr val="434343"/>
              </a:buClr>
              <a:buSzPts val="3200"/>
              <a:buFont typeface="Calibri"/>
              <a:buChar char="●"/>
            </a:pPr>
            <a:r>
              <a:rPr b="1" lang="en" sz="3200">
                <a:solidFill>
                  <a:srgbClr val="434343"/>
                </a:solidFill>
                <a:latin typeface="Calibri"/>
                <a:ea typeface="Calibri"/>
                <a:cs typeface="Calibri"/>
                <a:sym typeface="Calibri"/>
              </a:rPr>
              <a:t>URL routing is done with decorators:</a:t>
            </a:r>
            <a:endParaRPr sz="3200">
              <a:solidFill>
                <a:srgbClr val="434343"/>
              </a:solidFill>
              <a:latin typeface="Calibri"/>
              <a:ea typeface="Calibri"/>
              <a:cs typeface="Calibri"/>
              <a:sym typeface="Calibri"/>
            </a:endParaRPr>
          </a:p>
          <a:p>
            <a:pPr indent="-431800" lvl="1" marL="9144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a view can have multiple routes</a:t>
            </a:r>
            <a:endParaRPr sz="3200">
              <a:solidFill>
                <a:srgbClr val="434343"/>
              </a:solidFill>
              <a:latin typeface="Calibri"/>
              <a:ea typeface="Calibri"/>
              <a:cs typeface="Calibri"/>
              <a:sym typeface="Calibri"/>
            </a:endParaRPr>
          </a:p>
          <a:p>
            <a:pPr indent="-431800" lvl="1" marL="9144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routes can be parametrized and their invocation can be restricted to specific HTTP methods</a:t>
            </a:r>
            <a:endParaRPr sz="3200">
              <a:solidFill>
                <a:srgbClr val="434343"/>
              </a:solidFill>
              <a:latin typeface="Calibri"/>
              <a:ea typeface="Calibri"/>
              <a:cs typeface="Calibri"/>
              <a:sym typeface="Calibri"/>
            </a:endParaRPr>
          </a:p>
          <a:p>
            <a:pPr indent="-431800" lvl="0" marL="4572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Each view has access to </a:t>
            </a:r>
            <a:r>
              <a:rPr b="1" lang="en" sz="3200">
                <a:solidFill>
                  <a:srgbClr val="434343"/>
                </a:solidFill>
                <a:latin typeface="Calibri"/>
                <a:ea typeface="Calibri"/>
                <a:cs typeface="Calibri"/>
                <a:sym typeface="Calibri"/>
              </a:rPr>
              <a:t>global objects</a:t>
            </a:r>
            <a:r>
              <a:rPr lang="en" sz="3200">
                <a:solidFill>
                  <a:srgbClr val="434343"/>
                </a:solidFill>
                <a:latin typeface="Calibri"/>
                <a:ea typeface="Calibri"/>
                <a:cs typeface="Calibri"/>
                <a:sym typeface="Calibri"/>
              </a:rPr>
              <a:t> such as request, response and session</a:t>
            </a:r>
            <a:endParaRPr sz="3200">
              <a:solidFill>
                <a:srgbClr val="434343"/>
              </a:solidFill>
              <a:latin typeface="Calibri"/>
              <a:ea typeface="Calibri"/>
              <a:cs typeface="Calibri"/>
              <a:sym typeface="Calibri"/>
            </a:endParaRPr>
          </a:p>
          <a:p>
            <a:pPr indent="-431800" lvl="0" marL="457200" rtl="0" algn="l">
              <a:lnSpc>
                <a:spcPct val="115000"/>
              </a:lnSpc>
              <a:spcBef>
                <a:spcPts val="0"/>
              </a:spcBef>
              <a:spcAft>
                <a:spcPts val="0"/>
              </a:spcAft>
              <a:buClr>
                <a:srgbClr val="434343"/>
              </a:buClr>
              <a:buSzPts val="3200"/>
              <a:buFont typeface="Calibri"/>
              <a:buChar char="●"/>
            </a:pPr>
            <a:r>
              <a:rPr lang="en" sz="3200">
                <a:solidFill>
                  <a:srgbClr val="434343"/>
                </a:solidFill>
                <a:latin typeface="Calibri"/>
                <a:ea typeface="Calibri"/>
                <a:cs typeface="Calibri"/>
                <a:sym typeface="Calibri"/>
              </a:rPr>
              <a:t>Of course views can access also URL parameters, query parameters and headers</a:t>
            </a:r>
            <a:endParaRPr sz="3200">
              <a:solidFill>
                <a:srgbClr val="434343"/>
              </a:solidFill>
              <a:latin typeface="Calibri"/>
              <a:ea typeface="Calibri"/>
              <a:cs typeface="Calibri"/>
              <a:sym typeface="Calibri"/>
            </a:endParaRPr>
          </a:p>
        </p:txBody>
      </p:sp>
      <p:sp>
        <p:nvSpPr>
          <p:cNvPr id="156" name="Google Shape;156;p44"/>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rgbClr val="000000"/>
              </a:buClr>
              <a:buSzPts val="1100"/>
              <a:buFont typeface="Arial"/>
              <a:buNone/>
            </a:pPr>
            <a:r>
              <a:rPr lang="en" sz="4395"/>
              <a:t>Flask views</a:t>
            </a:r>
            <a:endParaRPr sz="4395"/>
          </a:p>
        </p:txBody>
      </p:sp>
      <p:sp>
        <p:nvSpPr>
          <p:cNvPr id="157" name="Google Shape;157;p44"/>
          <p:cNvSpPr txBox="1"/>
          <p:nvPr/>
        </p:nvSpPr>
        <p:spPr>
          <a:xfrm>
            <a:off x="2566650" y="5338125"/>
            <a:ext cx="12905100" cy="43404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Courier New"/>
                <a:ea typeface="Courier New"/>
                <a:cs typeface="Courier New"/>
                <a:sym typeface="Courier New"/>
              </a:rPr>
              <a:t>from flask import request, jsonify</a:t>
            </a:r>
            <a:endParaRPr b="1" sz="2800">
              <a:latin typeface="Courier New"/>
              <a:ea typeface="Courier New"/>
              <a:cs typeface="Courier New"/>
              <a:sym typeface="Courier New"/>
            </a:endParaRPr>
          </a:p>
          <a:p>
            <a:pPr indent="0" lvl="0" marL="0" rtl="0" algn="l">
              <a:spcBef>
                <a:spcPts val="0"/>
              </a:spcBef>
              <a:spcAft>
                <a:spcPts val="0"/>
              </a:spcAft>
              <a:buNone/>
            </a:pPr>
            <a:r>
              <a:t/>
            </a:r>
            <a:endParaRPr b="1" sz="2800">
              <a:latin typeface="Courier New"/>
              <a:ea typeface="Courier New"/>
              <a:cs typeface="Courier New"/>
              <a:sym typeface="Courier New"/>
            </a:endParaRPr>
          </a:p>
          <a:p>
            <a:pPr indent="0" lvl="0" marL="0" rtl="0" algn="l">
              <a:spcBef>
                <a:spcPts val="0"/>
              </a:spcBef>
              <a:spcAft>
                <a:spcPts val="0"/>
              </a:spcAft>
              <a:buNone/>
            </a:pPr>
            <a:r>
              <a:rPr b="1" lang="en" sz="2800">
                <a:solidFill>
                  <a:srgbClr val="0000FF"/>
                </a:solidFill>
                <a:latin typeface="Courier New"/>
                <a:ea typeface="Courier New"/>
                <a:cs typeface="Courier New"/>
                <a:sym typeface="Courier New"/>
              </a:rPr>
              <a:t>@app.route(</a:t>
            </a:r>
            <a:r>
              <a:rPr b="1" lang="en" sz="2800">
                <a:solidFill>
                  <a:srgbClr val="FF0000"/>
                </a:solidFill>
                <a:latin typeface="Courier New"/>
                <a:ea typeface="Courier New"/>
                <a:cs typeface="Courier New"/>
                <a:sym typeface="Courier New"/>
              </a:rPr>
              <a:t>'/items/&lt;int:item_id&gt;'</a:t>
            </a:r>
            <a:r>
              <a:rPr b="1" lang="en" sz="2800">
                <a:solidFill>
                  <a:srgbClr val="0000FF"/>
                </a:solidFill>
                <a:latin typeface="Courier New"/>
                <a:ea typeface="Courier New"/>
                <a:cs typeface="Courier New"/>
                <a:sym typeface="Courier New"/>
              </a:rPr>
              <a:t>, </a:t>
            </a:r>
            <a:r>
              <a:rPr b="1" lang="en" sz="2800">
                <a:solidFill>
                  <a:srgbClr val="9900FF"/>
                </a:solidFill>
                <a:latin typeface="Courier New"/>
                <a:ea typeface="Courier New"/>
                <a:cs typeface="Courier New"/>
                <a:sym typeface="Courier New"/>
              </a:rPr>
              <a:t>methods=['GET']</a:t>
            </a:r>
            <a:r>
              <a:rPr b="1" lang="en" sz="2800">
                <a:solidFill>
                  <a:srgbClr val="0000FF"/>
                </a:solidFill>
                <a:latin typeface="Courier New"/>
                <a:ea typeface="Courier New"/>
                <a:cs typeface="Courier New"/>
                <a:sym typeface="Courier New"/>
              </a:rPr>
              <a:t>)</a:t>
            </a:r>
            <a:endParaRPr b="1" sz="28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 sz="2800">
                <a:solidFill>
                  <a:srgbClr val="38761D"/>
                </a:solidFill>
                <a:latin typeface="Courier New"/>
                <a:ea typeface="Courier New"/>
                <a:cs typeface="Courier New"/>
                <a:sym typeface="Courier New"/>
              </a:rPr>
              <a:t>def read_item(item_id):</a:t>
            </a:r>
            <a:endParaRPr b="1" sz="2800">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verbose = request.args.get('verbose', None) or False</a:t>
            </a:r>
            <a:endParaRPr b="1" sz="2800">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if verbose:</a:t>
            </a:r>
            <a:endParaRPr b="1" sz="2800">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return jsonify(dict(desc='very long'))</a:t>
            </a:r>
            <a:endParaRPr b="1" sz="2800">
              <a:latin typeface="Courier New"/>
              <a:ea typeface="Courier New"/>
              <a:cs typeface="Courier New"/>
              <a:sym typeface="Courier New"/>
            </a:endParaRPr>
          </a:p>
          <a:p>
            <a:pPr indent="0" lvl="0" marL="0" rtl="0" algn="l">
              <a:spcBef>
                <a:spcPts val="0"/>
              </a:spcBef>
              <a:spcAft>
                <a:spcPts val="0"/>
              </a:spcAft>
              <a:buNone/>
            </a:pPr>
            <a:r>
              <a:rPr b="1" lang="en" sz="2800">
                <a:latin typeface="Courier New"/>
                <a:ea typeface="Courier New"/>
                <a:cs typeface="Courier New"/>
                <a:sym typeface="Courier New"/>
              </a:rPr>
              <a:t>    return jsonify(dict(desc='short'))</a:t>
            </a:r>
            <a:endParaRPr b="1" sz="2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5"/>
          <p:cNvSpPr txBox="1"/>
          <p:nvPr>
            <p:ph type="title"/>
          </p:nvPr>
        </p:nvSpPr>
        <p:spPr>
          <a:xfrm>
            <a:off x="980311" y="976048"/>
            <a:ext cx="16060500" cy="8177700"/>
          </a:xfrm>
          <a:prstGeom prst="rect">
            <a:avLst/>
          </a:prstGeom>
          <a:noFill/>
          <a:ln>
            <a:noFill/>
          </a:ln>
        </p:spPr>
        <p:txBody>
          <a:bodyPr anchorCtr="0" anchor="ctr"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lang="en"/>
              <a:t>Code Sample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6"/>
          <p:cNvSpPr txBox="1"/>
          <p:nvPr>
            <p:ph type="title"/>
          </p:nvPr>
        </p:nvSpPr>
        <p:spPr>
          <a:xfrm>
            <a:off x="200555" y="34902"/>
            <a:ext cx="17637300" cy="1204200"/>
          </a:xfrm>
          <a:prstGeom prst="rect">
            <a:avLst/>
          </a:prstGeom>
          <a:noFill/>
          <a:ln>
            <a:noFill/>
          </a:ln>
        </p:spPr>
        <p:txBody>
          <a:bodyPr anchorCtr="0" anchor="ctr" bIns="182675" lIns="182675" spcFirstLastPara="1" rIns="182675" wrap="square" tIns="182675">
            <a:noAutofit/>
          </a:bodyPr>
          <a:lstStyle/>
          <a:p>
            <a:pPr indent="0" lvl="0" marL="0" marR="0" rtl="0" algn="l">
              <a:lnSpc>
                <a:spcPct val="100000"/>
              </a:lnSpc>
              <a:spcBef>
                <a:spcPts val="0"/>
              </a:spcBef>
              <a:spcAft>
                <a:spcPts val="0"/>
              </a:spcAft>
              <a:buClr>
                <a:schemeClr val="lt1"/>
              </a:buClr>
              <a:buFont typeface="Calibri"/>
              <a:buNone/>
            </a:pPr>
            <a:r>
              <a:rPr lang="en" sz="4395"/>
              <a:t>Summary</a:t>
            </a:r>
            <a:endParaRPr b="0" i="0" sz="4395" u="none" cap="none" strike="noStrike">
              <a:solidFill>
                <a:schemeClr val="lt1"/>
              </a:solidFill>
              <a:latin typeface="Calibri"/>
              <a:ea typeface="Calibri"/>
              <a:cs typeface="Calibri"/>
              <a:sym typeface="Calibri"/>
            </a:endParaRPr>
          </a:p>
        </p:txBody>
      </p:sp>
      <p:sp>
        <p:nvSpPr>
          <p:cNvPr id="168" name="Google Shape;168;p46"/>
          <p:cNvSpPr txBox="1"/>
          <p:nvPr>
            <p:ph idx="4294967295" type="body"/>
          </p:nvPr>
        </p:nvSpPr>
        <p:spPr>
          <a:xfrm>
            <a:off x="421357" y="1777588"/>
            <a:ext cx="17416800" cy="8039400"/>
          </a:xfrm>
          <a:prstGeom prst="rect">
            <a:avLst/>
          </a:prstGeom>
          <a:noFill/>
          <a:ln>
            <a:noFill/>
          </a:ln>
        </p:spPr>
        <p:txBody>
          <a:bodyPr anchorCtr="0" anchor="t" bIns="182675" lIns="182675" spcFirstLastPara="1" rIns="182675" wrap="square" tIns="182675">
            <a:noAutofit/>
          </a:bodyPr>
          <a:lstStyle/>
          <a:p>
            <a:pPr indent="-723084" lvl="0" marL="913584" rtl="0" algn="l">
              <a:spcBef>
                <a:spcPts val="1600"/>
              </a:spcBef>
              <a:spcAft>
                <a:spcPts val="0"/>
              </a:spcAft>
              <a:buClr>
                <a:srgbClr val="434343"/>
              </a:buClr>
              <a:buSzPts val="3997"/>
              <a:buFont typeface="Calibri"/>
              <a:buChar char="●"/>
            </a:pPr>
            <a:r>
              <a:rPr lang="en" sz="3997">
                <a:solidFill>
                  <a:srgbClr val="434343"/>
                </a:solidFill>
              </a:rPr>
              <a:t>Flask views</a:t>
            </a:r>
            <a:endParaRPr sz="3997">
              <a:solidFill>
                <a:srgbClr val="434343"/>
              </a:solidFill>
            </a:endParaRPr>
          </a:p>
          <a:p>
            <a:pPr indent="-723084" lvl="0" marL="913584" rtl="0" algn="l">
              <a:spcBef>
                <a:spcPts val="1600"/>
              </a:spcBef>
              <a:spcAft>
                <a:spcPts val="0"/>
              </a:spcAft>
              <a:buClr>
                <a:srgbClr val="434343"/>
              </a:buClr>
              <a:buSzPts val="3997"/>
              <a:buFont typeface="Calibri"/>
              <a:buChar char="●"/>
            </a:pPr>
            <a:r>
              <a:rPr lang="en" sz="3997">
                <a:solidFill>
                  <a:srgbClr val="434343"/>
                </a:solidFill>
              </a:rPr>
              <a:t>Code sample</a:t>
            </a:r>
            <a:endParaRPr sz="3997">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7"/>
          <p:cNvSpPr txBox="1"/>
          <p:nvPr>
            <p:ph type="ctrTitle"/>
          </p:nvPr>
        </p:nvSpPr>
        <p:spPr>
          <a:xfrm>
            <a:off x="780954" y="3636866"/>
            <a:ext cx="16436700" cy="1866300"/>
          </a:xfrm>
          <a:prstGeom prst="rect">
            <a:avLst/>
          </a:prstGeom>
          <a:noFill/>
          <a:ln>
            <a:noFill/>
          </a:ln>
        </p:spPr>
        <p:txBody>
          <a:bodyPr anchorCtr="0" anchor="b" bIns="182750" lIns="182750" spcFirstLastPara="1" rIns="182750" wrap="square" tIns="182750">
            <a:noAutofit/>
          </a:bodyPr>
          <a:lstStyle/>
          <a:p>
            <a:pPr indent="0" lvl="0" marL="0" marR="0" rtl="0" algn="l">
              <a:lnSpc>
                <a:spcPct val="100000"/>
              </a:lnSpc>
              <a:spcBef>
                <a:spcPts val="0"/>
              </a:spcBef>
              <a:spcAft>
                <a:spcPts val="0"/>
              </a:spcAft>
              <a:buClr>
                <a:srgbClr val="000000"/>
              </a:buClr>
              <a:buSzPts val="1100"/>
              <a:buFont typeface="Arial"/>
              <a:buNone/>
            </a:pPr>
            <a:r>
              <a:t/>
            </a:r>
            <a:endParaRPr sz="7200"/>
          </a:p>
          <a:p>
            <a:pPr indent="0" lvl="0" marL="0" marR="0" rtl="0" algn="l">
              <a:lnSpc>
                <a:spcPct val="100000"/>
              </a:lnSpc>
              <a:spcBef>
                <a:spcPts val="0"/>
              </a:spcBef>
              <a:spcAft>
                <a:spcPts val="0"/>
              </a:spcAft>
              <a:buClr>
                <a:srgbClr val="000000"/>
              </a:buClr>
              <a:buSzPts val="1100"/>
              <a:buFont typeface="Arial"/>
              <a:buNone/>
            </a:pPr>
            <a:r>
              <a:t/>
            </a:r>
            <a:endParaRPr sz="7200"/>
          </a:p>
          <a:p>
            <a:pPr indent="0" lvl="0" marL="0" marR="0" rtl="0" algn="l">
              <a:lnSpc>
                <a:spcPct val="100000"/>
              </a:lnSpc>
              <a:spcBef>
                <a:spcPts val="0"/>
              </a:spcBef>
              <a:spcAft>
                <a:spcPts val="0"/>
              </a:spcAft>
              <a:buClr>
                <a:srgbClr val="000000"/>
              </a:buClr>
              <a:buSzPts val="1100"/>
              <a:buFont typeface="Arial"/>
              <a:buNone/>
            </a:pPr>
            <a:r>
              <a:rPr lang="en" sz="7200"/>
              <a:t>Creating a protected area and handling user authentication with a credential form</a:t>
            </a:r>
            <a:endParaRPr sz="7200"/>
          </a:p>
        </p:txBody>
      </p:sp>
      <p:sp>
        <p:nvSpPr>
          <p:cNvPr id="174" name="Google Shape;174;p47"/>
          <p:cNvSpPr txBox="1"/>
          <p:nvPr>
            <p:ph idx="1" type="subTitle"/>
          </p:nvPr>
        </p:nvSpPr>
        <p:spPr>
          <a:xfrm>
            <a:off x="780954" y="5575679"/>
            <a:ext cx="16436700" cy="865500"/>
          </a:xfrm>
          <a:prstGeom prst="rect">
            <a:avLst/>
          </a:prstGeom>
          <a:noFill/>
          <a:ln>
            <a:noFill/>
          </a:ln>
        </p:spPr>
        <p:txBody>
          <a:bodyPr anchorCtr="0" anchor="t" bIns="182750" lIns="182750" spcFirstLastPara="1" rIns="182750" wrap="square" tIns="182750">
            <a:noAutofit/>
          </a:bodyPr>
          <a:lstStyle/>
          <a:p>
            <a:pPr indent="0" lvl="0" marL="0" marR="0" rtl="0" algn="l">
              <a:lnSpc>
                <a:spcPct val="100000"/>
              </a:lnSpc>
              <a:spcBef>
                <a:spcPts val="0"/>
              </a:spcBef>
              <a:spcAft>
                <a:spcPts val="0"/>
              </a:spcAft>
              <a:buClr>
                <a:schemeClr val="lt1"/>
              </a:buClr>
              <a:buFont typeface="Calibri"/>
              <a:buNone/>
            </a:pPr>
            <a:r>
              <a:rPr b="0" i="0" lang="en" sz="4398" u="none" cap="none" strike="noStrike">
                <a:solidFill>
                  <a:schemeClr val="lt1"/>
                </a:solidFill>
                <a:latin typeface="Calibri"/>
                <a:ea typeface="Calibri"/>
                <a:cs typeface="Calibri"/>
                <a:sym typeface="Calibri"/>
              </a:rPr>
              <a:t>Next Video</a:t>
            </a:r>
            <a:endParaRPr b="0" i="0" sz="4398"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