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2225" cx="1828005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313e1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3313e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60855f80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60855f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bea090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0bea09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3313e1d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3313e1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71ee3da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71ee3d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100" cy="45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00" cy="80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/>
        </p:nvSpPr>
        <p:spPr>
          <a:xfrm>
            <a:off x="699950" y="4332400"/>
            <a:ext cx="16992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Exploring a simple data model through the Django ORM</a:t>
            </a:r>
            <a:endParaRPr sz="959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0" y="1777593"/>
            <a:ext cx="1741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Setup the Django project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sample</a:t>
            </a:r>
            <a:endParaRPr sz="3997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Setup the Django project</a:t>
            </a:r>
            <a:endParaRPr sz="4395"/>
          </a:p>
        </p:txBody>
      </p:sp>
      <p:sp>
        <p:nvSpPr>
          <p:cNvPr id="156" name="Google Shape;156;p44"/>
          <p:cNvSpPr txBox="1"/>
          <p:nvPr/>
        </p:nvSpPr>
        <p:spPr>
          <a:xfrm>
            <a:off x="76200" y="1357425"/>
            <a:ext cx="17404500" cy="8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project and an app: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django-admin startproject world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cd world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startapp places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the app to the </a:t>
            </a:r>
            <a:r>
              <a:rPr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dict in the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settings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world/settings.py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Code down the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 places/models.py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Make the initial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migrations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installed apps: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Apply initial migrations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(this writes data to DB):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Populate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SQLite database from a JSON file dump: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loaddata ../places.json</a:t>
            </a:r>
            <a:endParaRPr sz="2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Now you can open up a Django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shell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play with the models: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shell</a:t>
            </a:r>
            <a:endParaRPr sz="2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980311" y="976048"/>
            <a:ext cx="160605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Code Sample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Summary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6"/>
          <p:cNvSpPr txBox="1"/>
          <p:nvPr>
            <p:ph idx="4294967295" type="body"/>
          </p:nvPr>
        </p:nvSpPr>
        <p:spPr>
          <a:xfrm>
            <a:off x="421357" y="1777588"/>
            <a:ext cx="17416800" cy="8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Setup the Django project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sample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"/>
          <p:cNvSpPr txBox="1"/>
          <p:nvPr>
            <p:ph type="ctrTitle"/>
          </p:nvPr>
        </p:nvSpPr>
        <p:spPr>
          <a:xfrm>
            <a:off x="784582" y="3637519"/>
            <a:ext cx="16429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9000"/>
              <a:t>Publish your Curriculum Vitae </a:t>
            </a:r>
            <a:endParaRPr sz="9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9000"/>
              <a:t>as an API on Django</a:t>
            </a:r>
            <a:endParaRPr b="0" i="0" sz="9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7"/>
          <p:cNvSpPr txBox="1"/>
          <p:nvPr>
            <p:ph idx="1" type="subTitle"/>
          </p:nvPr>
        </p:nvSpPr>
        <p:spPr>
          <a:xfrm>
            <a:off x="784582" y="5575490"/>
            <a:ext cx="16429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Section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