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7" r:id="rId3"/>
    <p:sldMasterId id="214748368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10282225" cx="1828005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1"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br>
              <a:rPr b="0" i="0" lang="en" sz="1100" u="none" cap="none" strike="noStrike">
                <a:solidFill>
                  <a:schemeClr val="dk1"/>
                </a:solidFill>
                <a:latin typeface="Arial"/>
                <a:ea typeface="Arial"/>
                <a:cs typeface="Arial"/>
                <a:sym typeface="Arial"/>
              </a:rPr>
            </a:br>
            <a:r>
              <a:rPr b="0" i="0" lang="en" sz="1100" u="none" cap="none" strike="noStrike">
                <a:solidFill>
                  <a:schemeClr val="dk1"/>
                </a:solidFill>
                <a:latin typeface="Arial"/>
                <a:ea typeface="Arial"/>
                <a:cs typeface="Arial"/>
                <a:sym typeface="Arial"/>
              </a:rPr>
              <a:t>This would be the introduction slide of the topic that you are covering in this subsection.</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When this slide plays, you could talk about the main aim that we’d be covering in this video.</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a3313e1da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g2a3313e1da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Before the start of the video, we’d like to highlight what are important topics or pointers that we’d be covering in this video. This slide would immediately follow the intro/name slide. This would just be say 2-3 points for the viewers to know what they are getting into.</a:t>
            </a:r>
            <a:endParaRPr/>
          </a:p>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f8123506f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g2f8123506f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Here the name of the next video needs to be mentioned. The narration as you guessed it would be just letting the viewer know exactly where we are at and what we’d be taking over next!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a3313e1da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2a3313e1d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Before the start of the video, we’d like to highlight what are important topics or pointers that we’d be covering in this video. This slide would immediately follow the intro/name slide. This would just be say 2-3 points for the viewers to know what they are getting into.</a:t>
            </a:r>
            <a:endParaRPr/>
          </a:p>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1084e68c3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31084e68c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Before the start of the video, we’d like to highlight what are important topics or pointers that we’d be covering in this video. This slide would immediately follow the intro/name slide. This would just be say 2-3 points for the viewers to know what they are getting into.</a:t>
            </a:r>
            <a:endParaRPr/>
          </a:p>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f60855f80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g2f60855f80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Before the start of the video, we’d like to highlight what are important topics or pointers that we’d be covering in this video. This slide would immediately follow the intro/name slide. This would just be say 2-3 points for the viewers to know what they are getting into.</a:t>
            </a:r>
            <a:endParaRPr/>
          </a:p>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1084e68c3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g31084e68c3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Before the start of the video, we’d like to highlight what are important topics or pointers that we’d be covering in this video. This slide would immediately follow the intro/name slide. This would just be say 2-3 points for the viewers to know what they are getting into.</a:t>
            </a:r>
            <a:endParaRPr/>
          </a:p>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1084e68c3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g31084e68c3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Before the start of the video, we’d like to highlight what are important topics or pointers that we’d be covering in this video. This slide would immediately follow the intro/name slide. This would just be say 2-3 points for the viewers to know what they are getting into.</a:t>
            </a:r>
            <a:endParaRPr/>
          </a:p>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1084e68c3_0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g31084e68c3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Before the start of the video, we’d like to highlight what are important topics or pointers that we’d be covering in this video. This slide would immediately follow the intro/name slide. This would just be say 2-3 points for the viewers to know what they are getting into.</a:t>
            </a:r>
            <a:endParaRPr/>
          </a:p>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1084e68c3_0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g31084e68c3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Before the start of the video, we’d like to highlight what are important topics or pointers that we’d be covering in this video. This slide would immediately follow the intro/name slide. This would just be say 2-3 points for the viewers to know what they are getting into.</a:t>
            </a:r>
            <a:endParaRPr/>
          </a:p>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1084e68c3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g31084e68c3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Before the start of the video, we’d like to highlight what are important topics or pointers that we’d be covering in this video. This slide would immediately follow the intro/name slide. This would just be say 2-3 points for the viewers to know what they are getting into.</a:t>
            </a:r>
            <a:endParaRPr/>
          </a:p>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and Subsection Title">
  <p:cSld name="Section and Subsection Title">
    <p:bg>
      <p:bgPr>
        <a:solidFill>
          <a:srgbClr val="F37021"/>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780711" y="3636865"/>
            <a:ext cx="16437063" cy="1866336"/>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9596"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9pPr>
          </a:lstStyle>
          <a:p/>
        </p:txBody>
      </p:sp>
      <p:sp>
        <p:nvSpPr>
          <p:cNvPr id="11" name="Google Shape;11;p2"/>
          <p:cNvSpPr txBox="1"/>
          <p:nvPr>
            <p:ph idx="1" type="subTitle"/>
          </p:nvPr>
        </p:nvSpPr>
        <p:spPr>
          <a:xfrm>
            <a:off x="780711" y="5575679"/>
            <a:ext cx="16437063" cy="865399"/>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0" lvl="1"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2pPr>
            <a:lvl3pPr indent="0" lvl="2"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3pPr>
            <a:lvl4pPr indent="0" lvl="3"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4pPr>
            <a:lvl5pPr indent="0" lvl="4"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5pPr>
            <a:lvl6pPr indent="0" lvl="5"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6pPr>
            <a:lvl7pPr indent="0" lvl="6"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7pPr>
            <a:lvl8pPr indent="0" lvl="7"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8pPr>
            <a:lvl9pPr indent="0" lvl="8"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46" name="Shape 46"/>
        <p:cNvGrpSpPr/>
        <p:nvPr/>
      </p:nvGrpSpPr>
      <p:grpSpPr>
        <a:xfrm>
          <a:off x="0" y="0"/>
          <a:ext cx="0" cy="0"/>
          <a:chOff x="0" y="0"/>
          <a:chExt cx="0" cy="0"/>
        </a:xfrm>
      </p:grpSpPr>
      <p:sp>
        <p:nvSpPr>
          <p:cNvPr id="47" name="Google Shape;47;p11"/>
          <p:cNvSpPr txBox="1"/>
          <p:nvPr/>
        </p:nvSpPr>
        <p:spPr>
          <a:xfrm flipH="1" rot="10800000">
            <a:off x="0" y="0"/>
            <a:ext cx="18280063" cy="9387452"/>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48" name="Google Shape;48;p11"/>
          <p:cNvSpPr/>
          <p:nvPr/>
        </p:nvSpPr>
        <p:spPr>
          <a:xfrm flipH="1" rot="10800000">
            <a:off x="0" y="9241171"/>
            <a:ext cx="18280063" cy="14813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49" name="Google Shape;49;p11"/>
          <p:cNvSpPr txBox="1"/>
          <p:nvPr>
            <p:ph idx="1" type="body"/>
          </p:nvPr>
        </p:nvSpPr>
        <p:spPr>
          <a:xfrm>
            <a:off x="114251" y="9389302"/>
            <a:ext cx="16756724" cy="892986"/>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1pPr>
            <a:lvl2pPr indent="-228600" lvl="1" marL="914400" marR="0" rtl="0" algn="l">
              <a:lnSpc>
                <a:spcPct val="115000"/>
              </a:lnSpc>
              <a:spcBef>
                <a:spcPts val="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2"/>
              </a:buClr>
              <a:buSzPts val="1400"/>
              <a:buFont typeface="Calibri"/>
              <a:buNone/>
              <a:defRPr b="0" i="0" sz="2799" u="none" cap="none" strike="noStrike">
                <a:solidFill>
                  <a:schemeClr val="lt2"/>
                </a:solidFill>
                <a:latin typeface="Calibri"/>
                <a:ea typeface="Calibri"/>
                <a:cs typeface="Calibri"/>
                <a:sym typeface="Calibri"/>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Assembly)">
  <p:cSld name="Blank (Assembly)">
    <p:bg>
      <p:bgPr>
        <a:solidFill>
          <a:srgbClr val="3E5DAA"/>
        </a:solidFill>
      </p:bgPr>
    </p:bg>
    <p:spTree>
      <p:nvGrpSpPr>
        <p:cNvPr id="51" name="Shape 51"/>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lassic)">
  <p:cSld name="Blank (Classic)">
    <p:bg>
      <p:bgPr>
        <a:solidFill>
          <a:srgbClr val="F37021"/>
        </a:solidFill>
      </p:bgPr>
    </p:bg>
    <p:spTree>
      <p:nvGrpSpPr>
        <p:cNvPr id="52" name="Shape 52"/>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Ruby)">
  <p:cSld name="Blank (Ruby)">
    <p:bg>
      <p:bgPr>
        <a:solidFill>
          <a:srgbClr val="EE2D4A"/>
        </a:solidFill>
      </p:bgPr>
    </p:bg>
    <p:spTree>
      <p:nvGrpSpPr>
        <p:cNvPr id="53" name="Shape 53"/>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Field)">
  <p:cSld name="Blank (Field)">
    <p:bg>
      <p:bgPr>
        <a:solidFill>
          <a:srgbClr val="00A349"/>
        </a:solidFill>
      </p:bgPr>
    </p:bg>
    <p:spTree>
      <p:nvGrpSpPr>
        <p:cNvPr id="54" name="Shape 54"/>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Evolve)">
  <p:cSld name="Blank (Evolve)">
    <p:bg>
      <p:bgPr>
        <a:solidFill>
          <a:srgbClr val="29BEC6"/>
        </a:solidFill>
      </p:bgPr>
    </p:bg>
    <p:spTree>
      <p:nvGrpSpPr>
        <p:cNvPr id="55" name="Shape 55"/>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Hack)">
  <p:cSld name="Blank (Hack)">
    <p:bg>
      <p:bgPr>
        <a:solidFill>
          <a:srgbClr val="4C3896"/>
        </a:solidFill>
      </p:bgPr>
    </p:bg>
    <p:spTree>
      <p:nvGrpSpPr>
        <p:cNvPr id="56" name="Shape 56"/>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print)">
  <p:cSld name="Blank (Sprint)">
    <p:bg>
      <p:bgPr>
        <a:solidFill>
          <a:srgbClr val="BE1A8C"/>
        </a:solidFill>
      </p:bgPr>
    </p:bg>
    <p:spTree>
      <p:nvGrpSpPr>
        <p:cNvPr id="57" name="Shape 57"/>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and Subsection Title">
  <p:cSld name="Section and Subsection Title">
    <p:spTree>
      <p:nvGrpSpPr>
        <p:cNvPr id="62" name="Shape 62"/>
        <p:cNvGrpSpPr/>
        <p:nvPr/>
      </p:nvGrpSpPr>
      <p:grpSpPr>
        <a:xfrm>
          <a:off x="0" y="0"/>
          <a:ext cx="0" cy="0"/>
          <a:chOff x="0" y="0"/>
          <a:chExt cx="0" cy="0"/>
        </a:xfrm>
      </p:grpSpPr>
      <p:sp>
        <p:nvSpPr>
          <p:cNvPr id="63" name="Google Shape;63;p21"/>
          <p:cNvSpPr txBox="1"/>
          <p:nvPr>
            <p:ph type="ctrTitle"/>
          </p:nvPr>
        </p:nvSpPr>
        <p:spPr>
          <a:xfrm>
            <a:off x="780711" y="3636865"/>
            <a:ext cx="16437000" cy="18663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9596"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9pPr>
          </a:lstStyle>
          <a:p/>
        </p:txBody>
      </p:sp>
      <p:sp>
        <p:nvSpPr>
          <p:cNvPr id="64" name="Google Shape;64;p21"/>
          <p:cNvSpPr txBox="1"/>
          <p:nvPr>
            <p:ph idx="1" type="subTitle"/>
          </p:nvPr>
        </p:nvSpPr>
        <p:spPr>
          <a:xfrm>
            <a:off x="780711" y="5575679"/>
            <a:ext cx="16437000" cy="8655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0" lvl="1"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2pPr>
            <a:lvl3pPr indent="0" lvl="2"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3pPr>
            <a:lvl4pPr indent="0" lvl="3"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4pPr>
            <a:lvl5pPr indent="0" lvl="4"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5pPr>
            <a:lvl6pPr indent="0" lvl="5"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6pPr>
            <a:lvl7pPr indent="0" lvl="6"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7pPr>
            <a:lvl8pPr indent="0" lvl="7"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8pPr>
            <a:lvl9pPr indent="0" lvl="8"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9pPr>
          </a:lstStyle>
          <a:p/>
        </p:txBody>
      </p:sp>
      <p:pic>
        <p:nvPicPr>
          <p:cNvPr descr="icon-white.png" id="65" name="Google Shape;65;p21"/>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 name="Shape 12"/>
        <p:cNvGrpSpPr/>
        <p:nvPr/>
      </p:nvGrpSpPr>
      <p:grpSpPr>
        <a:xfrm>
          <a:off x="0" y="0"/>
          <a:ext cx="0" cy="0"/>
          <a:chOff x="0" y="0"/>
          <a:chExt cx="0" cy="0"/>
        </a:xfrm>
      </p:grpSpPr>
      <p:sp>
        <p:nvSpPr>
          <p:cNvPr id="13" name="Google Shape;13;p3"/>
          <p:cNvSpPr/>
          <p:nvPr/>
        </p:nvSpPr>
        <p:spPr>
          <a:xfrm flipH="1" rot="10800000">
            <a:off x="0" y="1312192"/>
            <a:ext cx="18280063" cy="8970046"/>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4" name="Google Shape;14;p3"/>
          <p:cNvSpPr/>
          <p:nvPr/>
        </p:nvSpPr>
        <p:spPr>
          <a:xfrm>
            <a:off x="0" y="1312094"/>
            <a:ext cx="18280063" cy="217099"/>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5" name="Google Shape;15;p3"/>
          <p:cNvSpPr txBox="1"/>
          <p:nvPr>
            <p:ph type="title"/>
          </p:nvPr>
        </p:nvSpPr>
        <p:spPr>
          <a:xfrm>
            <a:off x="196414" y="32685"/>
            <a:ext cx="17645539" cy="1204842"/>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9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urse Title" type="title">
  <p:cSld name="TITLE">
    <p:spTree>
      <p:nvGrpSpPr>
        <p:cNvPr id="66" name="Shape 66"/>
        <p:cNvGrpSpPr/>
        <p:nvPr/>
      </p:nvGrpSpPr>
      <p:grpSpPr>
        <a:xfrm>
          <a:off x="0" y="0"/>
          <a:ext cx="0" cy="0"/>
          <a:chOff x="0" y="0"/>
          <a:chExt cx="0" cy="0"/>
        </a:xfrm>
      </p:grpSpPr>
      <p:sp>
        <p:nvSpPr>
          <p:cNvPr id="67" name="Google Shape;67;p22"/>
          <p:cNvSpPr txBox="1"/>
          <p:nvPr>
            <p:ph type="title"/>
          </p:nvPr>
        </p:nvSpPr>
        <p:spPr>
          <a:xfrm>
            <a:off x="780711" y="5605055"/>
            <a:ext cx="16437000" cy="11460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51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pic>
        <p:nvPicPr>
          <p:cNvPr descr="Packt-Logo-white.png" id="68" name="Google Shape;68;p22"/>
          <p:cNvPicPr preferRelativeResize="0"/>
          <p:nvPr/>
        </p:nvPicPr>
        <p:blipFill rotWithShape="1">
          <a:blip r:embed="rId2">
            <a:alphaModFix/>
          </a:blip>
          <a:srcRect b="0" l="0" r="0" t="0"/>
          <a:stretch/>
        </p:blipFill>
        <p:spPr>
          <a:xfrm>
            <a:off x="225403" y="2954094"/>
            <a:ext cx="6745412" cy="3231841"/>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lone Introduction or Summary" type="secHead">
  <p:cSld name="SECTION_HEADER">
    <p:spTree>
      <p:nvGrpSpPr>
        <p:cNvPr id="69" name="Shape 69"/>
        <p:cNvGrpSpPr/>
        <p:nvPr/>
      </p:nvGrpSpPr>
      <p:grpSpPr>
        <a:xfrm>
          <a:off x="0" y="0"/>
          <a:ext cx="0" cy="0"/>
          <a:chOff x="0" y="0"/>
          <a:chExt cx="0" cy="0"/>
        </a:xfrm>
      </p:grpSpPr>
      <p:sp>
        <p:nvSpPr>
          <p:cNvPr id="70" name="Google Shape;70;p23"/>
          <p:cNvSpPr txBox="1"/>
          <p:nvPr>
            <p:ph type="title"/>
          </p:nvPr>
        </p:nvSpPr>
        <p:spPr>
          <a:xfrm>
            <a:off x="921500" y="4128788"/>
            <a:ext cx="16437000" cy="20247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8396"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9pPr>
          </a:lstStyle>
          <a:p/>
        </p:txBody>
      </p:sp>
      <p:pic>
        <p:nvPicPr>
          <p:cNvPr descr="icon-white.png" id="71" name="Google Shape;71;p23"/>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2" name="Shape 72"/>
        <p:cNvGrpSpPr/>
        <p:nvPr/>
      </p:nvGrpSpPr>
      <p:grpSpPr>
        <a:xfrm>
          <a:off x="0" y="0"/>
          <a:ext cx="0" cy="0"/>
          <a:chOff x="0" y="0"/>
          <a:chExt cx="0" cy="0"/>
        </a:xfrm>
      </p:grpSpPr>
      <p:sp>
        <p:nvSpPr>
          <p:cNvPr id="73" name="Google Shape;73;p24"/>
          <p:cNvSpPr/>
          <p:nvPr/>
        </p:nvSpPr>
        <p:spPr>
          <a:xfrm flipH="1" rot="10800000">
            <a:off x="0" y="3370539"/>
            <a:ext cx="18280200" cy="6911700"/>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74" name="Google Shape;74;p24"/>
          <p:cNvSpPr/>
          <p:nvPr/>
        </p:nvSpPr>
        <p:spPr>
          <a:xfrm>
            <a:off x="0" y="3370440"/>
            <a:ext cx="18280200" cy="2172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75" name="Google Shape;75;p24"/>
          <p:cNvSpPr txBox="1"/>
          <p:nvPr>
            <p:ph type="title"/>
          </p:nvPr>
        </p:nvSpPr>
        <p:spPr>
          <a:xfrm>
            <a:off x="943390" y="1476767"/>
            <a:ext cx="16437000" cy="15348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76" name="Google Shape;76;p24"/>
          <p:cNvSpPr txBox="1"/>
          <p:nvPr>
            <p:ph idx="1" type="body"/>
          </p:nvPr>
        </p:nvSpPr>
        <p:spPr>
          <a:xfrm>
            <a:off x="943390" y="3836374"/>
            <a:ext cx="16437000" cy="54180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799" u="none" cap="none" strike="noStrike">
                <a:solidFill>
                  <a:srgbClr val="434343"/>
                </a:solidFill>
                <a:latin typeface="Calibri"/>
                <a:ea typeface="Calibri"/>
                <a:cs typeface="Calibri"/>
                <a:sym typeface="Calibri"/>
              </a:defRPr>
            </a:lvl9pPr>
          </a:lstStyle>
          <a:p/>
        </p:txBody>
      </p:sp>
      <p:pic>
        <p:nvPicPr>
          <p:cNvPr descr="icon-beacon.png" id="77" name="Google Shape;77;p24"/>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8" name="Shape 78"/>
        <p:cNvGrpSpPr/>
        <p:nvPr/>
      </p:nvGrpSpPr>
      <p:grpSpPr>
        <a:xfrm>
          <a:off x="0" y="0"/>
          <a:ext cx="0" cy="0"/>
          <a:chOff x="0" y="0"/>
          <a:chExt cx="0" cy="0"/>
        </a:xfrm>
      </p:grpSpPr>
      <p:sp>
        <p:nvSpPr>
          <p:cNvPr id="79" name="Google Shape;79;p25"/>
          <p:cNvSpPr/>
          <p:nvPr/>
        </p:nvSpPr>
        <p:spPr>
          <a:xfrm flipH="1" rot="10800000">
            <a:off x="0" y="3370539"/>
            <a:ext cx="18280200" cy="6911700"/>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80" name="Google Shape;80;p25"/>
          <p:cNvSpPr/>
          <p:nvPr/>
        </p:nvSpPr>
        <p:spPr>
          <a:xfrm>
            <a:off x="0" y="3370440"/>
            <a:ext cx="18280200" cy="2172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81" name="Google Shape;81;p25"/>
          <p:cNvSpPr txBox="1"/>
          <p:nvPr>
            <p:ph type="title"/>
          </p:nvPr>
        </p:nvSpPr>
        <p:spPr>
          <a:xfrm>
            <a:off x="943390" y="1476767"/>
            <a:ext cx="16437000" cy="15348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82" name="Google Shape;82;p25"/>
          <p:cNvSpPr txBox="1"/>
          <p:nvPr>
            <p:ph idx="1" type="body"/>
          </p:nvPr>
        </p:nvSpPr>
        <p:spPr>
          <a:xfrm>
            <a:off x="943390" y="3836375"/>
            <a:ext cx="7996200" cy="54180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3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399" u="none" cap="none" strike="noStrike">
                <a:solidFill>
                  <a:srgbClr val="434343"/>
                </a:solidFill>
                <a:latin typeface="Calibri"/>
                <a:ea typeface="Calibri"/>
                <a:cs typeface="Calibri"/>
                <a:sym typeface="Calibri"/>
              </a:defRPr>
            </a:lvl9pPr>
          </a:lstStyle>
          <a:p/>
        </p:txBody>
      </p:sp>
      <p:sp>
        <p:nvSpPr>
          <p:cNvPr id="83" name="Google Shape;83;p25"/>
          <p:cNvSpPr txBox="1"/>
          <p:nvPr>
            <p:ph idx="2" type="body"/>
          </p:nvPr>
        </p:nvSpPr>
        <p:spPr>
          <a:xfrm>
            <a:off x="9384425" y="3836375"/>
            <a:ext cx="7996200" cy="54180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3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399" u="none" cap="none" strike="noStrike">
                <a:solidFill>
                  <a:srgbClr val="434343"/>
                </a:solidFill>
                <a:latin typeface="Calibri"/>
                <a:ea typeface="Calibri"/>
                <a:cs typeface="Calibri"/>
                <a:sym typeface="Calibri"/>
              </a:defRPr>
            </a:lvl9pPr>
          </a:lstStyle>
          <a:p/>
        </p:txBody>
      </p:sp>
      <p:pic>
        <p:nvPicPr>
          <p:cNvPr descr="icon-beacon.png" id="84" name="Google Shape;84;p25"/>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5" name="Shape 85"/>
        <p:cNvGrpSpPr/>
        <p:nvPr/>
      </p:nvGrpSpPr>
      <p:grpSpPr>
        <a:xfrm>
          <a:off x="0" y="0"/>
          <a:ext cx="0" cy="0"/>
          <a:chOff x="0" y="0"/>
          <a:chExt cx="0" cy="0"/>
        </a:xfrm>
      </p:grpSpPr>
      <p:sp>
        <p:nvSpPr>
          <p:cNvPr id="86" name="Google Shape;86;p26"/>
          <p:cNvSpPr/>
          <p:nvPr/>
        </p:nvSpPr>
        <p:spPr>
          <a:xfrm flipH="1" rot="10800000">
            <a:off x="0" y="1312238"/>
            <a:ext cx="18280200" cy="8970000"/>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87" name="Google Shape;87;p26"/>
          <p:cNvSpPr/>
          <p:nvPr/>
        </p:nvSpPr>
        <p:spPr>
          <a:xfrm>
            <a:off x="0" y="1312094"/>
            <a:ext cx="18280200" cy="2172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88" name="Google Shape;88;p26"/>
          <p:cNvSpPr txBox="1"/>
          <p:nvPr>
            <p:ph type="title"/>
          </p:nvPr>
        </p:nvSpPr>
        <p:spPr>
          <a:xfrm>
            <a:off x="196414" y="32685"/>
            <a:ext cx="17645400" cy="12048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9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9pPr>
          </a:lstStyle>
          <a:p/>
        </p:txBody>
      </p:sp>
      <p:pic>
        <p:nvPicPr>
          <p:cNvPr descr="icon-beacon.png" id="89" name="Google Shape;89;p26"/>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90" name="Shape 90"/>
        <p:cNvGrpSpPr/>
        <p:nvPr/>
      </p:nvGrpSpPr>
      <p:grpSpPr>
        <a:xfrm>
          <a:off x="0" y="0"/>
          <a:ext cx="0" cy="0"/>
          <a:chOff x="0" y="0"/>
          <a:chExt cx="0" cy="0"/>
        </a:xfrm>
      </p:grpSpPr>
      <p:sp>
        <p:nvSpPr>
          <p:cNvPr id="91" name="Google Shape;91;p27"/>
          <p:cNvSpPr txBox="1"/>
          <p:nvPr/>
        </p:nvSpPr>
        <p:spPr>
          <a:xfrm flipH="1" rot="10800000">
            <a:off x="6550356" y="88"/>
            <a:ext cx="11729700" cy="10282200"/>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92" name="Google Shape;92;p27"/>
          <p:cNvSpPr/>
          <p:nvPr/>
        </p:nvSpPr>
        <p:spPr>
          <a:xfrm rot="-5400000">
            <a:off x="1517856" y="5032538"/>
            <a:ext cx="10282200" cy="2172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93" name="Google Shape;93;p27"/>
          <p:cNvSpPr txBox="1"/>
          <p:nvPr>
            <p:ph type="title"/>
          </p:nvPr>
        </p:nvSpPr>
        <p:spPr>
          <a:xfrm>
            <a:off x="451958" y="715270"/>
            <a:ext cx="5613600" cy="19059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7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9pPr>
          </a:lstStyle>
          <a:p/>
        </p:txBody>
      </p:sp>
      <p:sp>
        <p:nvSpPr>
          <p:cNvPr id="94" name="Google Shape;94;p27"/>
          <p:cNvSpPr txBox="1"/>
          <p:nvPr>
            <p:ph idx="1" type="body"/>
          </p:nvPr>
        </p:nvSpPr>
        <p:spPr>
          <a:xfrm>
            <a:off x="451954" y="2930244"/>
            <a:ext cx="5613600" cy="63240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399" u="none" cap="none" strike="noStrike">
                <a:solidFill>
                  <a:schemeClr val="lt1"/>
                </a:solidFill>
                <a:latin typeface="Calibri"/>
                <a:ea typeface="Calibri"/>
                <a:cs typeface="Calibri"/>
                <a:sym typeface="Calibri"/>
              </a:defRPr>
            </a:lvl9pPr>
          </a:lstStyle>
          <a:p/>
        </p:txBody>
      </p:sp>
      <p:pic>
        <p:nvPicPr>
          <p:cNvPr descr="icon-beacon.png" id="95" name="Google Shape;95;p27"/>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96" name="Shape 96"/>
        <p:cNvGrpSpPr/>
        <p:nvPr/>
      </p:nvGrpSpPr>
      <p:grpSpPr>
        <a:xfrm>
          <a:off x="0" y="0"/>
          <a:ext cx="0" cy="0"/>
          <a:chOff x="0" y="0"/>
          <a:chExt cx="0" cy="0"/>
        </a:xfrm>
      </p:grpSpPr>
      <p:sp>
        <p:nvSpPr>
          <p:cNvPr id="97" name="Google Shape;97;p28"/>
          <p:cNvSpPr txBox="1"/>
          <p:nvPr>
            <p:ph type="title"/>
          </p:nvPr>
        </p:nvSpPr>
        <p:spPr>
          <a:xfrm>
            <a:off x="980075" y="976049"/>
            <a:ext cx="16061100" cy="81777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11995"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9pPr>
          </a:lstStyle>
          <a:p/>
        </p:txBody>
      </p:sp>
      <p:pic>
        <p:nvPicPr>
          <p:cNvPr descr="icon-white.png" id="98" name="Google Shape;98;p28"/>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Summary">
  <p:cSld name="Split Summary">
    <p:spTree>
      <p:nvGrpSpPr>
        <p:cNvPr id="99" name="Shape 99"/>
        <p:cNvGrpSpPr/>
        <p:nvPr/>
      </p:nvGrpSpPr>
      <p:grpSpPr>
        <a:xfrm>
          <a:off x="0" y="0"/>
          <a:ext cx="0" cy="0"/>
          <a:chOff x="0" y="0"/>
          <a:chExt cx="0" cy="0"/>
        </a:xfrm>
      </p:grpSpPr>
      <p:sp>
        <p:nvSpPr>
          <p:cNvPr id="100" name="Google Shape;100;p29"/>
          <p:cNvSpPr/>
          <p:nvPr/>
        </p:nvSpPr>
        <p:spPr>
          <a:xfrm flipH="1">
            <a:off x="-68" y="0"/>
            <a:ext cx="9140100" cy="10282200"/>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01" name="Google Shape;101;p29"/>
          <p:cNvSpPr/>
          <p:nvPr/>
        </p:nvSpPr>
        <p:spPr>
          <a:xfrm rot="5400000">
            <a:off x="3891283" y="5033100"/>
            <a:ext cx="10281000" cy="2172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02" name="Google Shape;102;p29"/>
          <p:cNvSpPr txBox="1"/>
          <p:nvPr>
            <p:ph type="title"/>
          </p:nvPr>
        </p:nvSpPr>
        <p:spPr>
          <a:xfrm>
            <a:off x="530769" y="2465208"/>
            <a:ext cx="8086800" cy="29631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434343"/>
              </a:buClr>
              <a:buSzPts val="1400"/>
              <a:buFont typeface="Calibri"/>
              <a:buNone/>
              <a:defRPr b="0" i="0" sz="8396" u="none" cap="none" strike="noStrike">
                <a:solidFill>
                  <a:srgbClr val="434343"/>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9pPr>
          </a:lstStyle>
          <a:p/>
        </p:txBody>
      </p:sp>
      <p:sp>
        <p:nvSpPr>
          <p:cNvPr id="103" name="Google Shape;103;p29"/>
          <p:cNvSpPr txBox="1"/>
          <p:nvPr>
            <p:ph idx="1" type="subTitle"/>
          </p:nvPr>
        </p:nvSpPr>
        <p:spPr>
          <a:xfrm>
            <a:off x="530769" y="5556360"/>
            <a:ext cx="8086800" cy="24690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1pPr>
            <a:lvl2pPr indent="0" lvl="1"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2pPr>
            <a:lvl3pPr indent="0" lvl="2"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3pPr>
            <a:lvl4pPr indent="0" lvl="3"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4pPr>
            <a:lvl5pPr indent="0" lvl="4"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5pPr>
            <a:lvl6pPr indent="0" lvl="5"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6pPr>
            <a:lvl7pPr indent="0" lvl="6"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7pPr>
            <a:lvl8pPr indent="0" lvl="7"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8pPr>
            <a:lvl9pPr indent="0" lvl="8"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9pPr>
          </a:lstStyle>
          <a:p/>
        </p:txBody>
      </p:sp>
      <p:sp>
        <p:nvSpPr>
          <p:cNvPr id="104" name="Google Shape;104;p29"/>
          <p:cNvSpPr txBox="1"/>
          <p:nvPr>
            <p:ph idx="2" type="body"/>
          </p:nvPr>
        </p:nvSpPr>
        <p:spPr>
          <a:xfrm>
            <a:off x="9874713" y="1447731"/>
            <a:ext cx="7670700" cy="73869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799" u="none" cap="none" strike="noStrike">
                <a:solidFill>
                  <a:schemeClr val="lt1"/>
                </a:solidFill>
                <a:latin typeface="Calibri"/>
                <a:ea typeface="Calibri"/>
                <a:cs typeface="Calibri"/>
                <a:sym typeface="Calibri"/>
              </a:defRPr>
            </a:lvl9pPr>
          </a:lstStyle>
          <a:p/>
        </p:txBody>
      </p:sp>
      <p:pic>
        <p:nvPicPr>
          <p:cNvPr descr="icon-white.png" id="105" name="Google Shape;105;p29"/>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uthor Profile">
  <p:cSld name="Author Profile">
    <p:spTree>
      <p:nvGrpSpPr>
        <p:cNvPr id="106" name="Shape 106"/>
        <p:cNvGrpSpPr/>
        <p:nvPr/>
      </p:nvGrpSpPr>
      <p:grpSpPr>
        <a:xfrm>
          <a:off x="0" y="0"/>
          <a:ext cx="0" cy="0"/>
          <a:chOff x="0" y="0"/>
          <a:chExt cx="0" cy="0"/>
        </a:xfrm>
      </p:grpSpPr>
      <p:sp>
        <p:nvSpPr>
          <p:cNvPr id="107" name="Google Shape;107;p30"/>
          <p:cNvSpPr/>
          <p:nvPr/>
        </p:nvSpPr>
        <p:spPr>
          <a:xfrm flipH="1">
            <a:off x="-68" y="0"/>
            <a:ext cx="9140100" cy="10282200"/>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08" name="Google Shape;108;p30"/>
          <p:cNvSpPr/>
          <p:nvPr/>
        </p:nvSpPr>
        <p:spPr>
          <a:xfrm rot="5400000">
            <a:off x="3891283" y="5033100"/>
            <a:ext cx="10281000" cy="2172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09" name="Google Shape;109;p30"/>
          <p:cNvSpPr txBox="1"/>
          <p:nvPr>
            <p:ph type="title"/>
          </p:nvPr>
        </p:nvSpPr>
        <p:spPr>
          <a:xfrm>
            <a:off x="530769" y="6772113"/>
            <a:ext cx="8086800" cy="29631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4285F4"/>
              </a:buClr>
              <a:buSzPts val="1400"/>
              <a:buFont typeface="Calibri"/>
              <a:buNone/>
              <a:defRPr b="0" i="0" sz="4798" u="none" cap="none" strike="noStrike">
                <a:solidFill>
                  <a:srgbClr val="4285F4"/>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9pPr>
          </a:lstStyle>
          <a:p/>
        </p:txBody>
      </p:sp>
      <p:sp>
        <p:nvSpPr>
          <p:cNvPr id="110" name="Google Shape;110;p30"/>
          <p:cNvSpPr txBox="1"/>
          <p:nvPr>
            <p:ph idx="1" type="body"/>
          </p:nvPr>
        </p:nvSpPr>
        <p:spPr>
          <a:xfrm>
            <a:off x="9874713" y="1447731"/>
            <a:ext cx="7670700" cy="73869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799" u="none" cap="none" strike="noStrike">
                <a:solidFill>
                  <a:schemeClr val="lt1"/>
                </a:solidFill>
                <a:latin typeface="Calibri"/>
                <a:ea typeface="Calibri"/>
                <a:cs typeface="Calibri"/>
                <a:sym typeface="Calibri"/>
              </a:defRPr>
            </a:lvl9pPr>
          </a:lstStyle>
          <a:p/>
        </p:txBody>
      </p:sp>
      <p:pic>
        <p:nvPicPr>
          <p:cNvPr descr="icon-white.png" id="111" name="Google Shape;111;p30"/>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pic>
        <p:nvPicPr>
          <p:cNvPr descr="Corporate headshot of a man" id="112" name="Google Shape;112;p30"/>
          <p:cNvPicPr preferRelativeResize="0"/>
          <p:nvPr/>
        </p:nvPicPr>
        <p:blipFill rotWithShape="1">
          <a:blip r:embed="rId3">
            <a:alphaModFix/>
          </a:blip>
          <a:srcRect b="0" l="0" r="0" t="0"/>
          <a:stretch/>
        </p:blipFill>
        <p:spPr>
          <a:xfrm>
            <a:off x="2284116" y="1835103"/>
            <a:ext cx="4580100" cy="4580100"/>
          </a:xfrm>
          <a:prstGeom prst="ellipse">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113" name="Shape 113"/>
        <p:cNvGrpSpPr/>
        <p:nvPr/>
      </p:nvGrpSpPr>
      <p:grpSpPr>
        <a:xfrm>
          <a:off x="0" y="0"/>
          <a:ext cx="0" cy="0"/>
          <a:chOff x="0" y="0"/>
          <a:chExt cx="0" cy="0"/>
        </a:xfrm>
      </p:grpSpPr>
      <p:sp>
        <p:nvSpPr>
          <p:cNvPr id="114" name="Google Shape;114;p31"/>
          <p:cNvSpPr txBox="1"/>
          <p:nvPr/>
        </p:nvSpPr>
        <p:spPr>
          <a:xfrm flipH="1" rot="10800000">
            <a:off x="0" y="-148"/>
            <a:ext cx="18280200" cy="9387600"/>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15" name="Google Shape;115;p31"/>
          <p:cNvSpPr/>
          <p:nvPr/>
        </p:nvSpPr>
        <p:spPr>
          <a:xfrm flipH="1" rot="10800000">
            <a:off x="0" y="9241102"/>
            <a:ext cx="18280200" cy="1482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16" name="Google Shape;116;p31"/>
          <p:cNvSpPr txBox="1"/>
          <p:nvPr>
            <p:ph idx="1" type="body"/>
          </p:nvPr>
        </p:nvSpPr>
        <p:spPr>
          <a:xfrm>
            <a:off x="114251" y="9389302"/>
            <a:ext cx="16756800" cy="893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1pPr>
            <a:lvl2pPr indent="-228600" lvl="1" marL="914400" marR="0" rtl="0" algn="l">
              <a:lnSpc>
                <a:spcPct val="115000"/>
              </a:lnSpc>
              <a:spcBef>
                <a:spcPts val="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2"/>
              </a:buClr>
              <a:buSzPts val="1400"/>
              <a:buFont typeface="Calibri"/>
              <a:buNone/>
              <a:defRPr b="0" i="0" sz="2799" u="none" cap="none" strike="noStrike">
                <a:solidFill>
                  <a:schemeClr val="lt2"/>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 name="Shape 16"/>
        <p:cNvGrpSpPr/>
        <p:nvPr/>
      </p:nvGrpSpPr>
      <p:grpSpPr>
        <a:xfrm>
          <a:off x="0" y="0"/>
          <a:ext cx="0" cy="0"/>
          <a:chOff x="0" y="0"/>
          <a:chExt cx="0" cy="0"/>
        </a:xfrm>
      </p:grpSpPr>
      <p:sp>
        <p:nvSpPr>
          <p:cNvPr id="17" name="Google Shape;17;p4"/>
          <p:cNvSpPr/>
          <p:nvPr/>
        </p:nvSpPr>
        <p:spPr>
          <a:xfrm flipH="1" rot="10800000">
            <a:off x="0" y="3370440"/>
            <a:ext cx="18280063" cy="6911799"/>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8" name="Google Shape;18;p4"/>
          <p:cNvSpPr/>
          <p:nvPr/>
        </p:nvSpPr>
        <p:spPr>
          <a:xfrm>
            <a:off x="0" y="3370440"/>
            <a:ext cx="18280063" cy="217099"/>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9" name="Google Shape;19;p4"/>
          <p:cNvSpPr txBox="1"/>
          <p:nvPr>
            <p:ph type="title"/>
          </p:nvPr>
        </p:nvSpPr>
        <p:spPr>
          <a:xfrm>
            <a:off x="943390" y="1476767"/>
            <a:ext cx="16437063" cy="153468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20" name="Google Shape;20;p4"/>
          <p:cNvSpPr txBox="1"/>
          <p:nvPr>
            <p:ph idx="1" type="body"/>
          </p:nvPr>
        </p:nvSpPr>
        <p:spPr>
          <a:xfrm>
            <a:off x="943390" y="3836375"/>
            <a:ext cx="7996328" cy="5417889"/>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3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399" u="none" cap="none" strike="noStrike">
                <a:solidFill>
                  <a:srgbClr val="434343"/>
                </a:solidFill>
                <a:latin typeface="Calibri"/>
                <a:ea typeface="Calibri"/>
                <a:cs typeface="Calibri"/>
                <a:sym typeface="Calibri"/>
              </a:defRPr>
            </a:lvl9pPr>
          </a:lstStyle>
          <a:p/>
        </p:txBody>
      </p:sp>
      <p:sp>
        <p:nvSpPr>
          <p:cNvPr id="21" name="Google Shape;21;p4"/>
          <p:cNvSpPr txBox="1"/>
          <p:nvPr>
            <p:ph idx="2" type="body"/>
          </p:nvPr>
        </p:nvSpPr>
        <p:spPr>
          <a:xfrm>
            <a:off x="9384425" y="3836375"/>
            <a:ext cx="7996328" cy="5417889"/>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3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399" u="none" cap="none" strike="noStrike">
                <a:solidFill>
                  <a:srgbClr val="434343"/>
                </a:solidFill>
                <a:latin typeface="Calibri"/>
                <a:ea typeface="Calibri"/>
                <a:cs typeface="Calibri"/>
                <a:sym typeface="Calibri"/>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117" name="Shape 117"/>
        <p:cNvGrpSpPr/>
        <p:nvPr/>
      </p:nvGrpSpPr>
      <p:grpSpPr>
        <a:xfrm>
          <a:off x="0" y="0"/>
          <a:ext cx="0" cy="0"/>
          <a:chOff x="0" y="0"/>
          <a:chExt cx="0" cy="0"/>
        </a:xfrm>
      </p:grpSpPr>
      <p:sp>
        <p:nvSpPr>
          <p:cNvPr id="118" name="Google Shape;118;p32"/>
          <p:cNvSpPr txBox="1"/>
          <p:nvPr>
            <p:ph type="title"/>
          </p:nvPr>
        </p:nvSpPr>
        <p:spPr>
          <a:xfrm>
            <a:off x="921500" y="2495444"/>
            <a:ext cx="16437000" cy="39252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F3F3F3"/>
              </a:buClr>
              <a:buSzPts val="1400"/>
              <a:buFont typeface="Calibri"/>
              <a:buNone/>
              <a:defRPr b="0" i="0" sz="23989" u="none" cap="none" strike="noStrike">
                <a:solidFill>
                  <a:srgbClr val="F3F3F3"/>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9pPr>
          </a:lstStyle>
          <a:p/>
        </p:txBody>
      </p:sp>
      <p:sp>
        <p:nvSpPr>
          <p:cNvPr id="119" name="Google Shape;119;p32"/>
          <p:cNvSpPr txBox="1"/>
          <p:nvPr>
            <p:ph idx="1" type="body"/>
          </p:nvPr>
        </p:nvSpPr>
        <p:spPr>
          <a:xfrm>
            <a:off x="3189415" y="6544819"/>
            <a:ext cx="11901300" cy="2600400"/>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15000"/>
              </a:lnSpc>
              <a:spcBef>
                <a:spcPts val="0"/>
              </a:spcBef>
              <a:spcAft>
                <a:spcPts val="0"/>
              </a:spcAft>
              <a:buClr>
                <a:srgbClr val="F3F3F3"/>
              </a:buClr>
              <a:buSzPts val="1400"/>
              <a:buFont typeface="Calibri"/>
              <a:buNone/>
              <a:defRPr b="0" i="0" sz="1800" u="none" cap="none" strike="noStrike">
                <a:solidFill>
                  <a:srgbClr val="F3F3F3"/>
                </a:solidFill>
                <a:latin typeface="Calibri"/>
                <a:ea typeface="Calibri"/>
                <a:cs typeface="Calibri"/>
                <a:sym typeface="Calibri"/>
              </a:defRPr>
            </a:lvl1pPr>
            <a:lvl2pPr indent="-228600" lvl="1" marL="9144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2pPr>
            <a:lvl3pPr indent="-228600" lvl="2" marL="13716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3pPr>
            <a:lvl4pPr indent="-228600" lvl="3" marL="18288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4pPr>
            <a:lvl5pPr indent="-228600" lvl="4" marL="22860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5pPr>
            <a:lvl6pPr indent="-228600" lvl="5" marL="27432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6pPr>
            <a:lvl7pPr indent="-228600" lvl="6" marL="32004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7pPr>
            <a:lvl8pPr indent="-228600" lvl="7" marL="36576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8pPr>
            <a:lvl9pPr indent="-228600" lvl="8" marL="4114800" marR="0" rtl="0" algn="ctr">
              <a:lnSpc>
                <a:spcPct val="115000"/>
              </a:lnSpc>
              <a:spcBef>
                <a:spcPts val="1600"/>
              </a:spcBef>
              <a:spcAft>
                <a:spcPts val="1600"/>
              </a:spcAft>
              <a:buClr>
                <a:srgbClr val="F3F3F3"/>
              </a:buClr>
              <a:buSzPts val="1400"/>
              <a:buFont typeface="Calibri"/>
              <a:buNone/>
              <a:defRPr b="0" i="0" sz="2799" u="none" cap="none" strike="noStrike">
                <a:solidFill>
                  <a:srgbClr val="F3F3F3"/>
                </a:solidFill>
                <a:latin typeface="Calibri"/>
                <a:ea typeface="Calibri"/>
                <a:cs typeface="Calibri"/>
                <a:sym typeface="Calibri"/>
              </a:defRPr>
            </a:lvl9pPr>
          </a:lstStyle>
          <a:p/>
        </p:txBody>
      </p:sp>
      <p:pic>
        <p:nvPicPr>
          <p:cNvPr descr="icon-white.png" id="120" name="Google Shape;120;p32"/>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1" name="Shape 121"/>
        <p:cNvGrpSpPr/>
        <p:nvPr/>
      </p:nvGrpSpPr>
      <p:grpSpPr>
        <a:xfrm>
          <a:off x="0" y="0"/>
          <a:ext cx="0" cy="0"/>
          <a:chOff x="0" y="0"/>
          <a:chExt cx="0" cy="0"/>
        </a:xfrm>
      </p:grpSpPr>
      <p:pic>
        <p:nvPicPr>
          <p:cNvPr descr="icon-white.png" id="122" name="Google Shape;122;p33"/>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End">
  <p:cSld name="Section End">
    <p:spTree>
      <p:nvGrpSpPr>
        <p:cNvPr id="123" name="Shape 123"/>
        <p:cNvGrpSpPr/>
        <p:nvPr/>
      </p:nvGrpSpPr>
      <p:grpSpPr>
        <a:xfrm>
          <a:off x="0" y="0"/>
          <a:ext cx="0" cy="0"/>
          <a:chOff x="0" y="0"/>
          <a:chExt cx="0" cy="0"/>
        </a:xfrm>
      </p:grpSpPr>
      <p:sp>
        <p:nvSpPr>
          <p:cNvPr id="124" name="Google Shape;124;p34"/>
          <p:cNvSpPr txBox="1"/>
          <p:nvPr>
            <p:ph idx="1" type="body"/>
          </p:nvPr>
        </p:nvSpPr>
        <p:spPr>
          <a:xfrm>
            <a:off x="9136133" y="1128977"/>
            <a:ext cx="8208600" cy="80244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rgbClr val="FFFFFF"/>
              </a:buClr>
              <a:buSzPts val="1400"/>
              <a:buFont typeface="Calibri"/>
              <a:buNone/>
              <a:defRPr b="0" i="0" sz="1800" u="none" cap="none" strike="noStrike">
                <a:solidFill>
                  <a:srgbClr val="FFFFFF"/>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FFFFFF"/>
              </a:buClr>
              <a:buSzPts val="1400"/>
              <a:buFont typeface="Calibri"/>
              <a:buNone/>
              <a:defRPr b="0" i="0" sz="2799" u="none" cap="none" strike="noStrike">
                <a:solidFill>
                  <a:srgbClr val="FFFFFF"/>
                </a:solidFill>
                <a:latin typeface="Calibri"/>
                <a:ea typeface="Calibri"/>
                <a:cs typeface="Calibri"/>
                <a:sym typeface="Calibri"/>
              </a:defRPr>
            </a:lvl9pPr>
          </a:lstStyle>
          <a:p/>
        </p:txBody>
      </p:sp>
      <p:pic>
        <p:nvPicPr>
          <p:cNvPr descr="Packt-Logo-white.png" id="125" name="Google Shape;125;p34"/>
          <p:cNvPicPr preferRelativeResize="0"/>
          <p:nvPr/>
        </p:nvPicPr>
        <p:blipFill rotWithShape="1">
          <a:blip r:embed="rId2">
            <a:alphaModFix/>
          </a:blip>
          <a:srcRect b="0" l="0" r="0" t="0"/>
          <a:stretch/>
        </p:blipFill>
        <p:spPr>
          <a:xfrm>
            <a:off x="225403" y="3525180"/>
            <a:ext cx="6745412" cy="3231841"/>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Assembly)">
  <p:cSld name="Blank (Assembly)">
    <p:bg>
      <p:bgPr>
        <a:solidFill>
          <a:srgbClr val="3E5DAA"/>
        </a:solidFill>
      </p:bgPr>
    </p:bg>
    <p:spTree>
      <p:nvGrpSpPr>
        <p:cNvPr id="126" name="Shape 126"/>
        <p:cNvGrpSpPr/>
        <p:nvPr/>
      </p:nvGrpSpPr>
      <p:grpSpPr>
        <a:xfrm>
          <a:off x="0" y="0"/>
          <a:ext cx="0" cy="0"/>
          <a:chOff x="0" y="0"/>
          <a:chExt cx="0" cy="0"/>
        </a:xfrm>
      </p:grpSpPr>
      <p:pic>
        <p:nvPicPr>
          <p:cNvPr descr="icon-white.png" id="127" name="Google Shape;127;p35"/>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lassic)">
  <p:cSld name="Blank (Classic)">
    <p:bg>
      <p:bgPr>
        <a:solidFill>
          <a:srgbClr val="333333"/>
        </a:solidFill>
      </p:bgPr>
    </p:bg>
    <p:spTree>
      <p:nvGrpSpPr>
        <p:cNvPr id="128" name="Shape 128"/>
        <p:cNvGrpSpPr/>
        <p:nvPr/>
      </p:nvGrpSpPr>
      <p:grpSpPr>
        <a:xfrm>
          <a:off x="0" y="0"/>
          <a:ext cx="0" cy="0"/>
          <a:chOff x="0" y="0"/>
          <a:chExt cx="0" cy="0"/>
        </a:xfrm>
      </p:grpSpPr>
      <p:pic>
        <p:nvPicPr>
          <p:cNvPr descr="icon-white.png" id="129" name="Google Shape;129;p36"/>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Ruby)">
  <p:cSld name="Blank (Ruby)">
    <p:bg>
      <p:bgPr>
        <a:solidFill>
          <a:srgbClr val="EE2D4A"/>
        </a:solidFill>
      </p:bgPr>
    </p:bg>
    <p:spTree>
      <p:nvGrpSpPr>
        <p:cNvPr id="130" name="Shape 130"/>
        <p:cNvGrpSpPr/>
        <p:nvPr/>
      </p:nvGrpSpPr>
      <p:grpSpPr>
        <a:xfrm>
          <a:off x="0" y="0"/>
          <a:ext cx="0" cy="0"/>
          <a:chOff x="0" y="0"/>
          <a:chExt cx="0" cy="0"/>
        </a:xfrm>
      </p:grpSpPr>
      <p:pic>
        <p:nvPicPr>
          <p:cNvPr descr="icon-white.png" id="131" name="Google Shape;131;p37"/>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Field)">
  <p:cSld name="Blank (Field)">
    <p:bg>
      <p:bgPr>
        <a:solidFill>
          <a:srgbClr val="00A349"/>
        </a:solidFill>
      </p:bgPr>
    </p:bg>
    <p:spTree>
      <p:nvGrpSpPr>
        <p:cNvPr id="132" name="Shape 132"/>
        <p:cNvGrpSpPr/>
        <p:nvPr/>
      </p:nvGrpSpPr>
      <p:grpSpPr>
        <a:xfrm>
          <a:off x="0" y="0"/>
          <a:ext cx="0" cy="0"/>
          <a:chOff x="0" y="0"/>
          <a:chExt cx="0" cy="0"/>
        </a:xfrm>
      </p:grpSpPr>
      <p:pic>
        <p:nvPicPr>
          <p:cNvPr descr="icon-white.png" id="133" name="Google Shape;133;p38"/>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Evolve)">
  <p:cSld name="Blank (Evolve)">
    <p:bg>
      <p:bgPr>
        <a:solidFill>
          <a:srgbClr val="29BEC6"/>
        </a:solidFill>
      </p:bgPr>
    </p:bg>
    <p:spTree>
      <p:nvGrpSpPr>
        <p:cNvPr id="134" name="Shape 134"/>
        <p:cNvGrpSpPr/>
        <p:nvPr/>
      </p:nvGrpSpPr>
      <p:grpSpPr>
        <a:xfrm>
          <a:off x="0" y="0"/>
          <a:ext cx="0" cy="0"/>
          <a:chOff x="0" y="0"/>
          <a:chExt cx="0" cy="0"/>
        </a:xfrm>
      </p:grpSpPr>
      <p:pic>
        <p:nvPicPr>
          <p:cNvPr descr="icon-white.png" id="135" name="Google Shape;135;p39"/>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Hack)">
  <p:cSld name="Blank (Hack)">
    <p:bg>
      <p:bgPr>
        <a:solidFill>
          <a:srgbClr val="4C3896"/>
        </a:solidFill>
      </p:bgPr>
    </p:bg>
    <p:spTree>
      <p:nvGrpSpPr>
        <p:cNvPr id="136" name="Shape 136"/>
        <p:cNvGrpSpPr/>
        <p:nvPr/>
      </p:nvGrpSpPr>
      <p:grpSpPr>
        <a:xfrm>
          <a:off x="0" y="0"/>
          <a:ext cx="0" cy="0"/>
          <a:chOff x="0" y="0"/>
          <a:chExt cx="0" cy="0"/>
        </a:xfrm>
      </p:grpSpPr>
      <p:pic>
        <p:nvPicPr>
          <p:cNvPr descr="icon-white.png" id="137" name="Google Shape;137;p40"/>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print)">
  <p:cSld name="Blank (Sprint)">
    <p:bg>
      <p:bgPr>
        <a:solidFill>
          <a:srgbClr val="BE1A8C"/>
        </a:solidFill>
      </p:bgPr>
    </p:bg>
    <p:spTree>
      <p:nvGrpSpPr>
        <p:cNvPr id="138" name="Shape 138"/>
        <p:cNvGrpSpPr/>
        <p:nvPr/>
      </p:nvGrpSpPr>
      <p:grpSpPr>
        <a:xfrm>
          <a:off x="0" y="0"/>
          <a:ext cx="0" cy="0"/>
          <a:chOff x="0" y="0"/>
          <a:chExt cx="0" cy="0"/>
        </a:xfrm>
      </p:grpSpPr>
      <p:pic>
        <p:nvPicPr>
          <p:cNvPr descr="icon-white.png" id="139" name="Google Shape;139;p41"/>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5"/>
          <p:cNvSpPr/>
          <p:nvPr/>
        </p:nvSpPr>
        <p:spPr>
          <a:xfrm flipH="1" rot="10800000">
            <a:off x="0" y="3370440"/>
            <a:ext cx="18280063" cy="6911799"/>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24" name="Google Shape;24;p5"/>
          <p:cNvSpPr/>
          <p:nvPr/>
        </p:nvSpPr>
        <p:spPr>
          <a:xfrm>
            <a:off x="0" y="3370440"/>
            <a:ext cx="18280063" cy="217099"/>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25" name="Google Shape;25;p5"/>
          <p:cNvSpPr txBox="1"/>
          <p:nvPr>
            <p:ph type="title"/>
          </p:nvPr>
        </p:nvSpPr>
        <p:spPr>
          <a:xfrm>
            <a:off x="943390" y="1476767"/>
            <a:ext cx="16437063" cy="153468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26" name="Google Shape;26;p5"/>
          <p:cNvSpPr txBox="1"/>
          <p:nvPr>
            <p:ph idx="1" type="body"/>
          </p:nvPr>
        </p:nvSpPr>
        <p:spPr>
          <a:xfrm>
            <a:off x="943390" y="3836374"/>
            <a:ext cx="16437063" cy="541789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799" u="none" cap="none" strike="noStrike">
                <a:solidFill>
                  <a:srgbClr val="434343"/>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27" name="Shape 27"/>
        <p:cNvGrpSpPr/>
        <p:nvPr/>
      </p:nvGrpSpPr>
      <p:grpSpPr>
        <a:xfrm>
          <a:off x="0" y="0"/>
          <a:ext cx="0" cy="0"/>
          <a:chOff x="0" y="0"/>
          <a:chExt cx="0" cy="0"/>
        </a:xfrm>
      </p:grpSpPr>
      <p:sp>
        <p:nvSpPr>
          <p:cNvPr id="28" name="Google Shape;28;p6"/>
          <p:cNvSpPr txBox="1"/>
          <p:nvPr>
            <p:ph type="title"/>
          </p:nvPr>
        </p:nvSpPr>
        <p:spPr>
          <a:xfrm>
            <a:off x="980075" y="976049"/>
            <a:ext cx="16061026" cy="8177813"/>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11995"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29" name="Shape 29"/>
        <p:cNvGrpSpPr/>
        <p:nvPr/>
      </p:nvGrpSpPr>
      <p:grpSpPr>
        <a:xfrm>
          <a:off x="0" y="0"/>
          <a:ext cx="0" cy="0"/>
          <a:chOff x="0" y="0"/>
          <a:chExt cx="0" cy="0"/>
        </a:xfrm>
      </p:grpSpPr>
      <p:sp>
        <p:nvSpPr>
          <p:cNvPr id="30" name="Google Shape;30;p7"/>
          <p:cNvSpPr txBox="1"/>
          <p:nvPr>
            <p:ph type="title"/>
          </p:nvPr>
        </p:nvSpPr>
        <p:spPr>
          <a:xfrm>
            <a:off x="921500" y="2495444"/>
            <a:ext cx="16437063" cy="3925182"/>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F3F3F3"/>
              </a:buClr>
              <a:buSzPts val="1400"/>
              <a:buFont typeface="Calibri"/>
              <a:buNone/>
              <a:defRPr b="0" i="0" sz="23989" u="none" cap="none" strike="noStrike">
                <a:solidFill>
                  <a:srgbClr val="F3F3F3"/>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9pPr>
          </a:lstStyle>
          <a:p/>
        </p:txBody>
      </p:sp>
      <p:sp>
        <p:nvSpPr>
          <p:cNvPr id="31" name="Google Shape;31;p7"/>
          <p:cNvSpPr txBox="1"/>
          <p:nvPr>
            <p:ph idx="1" type="body"/>
          </p:nvPr>
        </p:nvSpPr>
        <p:spPr>
          <a:xfrm>
            <a:off x="3189415" y="6544819"/>
            <a:ext cx="11901233" cy="2600396"/>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15000"/>
              </a:lnSpc>
              <a:spcBef>
                <a:spcPts val="0"/>
              </a:spcBef>
              <a:spcAft>
                <a:spcPts val="0"/>
              </a:spcAft>
              <a:buClr>
                <a:srgbClr val="F3F3F3"/>
              </a:buClr>
              <a:buSzPts val="1400"/>
              <a:buFont typeface="Calibri"/>
              <a:buNone/>
              <a:defRPr b="0" i="0" sz="1800" u="none" cap="none" strike="noStrike">
                <a:solidFill>
                  <a:srgbClr val="F3F3F3"/>
                </a:solidFill>
                <a:latin typeface="Calibri"/>
                <a:ea typeface="Calibri"/>
                <a:cs typeface="Calibri"/>
                <a:sym typeface="Calibri"/>
              </a:defRPr>
            </a:lvl1pPr>
            <a:lvl2pPr indent="-228600" lvl="1" marL="9144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2pPr>
            <a:lvl3pPr indent="-228600" lvl="2" marL="13716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3pPr>
            <a:lvl4pPr indent="-228600" lvl="3" marL="18288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4pPr>
            <a:lvl5pPr indent="-228600" lvl="4" marL="22860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5pPr>
            <a:lvl6pPr indent="-228600" lvl="5" marL="27432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6pPr>
            <a:lvl7pPr indent="-228600" lvl="6" marL="32004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7pPr>
            <a:lvl8pPr indent="-228600" lvl="7" marL="36576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8pPr>
            <a:lvl9pPr indent="-228600" lvl="8" marL="4114800" marR="0" rtl="0" algn="ctr">
              <a:lnSpc>
                <a:spcPct val="115000"/>
              </a:lnSpc>
              <a:spcBef>
                <a:spcPts val="1600"/>
              </a:spcBef>
              <a:spcAft>
                <a:spcPts val="1600"/>
              </a:spcAft>
              <a:buClr>
                <a:srgbClr val="F3F3F3"/>
              </a:buClr>
              <a:buSzPts val="1400"/>
              <a:buFont typeface="Calibri"/>
              <a:buNone/>
              <a:defRPr b="0" i="0" sz="2799" u="none" cap="none" strike="noStrike">
                <a:solidFill>
                  <a:srgbClr val="F3F3F3"/>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32" name="Shape 32"/>
        <p:cNvGrpSpPr/>
        <p:nvPr/>
      </p:nvGrpSpPr>
      <p:grpSpPr>
        <a:xfrm>
          <a:off x="0" y="0"/>
          <a:ext cx="0" cy="0"/>
          <a:chOff x="0" y="0"/>
          <a:chExt cx="0" cy="0"/>
        </a:xfrm>
      </p:grpSpPr>
      <p:sp>
        <p:nvSpPr>
          <p:cNvPr id="33" name="Google Shape;33;p8"/>
          <p:cNvSpPr txBox="1"/>
          <p:nvPr/>
        </p:nvSpPr>
        <p:spPr>
          <a:xfrm flipH="1" rot="10800000">
            <a:off x="6550356" y="50"/>
            <a:ext cx="11729707" cy="10282238"/>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34" name="Google Shape;34;p8"/>
          <p:cNvSpPr/>
          <p:nvPr/>
        </p:nvSpPr>
        <p:spPr>
          <a:xfrm rot="-5400000">
            <a:off x="1517790" y="5032566"/>
            <a:ext cx="10282238" cy="217106"/>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35" name="Google Shape;35;p8"/>
          <p:cNvSpPr txBox="1"/>
          <p:nvPr>
            <p:ph type="title"/>
          </p:nvPr>
        </p:nvSpPr>
        <p:spPr>
          <a:xfrm>
            <a:off x="451958" y="715270"/>
            <a:ext cx="5613563" cy="1905917"/>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7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9pPr>
          </a:lstStyle>
          <a:p/>
        </p:txBody>
      </p:sp>
      <p:sp>
        <p:nvSpPr>
          <p:cNvPr id="36" name="Google Shape;36;p8"/>
          <p:cNvSpPr txBox="1"/>
          <p:nvPr>
            <p:ph idx="1" type="body"/>
          </p:nvPr>
        </p:nvSpPr>
        <p:spPr>
          <a:xfrm>
            <a:off x="451954" y="2930244"/>
            <a:ext cx="5613563" cy="632407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399"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Summary">
  <p:cSld name="Split Summary">
    <p:spTree>
      <p:nvGrpSpPr>
        <p:cNvPr id="37" name="Shape 37"/>
        <p:cNvGrpSpPr/>
        <p:nvPr/>
      </p:nvGrpSpPr>
      <p:grpSpPr>
        <a:xfrm>
          <a:off x="0" y="0"/>
          <a:ext cx="0" cy="0"/>
          <a:chOff x="0" y="0"/>
          <a:chExt cx="0" cy="0"/>
        </a:xfrm>
      </p:grpSpPr>
      <p:sp>
        <p:nvSpPr>
          <p:cNvPr id="38" name="Google Shape;38;p9"/>
          <p:cNvSpPr/>
          <p:nvPr/>
        </p:nvSpPr>
        <p:spPr>
          <a:xfrm flipH="1">
            <a:off x="0" y="0"/>
            <a:ext cx="9140032" cy="10282238"/>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39" name="Google Shape;39;p9"/>
          <p:cNvSpPr/>
          <p:nvPr/>
        </p:nvSpPr>
        <p:spPr>
          <a:xfrm rot="5400000">
            <a:off x="3891310" y="5033166"/>
            <a:ext cx="10281039" cy="217106"/>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40" name="Google Shape;40;p9"/>
          <p:cNvSpPr txBox="1"/>
          <p:nvPr>
            <p:ph type="title"/>
          </p:nvPr>
        </p:nvSpPr>
        <p:spPr>
          <a:xfrm>
            <a:off x="530769" y="2465208"/>
            <a:ext cx="8086889" cy="2963228"/>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434343"/>
              </a:buClr>
              <a:buSzPts val="1400"/>
              <a:buFont typeface="Calibri"/>
              <a:buNone/>
              <a:defRPr b="0" i="0" sz="8396" u="none" cap="none" strike="noStrike">
                <a:solidFill>
                  <a:srgbClr val="434343"/>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9pPr>
          </a:lstStyle>
          <a:p/>
        </p:txBody>
      </p:sp>
      <p:sp>
        <p:nvSpPr>
          <p:cNvPr id="41" name="Google Shape;41;p9"/>
          <p:cNvSpPr txBox="1"/>
          <p:nvPr>
            <p:ph idx="1" type="subTitle"/>
          </p:nvPr>
        </p:nvSpPr>
        <p:spPr>
          <a:xfrm>
            <a:off x="530769" y="5556360"/>
            <a:ext cx="8086889" cy="2469055"/>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1pPr>
            <a:lvl2pPr indent="0" lvl="1"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2pPr>
            <a:lvl3pPr indent="0" lvl="2"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3pPr>
            <a:lvl4pPr indent="0" lvl="3"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4pPr>
            <a:lvl5pPr indent="0" lvl="4"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5pPr>
            <a:lvl6pPr indent="0" lvl="5"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6pPr>
            <a:lvl7pPr indent="0" lvl="6"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7pPr>
            <a:lvl8pPr indent="0" lvl="7"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8pPr>
            <a:lvl9pPr indent="0" lvl="8"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9pPr>
          </a:lstStyle>
          <a:p/>
        </p:txBody>
      </p:sp>
      <p:sp>
        <p:nvSpPr>
          <p:cNvPr id="42" name="Google Shape;42;p9"/>
          <p:cNvSpPr txBox="1"/>
          <p:nvPr>
            <p:ph idx="2" type="body"/>
          </p:nvPr>
        </p:nvSpPr>
        <p:spPr>
          <a:xfrm>
            <a:off x="9874713" y="1447731"/>
            <a:ext cx="7670669" cy="7386779"/>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799"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urse Title and Author Name" type="title">
  <p:cSld name="TITLE">
    <p:bg>
      <p:bgPr>
        <a:solidFill>
          <a:srgbClr val="F37021"/>
        </a:solidFill>
      </p:bgPr>
    </p:bg>
    <p:spTree>
      <p:nvGrpSpPr>
        <p:cNvPr id="43" name="Shape 43"/>
        <p:cNvGrpSpPr/>
        <p:nvPr/>
      </p:nvGrpSpPr>
      <p:grpSpPr>
        <a:xfrm>
          <a:off x="0" y="0"/>
          <a:ext cx="0" cy="0"/>
          <a:chOff x="0" y="0"/>
          <a:chExt cx="0" cy="0"/>
        </a:xfrm>
      </p:grpSpPr>
      <p:sp>
        <p:nvSpPr>
          <p:cNvPr id="44" name="Google Shape;44;p10"/>
          <p:cNvSpPr txBox="1"/>
          <p:nvPr>
            <p:ph type="ctrTitle"/>
          </p:nvPr>
        </p:nvSpPr>
        <p:spPr>
          <a:xfrm>
            <a:off x="780711" y="3636865"/>
            <a:ext cx="16437063" cy="1866336"/>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9596"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9pPr>
          </a:lstStyle>
          <a:p/>
        </p:txBody>
      </p:sp>
      <p:sp>
        <p:nvSpPr>
          <p:cNvPr id="45" name="Google Shape;45;p10"/>
          <p:cNvSpPr txBox="1"/>
          <p:nvPr>
            <p:ph idx="1" type="subTitle"/>
          </p:nvPr>
        </p:nvSpPr>
        <p:spPr>
          <a:xfrm>
            <a:off x="780711" y="5575679"/>
            <a:ext cx="16437063" cy="865399"/>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0" lvl="1"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2pPr>
            <a:lvl3pPr indent="0" lvl="2"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3pPr>
            <a:lvl4pPr indent="0" lvl="3"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4pPr>
            <a:lvl5pPr indent="0" lvl="4"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5pPr>
            <a:lvl6pPr indent="0" lvl="5"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6pPr>
            <a:lvl7pPr indent="0" lvl="6"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7pPr>
            <a:lvl8pPr indent="0" lvl="7"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8pPr>
            <a:lvl9pPr indent="0" lvl="8"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3.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8.xml"/><Relationship Id="rId11" Type="http://schemas.openxmlformats.org/officeDocument/2006/relationships/slideLayout" Target="../slideLayouts/slideLayout29.xml"/><Relationship Id="rId22" Type="http://schemas.openxmlformats.org/officeDocument/2006/relationships/theme" Target="../theme/theme1.xml"/><Relationship Id="rId10" Type="http://schemas.openxmlformats.org/officeDocument/2006/relationships/slideLayout" Target="../slideLayouts/slideLayout28.xml"/><Relationship Id="rId21" Type="http://schemas.openxmlformats.org/officeDocument/2006/relationships/slideLayout" Target="../slideLayouts/slideLayout39.xml"/><Relationship Id="rId13" Type="http://schemas.openxmlformats.org/officeDocument/2006/relationships/slideLayout" Target="../slideLayouts/slideLayout31.xml"/><Relationship Id="rId12" Type="http://schemas.openxmlformats.org/officeDocument/2006/relationships/slideLayout" Target="../slideLayouts/slideLayout30.xml"/><Relationship Id="rId1" Type="http://schemas.openxmlformats.org/officeDocument/2006/relationships/slideLayout" Target="../slideLayouts/slideLayout19.xml"/><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5" Type="http://schemas.openxmlformats.org/officeDocument/2006/relationships/slideLayout" Target="../slideLayouts/slideLayout33.xml"/><Relationship Id="rId14" Type="http://schemas.openxmlformats.org/officeDocument/2006/relationships/slideLayout" Target="../slideLayouts/slideLayout32.xml"/><Relationship Id="rId17" Type="http://schemas.openxmlformats.org/officeDocument/2006/relationships/slideLayout" Target="../slideLayouts/slideLayout35.xml"/><Relationship Id="rId16" Type="http://schemas.openxmlformats.org/officeDocument/2006/relationships/slideLayout" Target="../slideLayouts/slideLayout34.xml"/><Relationship Id="rId5" Type="http://schemas.openxmlformats.org/officeDocument/2006/relationships/slideLayout" Target="../slideLayouts/slideLayout23.xml"/><Relationship Id="rId19" Type="http://schemas.openxmlformats.org/officeDocument/2006/relationships/slideLayout" Target="../slideLayouts/slideLayout37.xml"/><Relationship Id="rId6" Type="http://schemas.openxmlformats.org/officeDocument/2006/relationships/slideLayout" Target="../slideLayouts/slideLayout24.xml"/><Relationship Id="rId18" Type="http://schemas.openxmlformats.org/officeDocument/2006/relationships/slideLayout" Target="../slideLayouts/slideLayout36.xml"/><Relationship Id="rId7" Type="http://schemas.openxmlformats.org/officeDocument/2006/relationships/slideLayout" Target="../slideLayouts/slideLayout25.xml"/><Relationship Id="rId8"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33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943390" y="1476767"/>
            <a:ext cx="16437063" cy="153468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943390" y="3836374"/>
            <a:ext cx="16437063" cy="541789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lt2"/>
              </a:buClr>
              <a:buSzPts val="1400"/>
              <a:buFont typeface="Calibri"/>
              <a:buNone/>
              <a:defRPr b="0" i="0" sz="1800" u="none" cap="none" strike="noStrike">
                <a:solidFill>
                  <a:schemeClr val="lt2"/>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2"/>
              </a:buClr>
              <a:buSzPts val="1400"/>
              <a:buFont typeface="Calibri"/>
              <a:buNone/>
              <a:defRPr b="0" i="0" sz="2799" u="none" cap="none" strike="noStrike">
                <a:solidFill>
                  <a:schemeClr val="lt2"/>
                </a:solidFill>
                <a:latin typeface="Calibri"/>
                <a:ea typeface="Calibri"/>
                <a:cs typeface="Calibri"/>
                <a:sym typeface="Calibri"/>
              </a:defRPr>
            </a:lvl9pPr>
          </a:lstStyle>
          <a:p/>
        </p:txBody>
      </p:sp>
      <p:sp>
        <p:nvSpPr>
          <p:cNvPr id="8" name="Google Shape;8;p1"/>
          <p:cNvSpPr txBox="1"/>
          <p:nvPr>
            <p:ph idx="12" type="sldNum"/>
          </p:nvPr>
        </p:nvSpPr>
        <p:spPr>
          <a:xfrm>
            <a:off x="17039683" y="9386898"/>
            <a:ext cx="1096924" cy="786836"/>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7021"/>
        </a:solidFill>
      </p:bgPr>
    </p:bg>
    <p:spTree>
      <p:nvGrpSpPr>
        <p:cNvPr id="58" name="Shape 58"/>
        <p:cNvGrpSpPr/>
        <p:nvPr/>
      </p:nvGrpSpPr>
      <p:grpSpPr>
        <a:xfrm>
          <a:off x="0" y="0"/>
          <a:ext cx="0" cy="0"/>
          <a:chOff x="0" y="0"/>
          <a:chExt cx="0" cy="0"/>
        </a:xfrm>
      </p:grpSpPr>
      <p:sp>
        <p:nvSpPr>
          <p:cNvPr id="59" name="Google Shape;59;p20"/>
          <p:cNvSpPr txBox="1"/>
          <p:nvPr>
            <p:ph type="title"/>
          </p:nvPr>
        </p:nvSpPr>
        <p:spPr>
          <a:xfrm>
            <a:off x="943390" y="1476767"/>
            <a:ext cx="16437000" cy="15348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60" name="Google Shape;60;p20"/>
          <p:cNvSpPr txBox="1"/>
          <p:nvPr>
            <p:ph idx="1" type="body"/>
          </p:nvPr>
        </p:nvSpPr>
        <p:spPr>
          <a:xfrm>
            <a:off x="943390" y="3836374"/>
            <a:ext cx="16437000" cy="54180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lt2"/>
              </a:buClr>
              <a:buSzPts val="1400"/>
              <a:buFont typeface="Calibri"/>
              <a:buNone/>
              <a:defRPr b="0" i="0" sz="1800" u="none" cap="none" strike="noStrike">
                <a:solidFill>
                  <a:schemeClr val="lt2"/>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2"/>
              </a:buClr>
              <a:buSzPts val="1400"/>
              <a:buFont typeface="Calibri"/>
              <a:buNone/>
              <a:defRPr b="0" i="0" sz="2799" u="none" cap="none" strike="noStrike">
                <a:solidFill>
                  <a:schemeClr val="lt2"/>
                </a:solidFill>
                <a:latin typeface="Calibri"/>
                <a:ea typeface="Calibri"/>
                <a:cs typeface="Calibri"/>
                <a:sym typeface="Calibri"/>
              </a:defRPr>
            </a:lvl9pPr>
          </a:lstStyle>
          <a:p/>
        </p:txBody>
      </p:sp>
      <p:sp>
        <p:nvSpPr>
          <p:cNvPr id="61" name="Google Shape;61;p20"/>
          <p:cNvSpPr txBox="1"/>
          <p:nvPr>
            <p:ph idx="12" type="sldNum"/>
          </p:nvPr>
        </p:nvSpPr>
        <p:spPr>
          <a:xfrm>
            <a:off x="17039683" y="9386898"/>
            <a:ext cx="1096800" cy="7869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4" r:id="rId19"/>
    <p:sldLayoutId id="2147483685" r:id="rId20"/>
    <p:sldLayoutId id="2147483686"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7021"/>
        </a:solidFill>
      </p:bgPr>
    </p:bg>
    <p:spTree>
      <p:nvGrpSpPr>
        <p:cNvPr id="143" name="Shape 143"/>
        <p:cNvGrpSpPr/>
        <p:nvPr/>
      </p:nvGrpSpPr>
      <p:grpSpPr>
        <a:xfrm>
          <a:off x="0" y="0"/>
          <a:ext cx="0" cy="0"/>
          <a:chOff x="0" y="0"/>
          <a:chExt cx="0" cy="0"/>
        </a:xfrm>
      </p:grpSpPr>
      <p:sp>
        <p:nvSpPr>
          <p:cNvPr id="144" name="Google Shape;144;p42"/>
          <p:cNvSpPr txBox="1"/>
          <p:nvPr/>
        </p:nvSpPr>
        <p:spPr>
          <a:xfrm>
            <a:off x="699950" y="4332400"/>
            <a:ext cx="16992600" cy="2113500"/>
          </a:xfrm>
          <a:prstGeom prst="rect">
            <a:avLst/>
          </a:prstGeom>
          <a:noFill/>
          <a:ln>
            <a:noFill/>
          </a:ln>
        </p:spPr>
        <p:txBody>
          <a:bodyPr anchorCtr="0" anchor="b" bIns="182750" lIns="182750" spcFirstLastPara="1" rIns="182750" wrap="square" tIns="182750">
            <a:noAutofit/>
          </a:bodyPr>
          <a:lstStyle/>
          <a:p>
            <a:pPr indent="0" lvl="0" marL="0" rtl="0" algn="l">
              <a:spcBef>
                <a:spcPts val="0"/>
              </a:spcBef>
              <a:spcAft>
                <a:spcPts val="0"/>
              </a:spcAft>
              <a:buNone/>
            </a:pPr>
            <a:r>
              <a:rPr lang="en" sz="9300">
                <a:solidFill>
                  <a:srgbClr val="FFFFFF"/>
                </a:solidFill>
                <a:latin typeface="Calibri"/>
                <a:ea typeface="Calibri"/>
                <a:cs typeface="Calibri"/>
                <a:sym typeface="Calibri"/>
              </a:rPr>
              <a:t>Designing the API endpoints</a:t>
            </a:r>
            <a:endParaRPr sz="9300">
              <a:solidFill>
                <a:srgbClr val="FFFFF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51"/>
          <p:cNvSpPr txBox="1"/>
          <p:nvPr>
            <p:ph type="title"/>
          </p:nvPr>
        </p:nvSpPr>
        <p:spPr>
          <a:xfrm>
            <a:off x="200555" y="34902"/>
            <a:ext cx="17637300" cy="1204200"/>
          </a:xfrm>
          <a:prstGeom prst="rect">
            <a:avLst/>
          </a:prstGeom>
          <a:noFill/>
          <a:ln>
            <a:noFill/>
          </a:ln>
        </p:spPr>
        <p:txBody>
          <a:bodyPr anchorCtr="0" anchor="ctr" bIns="182675" lIns="182675" spcFirstLastPara="1" rIns="182675" wrap="square" tIns="182675">
            <a:noAutofit/>
          </a:bodyPr>
          <a:lstStyle/>
          <a:p>
            <a:pPr indent="0" lvl="0" marL="0" marR="0" rtl="0" algn="l">
              <a:lnSpc>
                <a:spcPct val="100000"/>
              </a:lnSpc>
              <a:spcBef>
                <a:spcPts val="0"/>
              </a:spcBef>
              <a:spcAft>
                <a:spcPts val="0"/>
              </a:spcAft>
              <a:buClr>
                <a:schemeClr val="lt1"/>
              </a:buClr>
              <a:buFont typeface="Calibri"/>
              <a:buNone/>
            </a:pPr>
            <a:r>
              <a:rPr lang="en" sz="4395"/>
              <a:t>Summary</a:t>
            </a:r>
            <a:endParaRPr b="0" i="0" sz="4395" u="none" cap="none" strike="noStrike">
              <a:solidFill>
                <a:schemeClr val="lt1"/>
              </a:solidFill>
              <a:latin typeface="Calibri"/>
              <a:ea typeface="Calibri"/>
              <a:cs typeface="Calibri"/>
              <a:sym typeface="Calibri"/>
            </a:endParaRPr>
          </a:p>
        </p:txBody>
      </p:sp>
      <p:sp>
        <p:nvSpPr>
          <p:cNvPr id="245" name="Google Shape;245;p51"/>
          <p:cNvSpPr txBox="1"/>
          <p:nvPr>
            <p:ph idx="4294967295" type="body"/>
          </p:nvPr>
        </p:nvSpPr>
        <p:spPr>
          <a:xfrm>
            <a:off x="421357" y="1777588"/>
            <a:ext cx="17416800" cy="8039400"/>
          </a:xfrm>
          <a:prstGeom prst="rect">
            <a:avLst/>
          </a:prstGeom>
          <a:noFill/>
          <a:ln>
            <a:noFill/>
          </a:ln>
        </p:spPr>
        <p:txBody>
          <a:bodyPr anchorCtr="0" anchor="t" bIns="182675" lIns="182675" spcFirstLastPara="1" rIns="182675" wrap="square" tIns="182675">
            <a:noAutofit/>
          </a:bodyPr>
          <a:lstStyle/>
          <a:p>
            <a:pPr indent="-723084" lvl="0" marL="913584" rtl="0" algn="l">
              <a:spcBef>
                <a:spcPts val="1600"/>
              </a:spcBef>
              <a:spcAft>
                <a:spcPts val="0"/>
              </a:spcAft>
              <a:buClr>
                <a:srgbClr val="434343"/>
              </a:buClr>
              <a:buSzPts val="3997"/>
              <a:buFont typeface="Calibri"/>
              <a:buChar char="●"/>
            </a:pPr>
            <a:r>
              <a:rPr lang="en" sz="3997">
                <a:solidFill>
                  <a:srgbClr val="434343"/>
                </a:solidFill>
              </a:rPr>
              <a:t>Authentication and authorization model</a:t>
            </a:r>
            <a:endParaRPr sz="3997">
              <a:solidFill>
                <a:srgbClr val="434343"/>
              </a:solidFill>
            </a:endParaRPr>
          </a:p>
          <a:p>
            <a:pPr indent="-723084" lvl="0" marL="913584" rtl="0" algn="l">
              <a:spcBef>
                <a:spcPts val="1600"/>
              </a:spcBef>
              <a:spcAft>
                <a:spcPts val="0"/>
              </a:spcAft>
              <a:buClr>
                <a:srgbClr val="434343"/>
              </a:buClr>
              <a:buSzPts val="3997"/>
              <a:buFont typeface="Calibri"/>
              <a:buChar char="●"/>
            </a:pPr>
            <a:r>
              <a:rPr lang="en" sz="3997">
                <a:solidFill>
                  <a:srgbClr val="434343"/>
                </a:solidFill>
              </a:rPr>
              <a:t>Endpoints and methods specification</a:t>
            </a:r>
            <a:endParaRPr sz="3997">
              <a:solidFill>
                <a:srgbClr val="434343"/>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52"/>
          <p:cNvSpPr txBox="1"/>
          <p:nvPr>
            <p:ph type="ctrTitle"/>
          </p:nvPr>
        </p:nvSpPr>
        <p:spPr>
          <a:xfrm>
            <a:off x="780954" y="3636866"/>
            <a:ext cx="16436700" cy="1866300"/>
          </a:xfrm>
          <a:prstGeom prst="rect">
            <a:avLst/>
          </a:prstGeom>
          <a:noFill/>
          <a:ln>
            <a:noFill/>
          </a:ln>
        </p:spPr>
        <p:txBody>
          <a:bodyPr anchorCtr="0" anchor="b" bIns="182750" lIns="182750" spcFirstLastPara="1" rIns="182750" wrap="square" tIns="182750">
            <a:noAutofit/>
          </a:bodyPr>
          <a:lstStyle/>
          <a:p>
            <a:pPr indent="0" lvl="0" marL="0" marR="0" rtl="0" algn="l">
              <a:lnSpc>
                <a:spcPct val="100000"/>
              </a:lnSpc>
              <a:spcBef>
                <a:spcPts val="0"/>
              </a:spcBef>
              <a:spcAft>
                <a:spcPts val="0"/>
              </a:spcAft>
              <a:buClr>
                <a:srgbClr val="000000"/>
              </a:buClr>
              <a:buSzPts val="1100"/>
              <a:buFont typeface="Arial"/>
              <a:buNone/>
            </a:pPr>
            <a:r>
              <a:t/>
            </a:r>
            <a:endParaRPr/>
          </a:p>
          <a:p>
            <a:pPr indent="0" lvl="0" marL="0" marR="0" rtl="0" algn="l">
              <a:lnSpc>
                <a:spcPct val="100000"/>
              </a:lnSpc>
              <a:spcBef>
                <a:spcPts val="0"/>
              </a:spcBef>
              <a:spcAft>
                <a:spcPts val="0"/>
              </a:spcAft>
              <a:buClr>
                <a:srgbClr val="000000"/>
              </a:buClr>
              <a:buSzPts val="1100"/>
              <a:buFont typeface="Arial"/>
              <a:buNone/>
            </a:pPr>
            <a:r>
              <a:t/>
            </a:r>
            <a:endParaRPr/>
          </a:p>
          <a:p>
            <a:pPr indent="0" lvl="0" marL="0" marR="0" rtl="0" algn="l">
              <a:lnSpc>
                <a:spcPct val="100000"/>
              </a:lnSpc>
              <a:spcBef>
                <a:spcPts val="0"/>
              </a:spcBef>
              <a:spcAft>
                <a:spcPts val="0"/>
              </a:spcAft>
              <a:buClr>
                <a:srgbClr val="000000"/>
              </a:buClr>
              <a:buSzPts val="1100"/>
              <a:buFont typeface="Arial"/>
              <a:buNone/>
            </a:pPr>
            <a:r>
              <a:t/>
            </a:r>
            <a:endParaRPr/>
          </a:p>
          <a:p>
            <a:pPr indent="0" lvl="0" marL="0" marR="0" rtl="0" algn="l">
              <a:lnSpc>
                <a:spcPct val="100000"/>
              </a:lnSpc>
              <a:spcBef>
                <a:spcPts val="0"/>
              </a:spcBef>
              <a:spcAft>
                <a:spcPts val="0"/>
              </a:spcAft>
              <a:buClr>
                <a:srgbClr val="000000"/>
              </a:buClr>
              <a:buSzPts val="1100"/>
              <a:buFont typeface="Arial"/>
              <a:buNone/>
            </a:pPr>
            <a:r>
              <a:t/>
            </a:r>
            <a:endParaRPr/>
          </a:p>
          <a:p>
            <a:pPr indent="0" lvl="0" marL="0" marR="0" rtl="0" algn="l">
              <a:lnSpc>
                <a:spcPct val="100000"/>
              </a:lnSpc>
              <a:spcBef>
                <a:spcPts val="0"/>
              </a:spcBef>
              <a:spcAft>
                <a:spcPts val="0"/>
              </a:spcAft>
              <a:buClr>
                <a:srgbClr val="000000"/>
              </a:buClr>
              <a:buSzPts val="1100"/>
              <a:buFont typeface="Arial"/>
              <a:buNone/>
            </a:pPr>
            <a:r>
              <a:rPr lang="en"/>
              <a:t>Coding the Django models and setting up the SQLite database</a:t>
            </a:r>
            <a:endParaRPr/>
          </a:p>
        </p:txBody>
      </p:sp>
      <p:sp>
        <p:nvSpPr>
          <p:cNvPr id="251" name="Google Shape;251;p52"/>
          <p:cNvSpPr txBox="1"/>
          <p:nvPr>
            <p:ph idx="1" type="subTitle"/>
          </p:nvPr>
        </p:nvSpPr>
        <p:spPr>
          <a:xfrm>
            <a:off x="780954" y="5575679"/>
            <a:ext cx="16436700" cy="865500"/>
          </a:xfrm>
          <a:prstGeom prst="rect">
            <a:avLst/>
          </a:prstGeom>
          <a:noFill/>
          <a:ln>
            <a:noFill/>
          </a:ln>
        </p:spPr>
        <p:txBody>
          <a:bodyPr anchorCtr="0" anchor="t" bIns="182750" lIns="182750" spcFirstLastPara="1" rIns="182750" wrap="square" tIns="182750">
            <a:noAutofit/>
          </a:bodyPr>
          <a:lstStyle/>
          <a:p>
            <a:pPr indent="0" lvl="0" marL="0" marR="0" rtl="0" algn="l">
              <a:lnSpc>
                <a:spcPct val="100000"/>
              </a:lnSpc>
              <a:spcBef>
                <a:spcPts val="0"/>
              </a:spcBef>
              <a:spcAft>
                <a:spcPts val="0"/>
              </a:spcAft>
              <a:buClr>
                <a:schemeClr val="lt1"/>
              </a:buClr>
              <a:buFont typeface="Calibri"/>
              <a:buNone/>
            </a:pPr>
            <a:r>
              <a:rPr b="0" i="0" lang="en" sz="4398" u="none" cap="none" strike="noStrike">
                <a:solidFill>
                  <a:schemeClr val="lt1"/>
                </a:solidFill>
                <a:latin typeface="Calibri"/>
                <a:ea typeface="Calibri"/>
                <a:cs typeface="Calibri"/>
                <a:sym typeface="Calibri"/>
              </a:rPr>
              <a:t>Next Video</a:t>
            </a:r>
            <a:endParaRPr b="0" i="0" sz="4398" u="none" cap="none" strike="noStrike">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43"/>
          <p:cNvSpPr txBox="1"/>
          <p:nvPr>
            <p:ph type="title"/>
          </p:nvPr>
        </p:nvSpPr>
        <p:spPr>
          <a:xfrm>
            <a:off x="200555" y="34902"/>
            <a:ext cx="17637300" cy="1204200"/>
          </a:xfrm>
          <a:prstGeom prst="rect">
            <a:avLst/>
          </a:prstGeom>
          <a:noFill/>
          <a:ln>
            <a:noFill/>
          </a:ln>
        </p:spPr>
        <p:txBody>
          <a:bodyPr anchorCtr="0" anchor="ctr" bIns="182675" lIns="182675" spcFirstLastPara="1" rIns="182675" wrap="square" tIns="182675">
            <a:noAutofit/>
          </a:bodyPr>
          <a:lstStyle/>
          <a:p>
            <a:pPr indent="0" lvl="0" marL="0" marR="0" rtl="0" algn="l">
              <a:lnSpc>
                <a:spcPct val="100000"/>
              </a:lnSpc>
              <a:spcBef>
                <a:spcPts val="0"/>
              </a:spcBef>
              <a:spcAft>
                <a:spcPts val="0"/>
              </a:spcAft>
              <a:buClr>
                <a:schemeClr val="lt1"/>
              </a:buClr>
              <a:buFont typeface="Calibri"/>
              <a:buNone/>
            </a:pPr>
            <a:r>
              <a:rPr b="0" i="0" lang="en" sz="4395" u="none" cap="none" strike="noStrike">
                <a:solidFill>
                  <a:schemeClr val="lt1"/>
                </a:solidFill>
                <a:latin typeface="Calibri"/>
                <a:ea typeface="Calibri"/>
                <a:cs typeface="Calibri"/>
                <a:sym typeface="Calibri"/>
              </a:rPr>
              <a:t>In this Video, we are going to take a look at…</a:t>
            </a:r>
            <a:endParaRPr b="0" i="0" sz="4395" u="none" cap="none" strike="noStrike">
              <a:solidFill>
                <a:schemeClr val="lt1"/>
              </a:solidFill>
              <a:latin typeface="Calibri"/>
              <a:ea typeface="Calibri"/>
              <a:cs typeface="Calibri"/>
              <a:sym typeface="Calibri"/>
            </a:endParaRPr>
          </a:p>
        </p:txBody>
      </p:sp>
      <p:sp>
        <p:nvSpPr>
          <p:cNvPr id="150" name="Google Shape;150;p43"/>
          <p:cNvSpPr txBox="1"/>
          <p:nvPr>
            <p:ph idx="4294967295" type="body"/>
          </p:nvPr>
        </p:nvSpPr>
        <p:spPr>
          <a:xfrm>
            <a:off x="421350" y="1777593"/>
            <a:ext cx="17416800" cy="3411000"/>
          </a:xfrm>
          <a:prstGeom prst="rect">
            <a:avLst/>
          </a:prstGeom>
          <a:noFill/>
          <a:ln>
            <a:noFill/>
          </a:ln>
        </p:spPr>
        <p:txBody>
          <a:bodyPr anchorCtr="0" anchor="t" bIns="182675" lIns="182675" spcFirstLastPara="1" rIns="182675" wrap="square" tIns="182675">
            <a:noAutofit/>
          </a:bodyPr>
          <a:lstStyle/>
          <a:p>
            <a:pPr indent="-723084" lvl="0" marL="913584" rtl="0" algn="l">
              <a:spcBef>
                <a:spcPts val="1600"/>
              </a:spcBef>
              <a:spcAft>
                <a:spcPts val="0"/>
              </a:spcAft>
              <a:buClr>
                <a:srgbClr val="434343"/>
              </a:buClr>
              <a:buSzPts val="3997"/>
              <a:buFont typeface="Calibri"/>
              <a:buChar char="●"/>
            </a:pPr>
            <a:r>
              <a:rPr lang="en" sz="3997">
                <a:solidFill>
                  <a:srgbClr val="434343"/>
                </a:solidFill>
              </a:rPr>
              <a:t>Authentication and authorization model</a:t>
            </a:r>
            <a:endParaRPr sz="3997">
              <a:solidFill>
                <a:srgbClr val="434343"/>
              </a:solidFill>
            </a:endParaRPr>
          </a:p>
          <a:p>
            <a:pPr indent="-723084" lvl="0" marL="913584" marR="0" rtl="0" algn="l">
              <a:lnSpc>
                <a:spcPct val="115000"/>
              </a:lnSpc>
              <a:spcBef>
                <a:spcPts val="1600"/>
              </a:spcBef>
              <a:spcAft>
                <a:spcPts val="0"/>
              </a:spcAft>
              <a:buClr>
                <a:srgbClr val="434343"/>
              </a:buClr>
              <a:buSzPts val="3997"/>
              <a:buFont typeface="Calibri"/>
              <a:buChar char="●"/>
            </a:pPr>
            <a:r>
              <a:rPr lang="en" sz="3997">
                <a:solidFill>
                  <a:srgbClr val="434343"/>
                </a:solidFill>
              </a:rPr>
              <a:t>Endpoints and methods specification</a:t>
            </a:r>
            <a:endParaRPr sz="3997">
              <a:solidFill>
                <a:srgbClr val="43434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44"/>
          <p:cNvSpPr txBox="1"/>
          <p:nvPr>
            <p:ph type="title"/>
          </p:nvPr>
        </p:nvSpPr>
        <p:spPr>
          <a:xfrm>
            <a:off x="200555" y="34902"/>
            <a:ext cx="17637300" cy="1204200"/>
          </a:xfrm>
          <a:prstGeom prst="rect">
            <a:avLst/>
          </a:prstGeom>
          <a:noFill/>
          <a:ln>
            <a:noFill/>
          </a:ln>
        </p:spPr>
        <p:txBody>
          <a:bodyPr anchorCtr="0" anchor="ctr" bIns="182675" lIns="182675" spcFirstLastPara="1" rIns="182675" wrap="square" tIns="182675">
            <a:noAutofit/>
          </a:bodyPr>
          <a:lstStyle/>
          <a:p>
            <a:pPr indent="0" lvl="0" marL="0" marR="0" rtl="0" algn="l">
              <a:lnSpc>
                <a:spcPct val="100000"/>
              </a:lnSpc>
              <a:spcBef>
                <a:spcPts val="0"/>
              </a:spcBef>
              <a:spcAft>
                <a:spcPts val="0"/>
              </a:spcAft>
              <a:buClr>
                <a:srgbClr val="000000"/>
              </a:buClr>
              <a:buSzPts val="1100"/>
              <a:buFont typeface="Arial"/>
              <a:buNone/>
            </a:pPr>
            <a:r>
              <a:rPr lang="en" sz="4395"/>
              <a:t>Authentication and authorization model</a:t>
            </a:r>
            <a:endParaRPr sz="4395"/>
          </a:p>
        </p:txBody>
      </p:sp>
      <p:sp>
        <p:nvSpPr>
          <p:cNvPr id="156" name="Google Shape;156;p44"/>
          <p:cNvSpPr txBox="1"/>
          <p:nvPr/>
        </p:nvSpPr>
        <p:spPr>
          <a:xfrm>
            <a:off x="344950" y="1813175"/>
            <a:ext cx="17452800" cy="2345100"/>
          </a:xfrm>
          <a:prstGeom prst="rect">
            <a:avLst/>
          </a:prstGeom>
          <a:noFill/>
          <a:ln>
            <a:noFill/>
          </a:ln>
        </p:spPr>
        <p:txBody>
          <a:bodyPr anchorCtr="0" anchor="t" bIns="91425" lIns="91425" spcFirstLastPara="1" rIns="91425" wrap="square" tIns="91425">
            <a:noAutofit/>
          </a:bodyPr>
          <a:lstStyle/>
          <a:p>
            <a:pPr indent="-419100" lvl="0" marL="457200" marR="0" rtl="0" algn="l">
              <a:lnSpc>
                <a:spcPct val="115000"/>
              </a:lnSpc>
              <a:spcBef>
                <a:spcPts val="1600"/>
              </a:spcBef>
              <a:spcAft>
                <a:spcPts val="0"/>
              </a:spcAft>
              <a:buClr>
                <a:srgbClr val="434343"/>
              </a:buClr>
              <a:buSzPts val="3000"/>
              <a:buFont typeface="Calibri"/>
              <a:buChar char="●"/>
            </a:pPr>
            <a:r>
              <a:rPr b="1" lang="en" sz="3000">
                <a:solidFill>
                  <a:srgbClr val="434343"/>
                </a:solidFill>
                <a:latin typeface="Calibri"/>
                <a:ea typeface="Calibri"/>
                <a:cs typeface="Calibri"/>
                <a:sym typeface="Calibri"/>
              </a:rPr>
              <a:t>Authentication model</a:t>
            </a:r>
            <a:endParaRPr b="1" sz="3000">
              <a:solidFill>
                <a:srgbClr val="434343"/>
              </a:solidFill>
              <a:latin typeface="Calibri"/>
              <a:ea typeface="Calibri"/>
              <a:cs typeface="Calibri"/>
              <a:sym typeface="Calibri"/>
            </a:endParaRPr>
          </a:p>
          <a:p>
            <a:pPr indent="-419100" lvl="1" marL="914400" marR="0" rtl="0" algn="l">
              <a:lnSpc>
                <a:spcPct val="115000"/>
              </a:lnSpc>
              <a:spcBef>
                <a:spcPts val="0"/>
              </a:spcBef>
              <a:spcAft>
                <a:spcPts val="0"/>
              </a:spcAft>
              <a:buClr>
                <a:srgbClr val="434343"/>
              </a:buClr>
              <a:buSzPts val="3000"/>
              <a:buFont typeface="Calibri"/>
              <a:buChar char="○"/>
            </a:pPr>
            <a:r>
              <a:rPr lang="en" sz="3000">
                <a:solidFill>
                  <a:srgbClr val="434343"/>
                </a:solidFill>
                <a:latin typeface="Calibri"/>
                <a:ea typeface="Calibri"/>
                <a:cs typeface="Calibri"/>
                <a:sym typeface="Calibri"/>
              </a:rPr>
              <a:t>Each client app authenticates via an </a:t>
            </a:r>
            <a:r>
              <a:rPr i="1" lang="en" sz="3000">
                <a:solidFill>
                  <a:srgbClr val="434343"/>
                </a:solidFill>
                <a:latin typeface="Calibri"/>
                <a:ea typeface="Calibri"/>
                <a:cs typeface="Calibri"/>
                <a:sym typeface="Calibri"/>
              </a:rPr>
              <a:t>API Token</a:t>
            </a:r>
            <a:r>
              <a:rPr lang="en" sz="3000">
                <a:solidFill>
                  <a:srgbClr val="434343"/>
                </a:solidFill>
                <a:latin typeface="Calibri"/>
                <a:ea typeface="Calibri"/>
                <a:cs typeface="Calibri"/>
                <a:sym typeface="Calibri"/>
              </a:rPr>
              <a:t> to be submitted via HTTP Header</a:t>
            </a:r>
            <a:endParaRPr sz="3000">
              <a:solidFill>
                <a:srgbClr val="434343"/>
              </a:solidFill>
              <a:latin typeface="Calibri"/>
              <a:ea typeface="Calibri"/>
              <a:cs typeface="Calibri"/>
              <a:sym typeface="Calibri"/>
            </a:endParaRPr>
          </a:p>
          <a:p>
            <a:pPr indent="-419100" lvl="1" marL="914400" marR="0" rtl="0" algn="l">
              <a:lnSpc>
                <a:spcPct val="115000"/>
              </a:lnSpc>
              <a:spcBef>
                <a:spcPts val="0"/>
              </a:spcBef>
              <a:spcAft>
                <a:spcPts val="0"/>
              </a:spcAft>
              <a:buClr>
                <a:srgbClr val="434343"/>
              </a:buClr>
              <a:buSzPts val="3000"/>
              <a:buFont typeface="Calibri"/>
              <a:buChar char="○"/>
            </a:pPr>
            <a:r>
              <a:rPr lang="en" sz="3000">
                <a:solidFill>
                  <a:srgbClr val="434343"/>
                </a:solidFill>
                <a:latin typeface="Calibri"/>
                <a:ea typeface="Calibri"/>
                <a:cs typeface="Calibri"/>
                <a:sym typeface="Calibri"/>
              </a:rPr>
              <a:t>Each API Token is r</a:t>
            </a:r>
            <a:r>
              <a:rPr i="1" lang="en" sz="3000">
                <a:solidFill>
                  <a:srgbClr val="434343"/>
                </a:solidFill>
                <a:latin typeface="Calibri"/>
                <a:ea typeface="Calibri"/>
                <a:cs typeface="Calibri"/>
                <a:sym typeface="Calibri"/>
              </a:rPr>
              <a:t>egistered upfront on the Django Admin</a:t>
            </a:r>
            <a:r>
              <a:rPr lang="en" sz="3000">
                <a:solidFill>
                  <a:srgbClr val="434343"/>
                </a:solidFill>
                <a:latin typeface="Calibri"/>
                <a:ea typeface="Calibri"/>
                <a:cs typeface="Calibri"/>
                <a:sym typeface="Calibri"/>
              </a:rPr>
              <a:t> and is bound to a user who owns the client app</a:t>
            </a:r>
            <a:endParaRPr sz="3000">
              <a:solidFill>
                <a:srgbClr val="434343"/>
              </a:solidFill>
              <a:latin typeface="Calibri"/>
              <a:ea typeface="Calibri"/>
              <a:cs typeface="Calibri"/>
              <a:sym typeface="Calibri"/>
            </a:endParaRPr>
          </a:p>
        </p:txBody>
      </p:sp>
      <p:sp>
        <p:nvSpPr>
          <p:cNvPr id="157" name="Google Shape;157;p44"/>
          <p:cNvSpPr txBox="1"/>
          <p:nvPr/>
        </p:nvSpPr>
        <p:spPr>
          <a:xfrm>
            <a:off x="304800" y="3962400"/>
            <a:ext cx="16617900" cy="2817300"/>
          </a:xfrm>
          <a:prstGeom prst="rect">
            <a:avLst/>
          </a:prstGeom>
          <a:noFill/>
          <a:ln>
            <a:noFill/>
          </a:ln>
        </p:spPr>
        <p:txBody>
          <a:bodyPr anchorCtr="0" anchor="t" bIns="91425" lIns="91425" spcFirstLastPara="1" rIns="91425" wrap="square" tIns="91425">
            <a:noAutofit/>
          </a:bodyPr>
          <a:lstStyle/>
          <a:p>
            <a:pPr indent="-419100" lvl="0" marL="457200" rtl="0" algn="l">
              <a:lnSpc>
                <a:spcPct val="115000"/>
              </a:lnSpc>
              <a:spcBef>
                <a:spcPts val="1600"/>
              </a:spcBef>
              <a:spcAft>
                <a:spcPts val="0"/>
              </a:spcAft>
              <a:buClr>
                <a:srgbClr val="434343"/>
              </a:buClr>
              <a:buSzPts val="3000"/>
              <a:buFont typeface="Calibri"/>
              <a:buChar char="●"/>
            </a:pPr>
            <a:r>
              <a:rPr b="1" lang="en" sz="3000">
                <a:solidFill>
                  <a:srgbClr val="434343"/>
                </a:solidFill>
                <a:latin typeface="Calibri"/>
                <a:ea typeface="Calibri"/>
                <a:cs typeface="Calibri"/>
                <a:sym typeface="Calibri"/>
              </a:rPr>
              <a:t>Authorization model</a:t>
            </a:r>
            <a:endParaRPr b="1" sz="3000">
              <a:solidFill>
                <a:srgbClr val="434343"/>
              </a:solidFill>
              <a:latin typeface="Calibri"/>
              <a:ea typeface="Calibri"/>
              <a:cs typeface="Calibri"/>
              <a:sym typeface="Calibri"/>
            </a:endParaRPr>
          </a:p>
          <a:p>
            <a:pPr indent="-419100" lvl="1" marL="914400" rtl="0" algn="l">
              <a:lnSpc>
                <a:spcPct val="115000"/>
              </a:lnSpc>
              <a:spcBef>
                <a:spcPts val="0"/>
              </a:spcBef>
              <a:spcAft>
                <a:spcPts val="0"/>
              </a:spcAft>
              <a:buClr>
                <a:srgbClr val="434343"/>
              </a:buClr>
              <a:buSzPts val="3000"/>
              <a:buFont typeface="Calibri"/>
              <a:buChar char="○"/>
            </a:pPr>
            <a:r>
              <a:rPr lang="en" sz="3000">
                <a:solidFill>
                  <a:srgbClr val="434343"/>
                </a:solidFill>
                <a:latin typeface="Calibri"/>
                <a:ea typeface="Calibri"/>
                <a:cs typeface="Calibri"/>
                <a:sym typeface="Calibri"/>
              </a:rPr>
              <a:t>Each authenticated user </a:t>
            </a:r>
            <a:r>
              <a:rPr i="1" lang="en" sz="3000">
                <a:solidFill>
                  <a:srgbClr val="434343"/>
                </a:solidFill>
                <a:latin typeface="Calibri"/>
                <a:ea typeface="Calibri"/>
                <a:cs typeface="Calibri"/>
                <a:sym typeface="Calibri"/>
              </a:rPr>
              <a:t>can only access</a:t>
            </a:r>
            <a:r>
              <a:rPr lang="en" sz="3000">
                <a:solidFill>
                  <a:srgbClr val="434343"/>
                </a:solidFill>
                <a:latin typeface="Calibri"/>
                <a:ea typeface="Calibri"/>
                <a:cs typeface="Calibri"/>
                <a:sym typeface="Calibri"/>
              </a:rPr>
              <a:t> their own CVs and related resources</a:t>
            </a:r>
            <a:endParaRPr sz="3000">
              <a:solidFill>
                <a:srgbClr val="434343"/>
              </a:solidFill>
              <a:latin typeface="Calibri"/>
              <a:ea typeface="Calibri"/>
              <a:cs typeface="Calibri"/>
              <a:sym typeface="Calibri"/>
            </a:endParaRPr>
          </a:p>
          <a:p>
            <a:pPr indent="-419100" lvl="1" marL="914400" rtl="0" algn="l">
              <a:lnSpc>
                <a:spcPct val="115000"/>
              </a:lnSpc>
              <a:spcBef>
                <a:spcPts val="0"/>
              </a:spcBef>
              <a:spcAft>
                <a:spcPts val="0"/>
              </a:spcAft>
              <a:buClr>
                <a:srgbClr val="434343"/>
              </a:buClr>
              <a:buSzPts val="3000"/>
              <a:buFont typeface="Calibri"/>
              <a:buChar char="○"/>
            </a:pPr>
            <a:r>
              <a:rPr lang="en" sz="3000">
                <a:solidFill>
                  <a:srgbClr val="434343"/>
                </a:solidFill>
                <a:latin typeface="Calibri"/>
                <a:ea typeface="Calibri"/>
                <a:cs typeface="Calibri"/>
                <a:sym typeface="Calibri"/>
              </a:rPr>
              <a:t>It is impossible to directly access a resource (eg. school) related to a CV </a:t>
            </a:r>
            <a:r>
              <a:rPr i="1" lang="en" sz="3000">
                <a:solidFill>
                  <a:srgbClr val="434343"/>
                </a:solidFill>
                <a:latin typeface="Calibri"/>
                <a:ea typeface="Calibri"/>
                <a:cs typeface="Calibri"/>
                <a:sym typeface="Calibri"/>
              </a:rPr>
              <a:t>directly</a:t>
            </a:r>
            <a:r>
              <a:rPr lang="en" sz="3000">
                <a:solidFill>
                  <a:srgbClr val="434343"/>
                </a:solidFill>
                <a:latin typeface="Calibri"/>
                <a:ea typeface="Calibri"/>
                <a:cs typeface="Calibri"/>
                <a:sym typeface="Calibri"/>
              </a:rPr>
              <a:t>, without accessing its parent CV. Eg: </a:t>
            </a:r>
            <a:r>
              <a:rPr lang="en" sz="3000">
                <a:solidFill>
                  <a:srgbClr val="434343"/>
                </a:solidFill>
                <a:latin typeface="Courier New"/>
                <a:ea typeface="Courier New"/>
                <a:cs typeface="Courier New"/>
                <a:sym typeface="Courier New"/>
              </a:rPr>
              <a:t>GET /cvs/1/schools/2 </a:t>
            </a:r>
            <a:r>
              <a:rPr lang="en" sz="3000">
                <a:solidFill>
                  <a:srgbClr val="434343"/>
                </a:solidFill>
                <a:latin typeface="Calibri"/>
                <a:ea typeface="Calibri"/>
                <a:cs typeface="Calibri"/>
                <a:sym typeface="Calibri"/>
              </a:rPr>
              <a:t>is OK but  </a:t>
            </a:r>
            <a:r>
              <a:rPr lang="en" sz="3000">
                <a:solidFill>
                  <a:srgbClr val="434343"/>
                </a:solidFill>
                <a:latin typeface="Courier New"/>
                <a:ea typeface="Courier New"/>
                <a:cs typeface="Courier New"/>
                <a:sym typeface="Courier New"/>
              </a:rPr>
              <a:t>GET /schools/2 </a:t>
            </a:r>
            <a:r>
              <a:rPr lang="en" sz="3000">
                <a:solidFill>
                  <a:srgbClr val="434343"/>
                </a:solidFill>
                <a:latin typeface="Calibri"/>
                <a:ea typeface="Calibri"/>
                <a:cs typeface="Calibri"/>
                <a:sym typeface="Calibri"/>
              </a:rPr>
              <a:t>results in a 404</a:t>
            </a:r>
            <a:endParaRPr sz="3000"/>
          </a:p>
        </p:txBody>
      </p:sp>
      <p:sp>
        <p:nvSpPr>
          <p:cNvPr id="158" name="Google Shape;158;p44"/>
          <p:cNvSpPr txBox="1"/>
          <p:nvPr/>
        </p:nvSpPr>
        <p:spPr>
          <a:xfrm>
            <a:off x="304800" y="6553200"/>
            <a:ext cx="17493000" cy="2817300"/>
          </a:xfrm>
          <a:prstGeom prst="rect">
            <a:avLst/>
          </a:prstGeom>
          <a:noFill/>
          <a:ln>
            <a:noFill/>
          </a:ln>
        </p:spPr>
        <p:txBody>
          <a:bodyPr anchorCtr="0" anchor="t" bIns="91425" lIns="91425" spcFirstLastPara="1" rIns="91425" wrap="square" tIns="91425">
            <a:noAutofit/>
          </a:bodyPr>
          <a:lstStyle/>
          <a:p>
            <a:pPr indent="-419100" lvl="0" marL="457200" rtl="0" algn="l">
              <a:lnSpc>
                <a:spcPct val="115000"/>
              </a:lnSpc>
              <a:spcBef>
                <a:spcPts val="1600"/>
              </a:spcBef>
              <a:spcAft>
                <a:spcPts val="0"/>
              </a:spcAft>
              <a:buClr>
                <a:srgbClr val="434343"/>
              </a:buClr>
              <a:buSzPts val="3000"/>
              <a:buFont typeface="Calibri"/>
              <a:buChar char="●"/>
            </a:pPr>
            <a:r>
              <a:rPr b="1" lang="en" sz="3000">
                <a:solidFill>
                  <a:srgbClr val="434343"/>
                </a:solidFill>
                <a:latin typeface="Calibri"/>
                <a:ea typeface="Calibri"/>
                <a:cs typeface="Calibri"/>
                <a:sym typeface="Calibri"/>
              </a:rPr>
              <a:t>Resource visibility</a:t>
            </a:r>
            <a:endParaRPr b="1" sz="3000">
              <a:solidFill>
                <a:srgbClr val="434343"/>
              </a:solidFill>
              <a:latin typeface="Calibri"/>
              <a:ea typeface="Calibri"/>
              <a:cs typeface="Calibri"/>
              <a:sym typeface="Calibri"/>
            </a:endParaRPr>
          </a:p>
          <a:p>
            <a:pPr indent="-419100" lvl="1" marL="914400" rtl="0" algn="l">
              <a:lnSpc>
                <a:spcPct val="115000"/>
              </a:lnSpc>
              <a:spcBef>
                <a:spcPts val="0"/>
              </a:spcBef>
              <a:spcAft>
                <a:spcPts val="0"/>
              </a:spcAft>
              <a:buClr>
                <a:srgbClr val="434343"/>
              </a:buClr>
              <a:buSzPts val="3000"/>
              <a:buFont typeface="Calibri"/>
              <a:buChar char="○"/>
            </a:pPr>
            <a:r>
              <a:rPr i="1" lang="en" sz="3000">
                <a:solidFill>
                  <a:srgbClr val="434343"/>
                </a:solidFill>
                <a:latin typeface="Calibri"/>
                <a:ea typeface="Calibri"/>
                <a:cs typeface="Calibri"/>
                <a:sym typeface="Calibri"/>
              </a:rPr>
              <a:t>All resources are protected but Curriculum</a:t>
            </a:r>
            <a:r>
              <a:rPr lang="en" sz="3000">
                <a:solidFill>
                  <a:srgbClr val="434343"/>
                </a:solidFill>
                <a:latin typeface="Calibri"/>
                <a:ea typeface="Calibri"/>
                <a:cs typeface="Calibri"/>
                <a:sym typeface="Calibri"/>
              </a:rPr>
              <a:t> - which can be both public and protected</a:t>
            </a:r>
            <a:endParaRPr sz="3000">
              <a:solidFill>
                <a:srgbClr val="434343"/>
              </a:solidFill>
              <a:latin typeface="Calibri"/>
              <a:ea typeface="Calibri"/>
              <a:cs typeface="Calibri"/>
              <a:sym typeface="Calibri"/>
            </a:endParaRPr>
          </a:p>
          <a:p>
            <a:pPr indent="-419100" lvl="1" marL="914400" rtl="0" algn="l">
              <a:lnSpc>
                <a:spcPct val="115000"/>
              </a:lnSpc>
              <a:spcBef>
                <a:spcPts val="0"/>
              </a:spcBef>
              <a:spcAft>
                <a:spcPts val="0"/>
              </a:spcAft>
              <a:buClr>
                <a:srgbClr val="434343"/>
              </a:buClr>
              <a:buSzPts val="3000"/>
              <a:buFont typeface="Calibri"/>
              <a:buChar char="○"/>
            </a:pPr>
            <a:r>
              <a:rPr lang="en" sz="3000">
                <a:solidFill>
                  <a:srgbClr val="434343"/>
                </a:solidFill>
                <a:latin typeface="Calibri"/>
                <a:ea typeface="Calibri"/>
                <a:cs typeface="Calibri"/>
                <a:sym typeface="Calibri"/>
              </a:rPr>
              <a:t>The users creating a new Curriculum shall be able to specifiy whether this is will be public or not, by acting on a different endpoints ( </a:t>
            </a:r>
            <a:r>
              <a:rPr lang="en" sz="3000">
                <a:solidFill>
                  <a:srgbClr val="434343"/>
                </a:solidFill>
                <a:latin typeface="Courier New"/>
                <a:ea typeface="Courier New"/>
                <a:cs typeface="Courier New"/>
                <a:sym typeface="Courier New"/>
              </a:rPr>
              <a:t>/cvs</a:t>
            </a:r>
            <a:r>
              <a:rPr lang="en" sz="3000">
                <a:latin typeface="Courier New"/>
                <a:ea typeface="Courier New"/>
                <a:cs typeface="Courier New"/>
                <a:sym typeface="Courier New"/>
              </a:rPr>
              <a:t> </a:t>
            </a:r>
            <a:r>
              <a:rPr lang="en" sz="3000">
                <a:solidFill>
                  <a:srgbClr val="434343"/>
                </a:solidFill>
                <a:latin typeface="Calibri"/>
                <a:ea typeface="Calibri"/>
                <a:cs typeface="Calibri"/>
                <a:sym typeface="Calibri"/>
              </a:rPr>
              <a:t> or </a:t>
            </a:r>
            <a:r>
              <a:rPr lang="en" sz="3000">
                <a:solidFill>
                  <a:srgbClr val="434343"/>
                </a:solidFill>
                <a:latin typeface="Courier New"/>
                <a:ea typeface="Courier New"/>
                <a:cs typeface="Courier New"/>
                <a:sym typeface="Courier New"/>
              </a:rPr>
              <a:t>/cvs/public </a:t>
            </a:r>
            <a:r>
              <a:rPr lang="en" sz="3000">
                <a:solidFill>
                  <a:srgbClr val="434343"/>
                </a:solidFill>
                <a:latin typeface="Calibri"/>
                <a:ea typeface="Calibri"/>
                <a:cs typeface="Calibri"/>
                <a:sym typeface="Calibri"/>
              </a:rPr>
              <a:t>)</a:t>
            </a:r>
            <a:endParaRPr sz="3000">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45"/>
          <p:cNvSpPr txBox="1"/>
          <p:nvPr>
            <p:ph type="title"/>
          </p:nvPr>
        </p:nvSpPr>
        <p:spPr>
          <a:xfrm>
            <a:off x="200555" y="34902"/>
            <a:ext cx="17637300" cy="1204200"/>
          </a:xfrm>
          <a:prstGeom prst="rect">
            <a:avLst/>
          </a:prstGeom>
          <a:noFill/>
          <a:ln>
            <a:noFill/>
          </a:ln>
        </p:spPr>
        <p:txBody>
          <a:bodyPr anchorCtr="0" anchor="ctr" bIns="182675" lIns="182675" spcFirstLastPara="1" rIns="182675" wrap="square" tIns="182675">
            <a:noAutofit/>
          </a:bodyPr>
          <a:lstStyle/>
          <a:p>
            <a:pPr indent="0" lvl="0" marL="0" marR="0" rtl="0" algn="l">
              <a:lnSpc>
                <a:spcPct val="100000"/>
              </a:lnSpc>
              <a:spcBef>
                <a:spcPts val="0"/>
              </a:spcBef>
              <a:spcAft>
                <a:spcPts val="0"/>
              </a:spcAft>
              <a:buClr>
                <a:srgbClr val="000000"/>
              </a:buClr>
              <a:buSzPts val="1100"/>
              <a:buFont typeface="Arial"/>
              <a:buNone/>
            </a:pPr>
            <a:r>
              <a:rPr lang="en" sz="4395"/>
              <a:t>Endpoint and methods specification (1/6)</a:t>
            </a:r>
            <a:endParaRPr sz="4395"/>
          </a:p>
        </p:txBody>
      </p:sp>
      <p:sp>
        <p:nvSpPr>
          <p:cNvPr id="164" name="Google Shape;164;p45"/>
          <p:cNvSpPr txBox="1"/>
          <p:nvPr/>
        </p:nvSpPr>
        <p:spPr>
          <a:xfrm>
            <a:off x="344950" y="1813175"/>
            <a:ext cx="17493000" cy="2800500"/>
          </a:xfrm>
          <a:prstGeom prst="rect">
            <a:avLst/>
          </a:prstGeom>
          <a:noFill/>
          <a:ln>
            <a:noFill/>
          </a:ln>
        </p:spPr>
        <p:txBody>
          <a:bodyPr anchorCtr="0" anchor="t" bIns="91425" lIns="91425" spcFirstLastPara="1" rIns="91425" wrap="square" tIns="91425">
            <a:noAutofit/>
          </a:bodyPr>
          <a:lstStyle/>
          <a:p>
            <a:pPr indent="-431800" lvl="0" marL="457200" marR="0" rtl="0" algn="l">
              <a:lnSpc>
                <a:spcPct val="115000"/>
              </a:lnSpc>
              <a:spcBef>
                <a:spcPts val="1600"/>
              </a:spcBef>
              <a:spcAft>
                <a:spcPts val="0"/>
              </a:spcAft>
              <a:buClr>
                <a:srgbClr val="434343"/>
              </a:buClr>
              <a:buSzPts val="3200"/>
              <a:buFont typeface="Calibri"/>
              <a:buChar char="●"/>
            </a:pPr>
            <a:r>
              <a:rPr lang="en" sz="3200">
                <a:solidFill>
                  <a:srgbClr val="434343"/>
                </a:solidFill>
                <a:latin typeface="Calibri"/>
                <a:ea typeface="Calibri"/>
                <a:cs typeface="Calibri"/>
                <a:sym typeface="Calibri"/>
              </a:rPr>
              <a:t>We want expose via API the possibility to </a:t>
            </a:r>
            <a:r>
              <a:rPr b="1" lang="en" sz="3200">
                <a:solidFill>
                  <a:srgbClr val="434343"/>
                </a:solidFill>
                <a:latin typeface="Calibri"/>
                <a:ea typeface="Calibri"/>
                <a:cs typeface="Calibri"/>
                <a:sym typeface="Calibri"/>
              </a:rPr>
              <a:t>read, create and delete</a:t>
            </a:r>
            <a:r>
              <a:rPr lang="en" sz="3200">
                <a:solidFill>
                  <a:srgbClr val="434343"/>
                </a:solidFill>
                <a:latin typeface="Calibri"/>
                <a:ea typeface="Calibri"/>
                <a:cs typeface="Calibri"/>
                <a:sym typeface="Calibri"/>
              </a:rPr>
              <a:t> the entities of our data model</a:t>
            </a:r>
            <a:endParaRPr sz="800">
              <a:solidFill>
                <a:srgbClr val="434343"/>
              </a:solidFill>
              <a:latin typeface="Calibri"/>
              <a:ea typeface="Calibri"/>
              <a:cs typeface="Calibri"/>
              <a:sym typeface="Calibri"/>
            </a:endParaRPr>
          </a:p>
          <a:p>
            <a:pPr indent="-431800" lvl="0" marL="457200" marR="0" rtl="0" algn="l">
              <a:lnSpc>
                <a:spcPct val="115000"/>
              </a:lnSpc>
              <a:spcBef>
                <a:spcPts val="0"/>
              </a:spcBef>
              <a:spcAft>
                <a:spcPts val="0"/>
              </a:spcAft>
              <a:buClr>
                <a:srgbClr val="434343"/>
              </a:buClr>
              <a:buSzPts val="3200"/>
              <a:buFont typeface="Calibri"/>
              <a:buChar char="●"/>
            </a:pPr>
            <a:r>
              <a:rPr lang="en" sz="3200">
                <a:solidFill>
                  <a:srgbClr val="434343"/>
                </a:solidFill>
                <a:latin typeface="Calibri"/>
                <a:ea typeface="Calibri"/>
                <a:cs typeface="Calibri"/>
                <a:sym typeface="Calibri"/>
              </a:rPr>
              <a:t>Entities are exposed as </a:t>
            </a:r>
            <a:r>
              <a:rPr b="1" lang="en" sz="3200">
                <a:solidFill>
                  <a:srgbClr val="434343"/>
                </a:solidFill>
                <a:latin typeface="Calibri"/>
                <a:ea typeface="Calibri"/>
                <a:cs typeface="Calibri"/>
                <a:sym typeface="Calibri"/>
              </a:rPr>
              <a:t>REST resources</a:t>
            </a:r>
            <a:r>
              <a:rPr lang="en" sz="3200">
                <a:solidFill>
                  <a:srgbClr val="434343"/>
                </a:solidFill>
                <a:latin typeface="Calibri"/>
                <a:ea typeface="Calibri"/>
                <a:cs typeface="Calibri"/>
                <a:sym typeface="Calibri"/>
              </a:rPr>
              <a:t> following the corresponding hierarchy in the data model</a:t>
            </a:r>
            <a:endParaRPr sz="3200">
              <a:solidFill>
                <a:srgbClr val="434343"/>
              </a:solidFill>
              <a:latin typeface="Calibri"/>
              <a:ea typeface="Calibri"/>
              <a:cs typeface="Calibri"/>
              <a:sym typeface="Calibri"/>
            </a:endParaRPr>
          </a:p>
        </p:txBody>
      </p:sp>
      <p:grpSp>
        <p:nvGrpSpPr>
          <p:cNvPr id="165" name="Google Shape;165;p45"/>
          <p:cNvGrpSpPr/>
          <p:nvPr/>
        </p:nvGrpSpPr>
        <p:grpSpPr>
          <a:xfrm>
            <a:off x="1317475" y="3927863"/>
            <a:ext cx="12641472" cy="4381417"/>
            <a:chOff x="1717125" y="4783513"/>
            <a:chExt cx="12641472" cy="4381417"/>
          </a:xfrm>
        </p:grpSpPr>
        <p:sp>
          <p:nvSpPr>
            <p:cNvPr id="166" name="Google Shape;166;p45"/>
            <p:cNvSpPr/>
            <p:nvPr/>
          </p:nvSpPr>
          <p:spPr>
            <a:xfrm>
              <a:off x="4011772" y="6144500"/>
              <a:ext cx="1989600" cy="1253100"/>
            </a:xfrm>
            <a:prstGeom prst="ellipse">
              <a:avLst/>
            </a:prstGeom>
            <a:solidFill>
              <a:srgbClr val="FFE599"/>
            </a:solidFill>
            <a:ln cap="flat" cmpd="sng" w="762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Curriculum</a:t>
              </a:r>
              <a:endParaRPr b="1" sz="1800"/>
            </a:p>
          </p:txBody>
        </p:sp>
        <p:sp>
          <p:nvSpPr>
            <p:cNvPr id="167" name="Google Shape;167;p45"/>
            <p:cNvSpPr/>
            <p:nvPr/>
          </p:nvSpPr>
          <p:spPr>
            <a:xfrm>
              <a:off x="1717125" y="7911829"/>
              <a:ext cx="1989600" cy="1253100"/>
            </a:xfrm>
            <a:prstGeom prst="ellipse">
              <a:avLst/>
            </a:prstGeom>
            <a:solidFill>
              <a:srgbClr val="FFE599"/>
            </a:solidFill>
            <a:ln cap="flat" cmpd="sng" w="762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Skill</a:t>
              </a:r>
              <a:endParaRPr b="1" sz="2000"/>
            </a:p>
          </p:txBody>
        </p:sp>
        <p:sp>
          <p:nvSpPr>
            <p:cNvPr id="168" name="Google Shape;168;p45"/>
            <p:cNvSpPr/>
            <p:nvPr/>
          </p:nvSpPr>
          <p:spPr>
            <a:xfrm>
              <a:off x="4011772" y="7911829"/>
              <a:ext cx="1989600" cy="1253100"/>
            </a:xfrm>
            <a:prstGeom prst="ellipse">
              <a:avLst/>
            </a:prstGeom>
            <a:solidFill>
              <a:srgbClr val="FFE599"/>
            </a:solidFill>
            <a:ln cap="flat" cmpd="sng" w="762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School</a:t>
              </a:r>
              <a:endParaRPr b="1" sz="2000"/>
            </a:p>
          </p:txBody>
        </p:sp>
        <p:sp>
          <p:nvSpPr>
            <p:cNvPr id="169" name="Google Shape;169;p45"/>
            <p:cNvSpPr/>
            <p:nvPr/>
          </p:nvSpPr>
          <p:spPr>
            <a:xfrm>
              <a:off x="6409870" y="7911829"/>
              <a:ext cx="1989600" cy="1253100"/>
            </a:xfrm>
            <a:prstGeom prst="ellipse">
              <a:avLst/>
            </a:prstGeom>
            <a:solidFill>
              <a:srgbClr val="FFE599"/>
            </a:solidFill>
            <a:ln cap="flat" cmpd="sng" w="762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Work Experience</a:t>
              </a:r>
              <a:endParaRPr b="1" sz="1800"/>
            </a:p>
          </p:txBody>
        </p:sp>
        <p:sp>
          <p:nvSpPr>
            <p:cNvPr id="170" name="Google Shape;170;p45"/>
            <p:cNvSpPr/>
            <p:nvPr/>
          </p:nvSpPr>
          <p:spPr>
            <a:xfrm>
              <a:off x="8024397" y="4783513"/>
              <a:ext cx="1989600" cy="1253100"/>
            </a:xfrm>
            <a:prstGeom prst="ellipse">
              <a:avLst/>
            </a:prstGeom>
            <a:solidFill>
              <a:srgbClr val="D9D9D9"/>
            </a:solidFill>
            <a:ln cap="flat" cmpd="sng" w="7620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User</a:t>
              </a:r>
              <a:endParaRPr b="1" sz="2000"/>
            </a:p>
          </p:txBody>
        </p:sp>
        <p:sp>
          <p:nvSpPr>
            <p:cNvPr id="171" name="Google Shape;171;p45"/>
            <p:cNvSpPr/>
            <p:nvPr/>
          </p:nvSpPr>
          <p:spPr>
            <a:xfrm>
              <a:off x="12368997" y="6144488"/>
              <a:ext cx="1989600" cy="1253100"/>
            </a:xfrm>
            <a:prstGeom prst="ellipse">
              <a:avLst/>
            </a:prstGeom>
            <a:solidFill>
              <a:srgbClr val="FFE599"/>
            </a:solidFill>
            <a:ln cap="flat" cmpd="sng" w="762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900"/>
                <a:t>API Token</a:t>
              </a:r>
              <a:endParaRPr b="1" sz="1900"/>
            </a:p>
          </p:txBody>
        </p:sp>
        <p:cxnSp>
          <p:nvCxnSpPr>
            <p:cNvPr id="172" name="Google Shape;172;p45"/>
            <p:cNvCxnSpPr>
              <a:stCxn id="170" idx="3"/>
              <a:endCxn id="166" idx="6"/>
            </p:cNvCxnSpPr>
            <p:nvPr/>
          </p:nvCxnSpPr>
          <p:spPr>
            <a:xfrm flipH="1">
              <a:off x="6001268" y="5853100"/>
              <a:ext cx="2314500" cy="918000"/>
            </a:xfrm>
            <a:prstGeom prst="straightConnector1">
              <a:avLst/>
            </a:prstGeom>
            <a:noFill/>
            <a:ln cap="flat" cmpd="sng" w="76200">
              <a:solidFill>
                <a:srgbClr val="FF9900"/>
              </a:solidFill>
              <a:prstDash val="solid"/>
              <a:round/>
              <a:headEnd len="med" w="med" type="none"/>
              <a:tailEnd len="med" w="med" type="none"/>
            </a:ln>
          </p:spPr>
        </p:cxnSp>
        <p:cxnSp>
          <p:nvCxnSpPr>
            <p:cNvPr id="173" name="Google Shape;173;p45"/>
            <p:cNvCxnSpPr>
              <a:stCxn id="171" idx="2"/>
              <a:endCxn id="170" idx="5"/>
            </p:cNvCxnSpPr>
            <p:nvPr/>
          </p:nvCxnSpPr>
          <p:spPr>
            <a:xfrm rot="10800000">
              <a:off x="9722697" y="5853038"/>
              <a:ext cx="2646300" cy="918000"/>
            </a:xfrm>
            <a:prstGeom prst="straightConnector1">
              <a:avLst/>
            </a:prstGeom>
            <a:noFill/>
            <a:ln cap="flat" cmpd="sng" w="76200">
              <a:solidFill>
                <a:srgbClr val="FF9900"/>
              </a:solidFill>
              <a:prstDash val="solid"/>
              <a:round/>
              <a:headEnd len="med" w="med" type="none"/>
              <a:tailEnd len="med" w="med" type="none"/>
            </a:ln>
          </p:spPr>
        </p:cxnSp>
        <p:cxnSp>
          <p:nvCxnSpPr>
            <p:cNvPr id="174" name="Google Shape;174;p45"/>
            <p:cNvCxnSpPr>
              <a:stCxn id="166" idx="3"/>
              <a:endCxn id="167" idx="7"/>
            </p:cNvCxnSpPr>
            <p:nvPr/>
          </p:nvCxnSpPr>
          <p:spPr>
            <a:xfrm flipH="1">
              <a:off x="3415443" y="7214088"/>
              <a:ext cx="887700" cy="881400"/>
            </a:xfrm>
            <a:prstGeom prst="straightConnector1">
              <a:avLst/>
            </a:prstGeom>
            <a:noFill/>
            <a:ln cap="flat" cmpd="sng" w="76200">
              <a:solidFill>
                <a:srgbClr val="FF9900"/>
              </a:solidFill>
              <a:prstDash val="solid"/>
              <a:round/>
              <a:headEnd len="med" w="med" type="none"/>
              <a:tailEnd len="med" w="med" type="none"/>
            </a:ln>
          </p:spPr>
        </p:cxnSp>
        <p:cxnSp>
          <p:nvCxnSpPr>
            <p:cNvPr id="175" name="Google Shape;175;p45"/>
            <p:cNvCxnSpPr>
              <a:stCxn id="166" idx="4"/>
              <a:endCxn id="168" idx="0"/>
            </p:cNvCxnSpPr>
            <p:nvPr/>
          </p:nvCxnSpPr>
          <p:spPr>
            <a:xfrm>
              <a:off x="5006572" y="7397600"/>
              <a:ext cx="0" cy="514200"/>
            </a:xfrm>
            <a:prstGeom prst="straightConnector1">
              <a:avLst/>
            </a:prstGeom>
            <a:noFill/>
            <a:ln cap="flat" cmpd="sng" w="76200">
              <a:solidFill>
                <a:srgbClr val="FF9900"/>
              </a:solidFill>
              <a:prstDash val="solid"/>
              <a:round/>
              <a:headEnd len="med" w="med" type="none"/>
              <a:tailEnd len="med" w="med" type="none"/>
            </a:ln>
          </p:spPr>
        </p:cxnSp>
        <p:cxnSp>
          <p:nvCxnSpPr>
            <p:cNvPr id="176" name="Google Shape;176;p45"/>
            <p:cNvCxnSpPr>
              <a:stCxn id="166" idx="5"/>
              <a:endCxn id="169" idx="1"/>
            </p:cNvCxnSpPr>
            <p:nvPr/>
          </p:nvCxnSpPr>
          <p:spPr>
            <a:xfrm>
              <a:off x="5710002" y="7214088"/>
              <a:ext cx="991200" cy="881400"/>
            </a:xfrm>
            <a:prstGeom prst="straightConnector1">
              <a:avLst/>
            </a:prstGeom>
            <a:noFill/>
            <a:ln cap="flat" cmpd="sng" w="76200">
              <a:solidFill>
                <a:srgbClr val="FF9900"/>
              </a:solidFill>
              <a:prstDash val="solid"/>
              <a:round/>
              <a:headEnd len="med" w="med" type="none"/>
              <a:tailEnd len="med" w="med" type="none"/>
            </a:ln>
          </p:spPr>
        </p:cxnSp>
      </p:grpSp>
      <p:grpSp>
        <p:nvGrpSpPr>
          <p:cNvPr id="177" name="Google Shape;177;p45"/>
          <p:cNvGrpSpPr/>
          <p:nvPr/>
        </p:nvGrpSpPr>
        <p:grpSpPr>
          <a:xfrm>
            <a:off x="12692848" y="8440918"/>
            <a:ext cx="5479352" cy="1306300"/>
            <a:chOff x="12692848" y="8440918"/>
            <a:chExt cx="5479352" cy="1306300"/>
          </a:xfrm>
        </p:grpSpPr>
        <p:sp>
          <p:nvSpPr>
            <p:cNvPr id="178" name="Google Shape;178;p45"/>
            <p:cNvSpPr/>
            <p:nvPr/>
          </p:nvSpPr>
          <p:spPr>
            <a:xfrm>
              <a:off x="12692848" y="8440918"/>
              <a:ext cx="824700" cy="582300"/>
            </a:xfrm>
            <a:prstGeom prst="ellipse">
              <a:avLst/>
            </a:prstGeom>
            <a:solidFill>
              <a:srgbClr val="FFE599"/>
            </a:solidFill>
            <a:ln cap="flat" cmpd="sng" w="762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000"/>
            </a:p>
          </p:txBody>
        </p:sp>
        <p:sp>
          <p:nvSpPr>
            <p:cNvPr id="179" name="Google Shape;179;p45"/>
            <p:cNvSpPr/>
            <p:nvPr/>
          </p:nvSpPr>
          <p:spPr>
            <a:xfrm>
              <a:off x="12692848" y="9164918"/>
              <a:ext cx="824700" cy="582300"/>
            </a:xfrm>
            <a:prstGeom prst="ellipse">
              <a:avLst/>
            </a:prstGeom>
            <a:solidFill>
              <a:srgbClr val="D9D9D9"/>
            </a:solidFill>
            <a:ln cap="flat" cmpd="sng" w="7620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000"/>
            </a:p>
          </p:txBody>
        </p:sp>
        <p:sp>
          <p:nvSpPr>
            <p:cNvPr id="180" name="Google Shape;180;p45"/>
            <p:cNvSpPr txBox="1"/>
            <p:nvPr/>
          </p:nvSpPr>
          <p:spPr>
            <a:xfrm>
              <a:off x="13799275" y="8440925"/>
              <a:ext cx="4372800" cy="582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600"/>
                </a:spcBef>
                <a:spcAft>
                  <a:spcPts val="0"/>
                </a:spcAft>
                <a:buNone/>
              </a:pPr>
              <a:r>
                <a:rPr b="1" lang="en" sz="2400">
                  <a:solidFill>
                    <a:srgbClr val="434343"/>
                  </a:solidFill>
                  <a:latin typeface="Calibri"/>
                  <a:ea typeface="Calibri"/>
                  <a:cs typeface="Calibri"/>
                  <a:sym typeface="Calibri"/>
                </a:rPr>
                <a:t>Django models exposed via API</a:t>
              </a:r>
              <a:endParaRPr b="1" sz="2400"/>
            </a:p>
          </p:txBody>
        </p:sp>
        <p:sp>
          <p:nvSpPr>
            <p:cNvPr id="181" name="Google Shape;181;p45"/>
            <p:cNvSpPr txBox="1"/>
            <p:nvPr/>
          </p:nvSpPr>
          <p:spPr>
            <a:xfrm>
              <a:off x="13799400" y="9126725"/>
              <a:ext cx="4372800" cy="582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600"/>
                </a:spcBef>
                <a:spcAft>
                  <a:spcPts val="0"/>
                </a:spcAft>
                <a:buNone/>
              </a:pPr>
              <a:r>
                <a:rPr b="1" lang="en" sz="2400">
                  <a:solidFill>
                    <a:srgbClr val="434343"/>
                  </a:solidFill>
                  <a:latin typeface="Calibri"/>
                  <a:ea typeface="Calibri"/>
                  <a:cs typeface="Calibri"/>
                  <a:sym typeface="Calibri"/>
                </a:rPr>
                <a:t>Django models not </a:t>
              </a:r>
              <a:r>
                <a:rPr b="1" lang="en" sz="2400">
                  <a:solidFill>
                    <a:srgbClr val="434343"/>
                  </a:solidFill>
                  <a:latin typeface="Calibri"/>
                  <a:ea typeface="Calibri"/>
                  <a:cs typeface="Calibri"/>
                  <a:sym typeface="Calibri"/>
                </a:rPr>
                <a:t>exposed</a:t>
              </a:r>
              <a:endParaRPr b="1" sz="2400"/>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46"/>
          <p:cNvSpPr txBox="1"/>
          <p:nvPr>
            <p:ph type="title"/>
          </p:nvPr>
        </p:nvSpPr>
        <p:spPr>
          <a:xfrm>
            <a:off x="200555" y="34902"/>
            <a:ext cx="17637300" cy="1204200"/>
          </a:xfrm>
          <a:prstGeom prst="rect">
            <a:avLst/>
          </a:prstGeom>
          <a:noFill/>
          <a:ln>
            <a:noFill/>
          </a:ln>
        </p:spPr>
        <p:txBody>
          <a:bodyPr anchorCtr="0" anchor="ctr" bIns="182675" lIns="182675" spcFirstLastPara="1" rIns="182675" wrap="square" tIns="182675">
            <a:noAutofit/>
          </a:bodyPr>
          <a:lstStyle/>
          <a:p>
            <a:pPr indent="0" lvl="0" marL="0" marR="0" rtl="0" algn="l">
              <a:lnSpc>
                <a:spcPct val="100000"/>
              </a:lnSpc>
              <a:spcBef>
                <a:spcPts val="0"/>
              </a:spcBef>
              <a:spcAft>
                <a:spcPts val="0"/>
              </a:spcAft>
              <a:buClr>
                <a:srgbClr val="000000"/>
              </a:buClr>
              <a:buSzPts val="1100"/>
              <a:buFont typeface="Arial"/>
              <a:buNone/>
            </a:pPr>
            <a:r>
              <a:rPr lang="en" sz="4395"/>
              <a:t>Endpoint and methods specification </a:t>
            </a:r>
            <a:r>
              <a:rPr lang="en" sz="4395"/>
              <a:t>(2/6)</a:t>
            </a:r>
            <a:endParaRPr sz="4395"/>
          </a:p>
        </p:txBody>
      </p:sp>
      <p:sp>
        <p:nvSpPr>
          <p:cNvPr id="187" name="Google Shape;187;p46"/>
          <p:cNvSpPr txBox="1"/>
          <p:nvPr/>
        </p:nvSpPr>
        <p:spPr>
          <a:xfrm>
            <a:off x="344950" y="1813175"/>
            <a:ext cx="17493000" cy="1083300"/>
          </a:xfrm>
          <a:prstGeom prst="rect">
            <a:avLst/>
          </a:prstGeom>
          <a:noFill/>
          <a:ln>
            <a:noFill/>
          </a:ln>
        </p:spPr>
        <p:txBody>
          <a:bodyPr anchorCtr="0" anchor="t" bIns="91425" lIns="91425" spcFirstLastPara="1" rIns="91425" wrap="square" tIns="91425">
            <a:noAutofit/>
          </a:bodyPr>
          <a:lstStyle/>
          <a:p>
            <a:pPr indent="-431800" lvl="0" marL="457200" marR="0" rtl="0" algn="l">
              <a:lnSpc>
                <a:spcPct val="115000"/>
              </a:lnSpc>
              <a:spcBef>
                <a:spcPts val="1600"/>
              </a:spcBef>
              <a:spcAft>
                <a:spcPts val="0"/>
              </a:spcAft>
              <a:buClr>
                <a:srgbClr val="434343"/>
              </a:buClr>
              <a:buSzPts val="3200"/>
              <a:buFont typeface="Calibri"/>
              <a:buChar char="●"/>
            </a:pPr>
            <a:r>
              <a:rPr lang="en" sz="3200">
                <a:solidFill>
                  <a:srgbClr val="434343"/>
                </a:solidFill>
                <a:latin typeface="Calibri"/>
                <a:ea typeface="Calibri"/>
                <a:cs typeface="Calibri"/>
                <a:sym typeface="Calibri"/>
              </a:rPr>
              <a:t>Endpoints regarding </a:t>
            </a:r>
            <a:r>
              <a:rPr b="1" lang="en" sz="3200">
                <a:solidFill>
                  <a:srgbClr val="434343"/>
                </a:solidFill>
                <a:latin typeface="Calibri"/>
                <a:ea typeface="Calibri"/>
                <a:cs typeface="Calibri"/>
                <a:sym typeface="Calibri"/>
              </a:rPr>
              <a:t>Curriculum </a:t>
            </a:r>
            <a:r>
              <a:rPr lang="en" sz="3200">
                <a:solidFill>
                  <a:srgbClr val="434343"/>
                </a:solidFill>
                <a:latin typeface="Calibri"/>
                <a:ea typeface="Calibri"/>
                <a:cs typeface="Calibri"/>
                <a:sym typeface="Calibri"/>
              </a:rPr>
              <a:t>resources</a:t>
            </a:r>
            <a:endParaRPr sz="3200">
              <a:solidFill>
                <a:srgbClr val="434343"/>
              </a:solidFill>
              <a:latin typeface="Calibri"/>
              <a:ea typeface="Calibri"/>
              <a:cs typeface="Calibri"/>
              <a:sym typeface="Calibri"/>
            </a:endParaRPr>
          </a:p>
        </p:txBody>
      </p:sp>
      <p:sp>
        <p:nvSpPr>
          <p:cNvPr id="188" name="Google Shape;188;p46"/>
          <p:cNvSpPr txBox="1"/>
          <p:nvPr/>
        </p:nvSpPr>
        <p:spPr>
          <a:xfrm>
            <a:off x="4151525" y="3048875"/>
            <a:ext cx="10289100" cy="5709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600"/>
              </a:spcBef>
              <a:spcAft>
                <a:spcPts val="0"/>
              </a:spcAft>
              <a:buNone/>
            </a:pPr>
            <a:r>
              <a:rPr lang="en" sz="3200">
                <a:solidFill>
                  <a:srgbClr val="434343"/>
                </a:solidFill>
                <a:latin typeface="Courier New"/>
                <a:ea typeface="Courier New"/>
                <a:cs typeface="Courier New"/>
                <a:sym typeface="Courier New"/>
              </a:rPr>
              <a:t>GET /cvs</a:t>
            </a:r>
            <a:endParaRPr sz="3200">
              <a:solidFill>
                <a:srgbClr val="434343"/>
              </a:solidFill>
              <a:latin typeface="Courier New"/>
              <a:ea typeface="Courier New"/>
              <a:cs typeface="Courier New"/>
              <a:sym typeface="Courier New"/>
            </a:endParaRPr>
          </a:p>
          <a:p>
            <a:pPr indent="0" lvl="0" marL="0" marR="0" rtl="0" algn="l">
              <a:lnSpc>
                <a:spcPct val="115000"/>
              </a:lnSpc>
              <a:spcBef>
                <a:spcPts val="1600"/>
              </a:spcBef>
              <a:spcAft>
                <a:spcPts val="0"/>
              </a:spcAft>
              <a:buNone/>
            </a:pPr>
            <a:r>
              <a:rPr lang="en" sz="3200">
                <a:solidFill>
                  <a:srgbClr val="434343"/>
                </a:solidFill>
                <a:latin typeface="Courier New"/>
                <a:ea typeface="Courier New"/>
                <a:cs typeface="Courier New"/>
                <a:sym typeface="Courier New"/>
              </a:rPr>
              <a:t>POST /cvs</a:t>
            </a:r>
            <a:endParaRPr sz="3200">
              <a:solidFill>
                <a:srgbClr val="434343"/>
              </a:solidFill>
              <a:latin typeface="Courier New"/>
              <a:ea typeface="Courier New"/>
              <a:cs typeface="Courier New"/>
              <a:sym typeface="Courier New"/>
            </a:endParaRPr>
          </a:p>
          <a:p>
            <a:pPr indent="0" lvl="0" marL="0" marR="0" rtl="0" algn="l">
              <a:lnSpc>
                <a:spcPct val="115000"/>
              </a:lnSpc>
              <a:spcBef>
                <a:spcPts val="1600"/>
              </a:spcBef>
              <a:spcAft>
                <a:spcPts val="0"/>
              </a:spcAft>
              <a:buNone/>
            </a:pPr>
            <a:r>
              <a:t/>
            </a:r>
            <a:endParaRPr sz="2400">
              <a:solidFill>
                <a:srgbClr val="434343"/>
              </a:solidFill>
              <a:latin typeface="Courier New"/>
              <a:ea typeface="Courier New"/>
              <a:cs typeface="Courier New"/>
              <a:sym typeface="Courier New"/>
            </a:endParaRPr>
          </a:p>
          <a:p>
            <a:pPr indent="0" lvl="0" marL="0" marR="0" rtl="0" algn="l">
              <a:lnSpc>
                <a:spcPct val="115000"/>
              </a:lnSpc>
              <a:spcBef>
                <a:spcPts val="1600"/>
              </a:spcBef>
              <a:spcAft>
                <a:spcPts val="0"/>
              </a:spcAft>
              <a:buNone/>
            </a:pPr>
            <a:r>
              <a:rPr lang="en" sz="3200">
                <a:solidFill>
                  <a:srgbClr val="434343"/>
                </a:solidFill>
                <a:latin typeface="Courier New"/>
                <a:ea typeface="Courier New"/>
                <a:cs typeface="Courier New"/>
                <a:sym typeface="Courier New"/>
              </a:rPr>
              <a:t>GET /cvs/public</a:t>
            </a:r>
            <a:endParaRPr sz="3200">
              <a:solidFill>
                <a:srgbClr val="434343"/>
              </a:solidFill>
              <a:latin typeface="Courier New"/>
              <a:ea typeface="Courier New"/>
              <a:cs typeface="Courier New"/>
              <a:sym typeface="Courier New"/>
            </a:endParaRPr>
          </a:p>
          <a:p>
            <a:pPr indent="0" lvl="0" marL="0" rtl="0" algn="l">
              <a:lnSpc>
                <a:spcPct val="115000"/>
              </a:lnSpc>
              <a:spcBef>
                <a:spcPts val="1600"/>
              </a:spcBef>
              <a:spcAft>
                <a:spcPts val="0"/>
              </a:spcAft>
              <a:buNone/>
            </a:pPr>
            <a:r>
              <a:rPr lang="en" sz="3200">
                <a:solidFill>
                  <a:srgbClr val="434343"/>
                </a:solidFill>
                <a:latin typeface="Courier New"/>
                <a:ea typeface="Courier New"/>
                <a:cs typeface="Courier New"/>
                <a:sym typeface="Courier New"/>
              </a:rPr>
              <a:t>POST /cvs/public</a:t>
            </a:r>
            <a:endParaRPr sz="3200">
              <a:solidFill>
                <a:srgbClr val="434343"/>
              </a:solidFill>
              <a:latin typeface="Courier New"/>
              <a:ea typeface="Courier New"/>
              <a:cs typeface="Courier New"/>
              <a:sym typeface="Courier New"/>
            </a:endParaRPr>
          </a:p>
          <a:p>
            <a:pPr indent="0" lvl="0" marL="0" marR="0" rtl="0" algn="l">
              <a:lnSpc>
                <a:spcPct val="115000"/>
              </a:lnSpc>
              <a:spcBef>
                <a:spcPts val="1600"/>
              </a:spcBef>
              <a:spcAft>
                <a:spcPts val="0"/>
              </a:spcAft>
              <a:buNone/>
            </a:pPr>
            <a:r>
              <a:t/>
            </a:r>
            <a:endParaRPr sz="2400">
              <a:solidFill>
                <a:srgbClr val="434343"/>
              </a:solidFill>
              <a:latin typeface="Courier New"/>
              <a:ea typeface="Courier New"/>
              <a:cs typeface="Courier New"/>
              <a:sym typeface="Courier New"/>
            </a:endParaRPr>
          </a:p>
          <a:p>
            <a:pPr indent="0" lvl="0" marL="0" marR="0" rtl="0" algn="l">
              <a:lnSpc>
                <a:spcPct val="115000"/>
              </a:lnSpc>
              <a:spcBef>
                <a:spcPts val="1600"/>
              </a:spcBef>
              <a:spcAft>
                <a:spcPts val="0"/>
              </a:spcAft>
              <a:buNone/>
            </a:pPr>
            <a:r>
              <a:rPr lang="en" sz="3200">
                <a:solidFill>
                  <a:srgbClr val="434343"/>
                </a:solidFill>
                <a:latin typeface="Courier New"/>
                <a:ea typeface="Courier New"/>
                <a:cs typeface="Courier New"/>
                <a:sym typeface="Courier New"/>
              </a:rPr>
              <a:t>GET /cvs/$cv_id</a:t>
            </a:r>
            <a:endParaRPr sz="3200">
              <a:solidFill>
                <a:srgbClr val="434343"/>
              </a:solidFill>
              <a:latin typeface="Courier New"/>
              <a:ea typeface="Courier New"/>
              <a:cs typeface="Courier New"/>
              <a:sym typeface="Courier New"/>
            </a:endParaRPr>
          </a:p>
          <a:p>
            <a:pPr indent="0" lvl="0" marL="0" marR="0" rtl="0" algn="l">
              <a:lnSpc>
                <a:spcPct val="115000"/>
              </a:lnSpc>
              <a:spcBef>
                <a:spcPts val="1600"/>
              </a:spcBef>
              <a:spcAft>
                <a:spcPts val="0"/>
              </a:spcAft>
              <a:buNone/>
            </a:pPr>
            <a:r>
              <a:rPr lang="en" sz="3200">
                <a:solidFill>
                  <a:srgbClr val="434343"/>
                </a:solidFill>
                <a:latin typeface="Courier New"/>
                <a:ea typeface="Courier New"/>
                <a:cs typeface="Courier New"/>
                <a:sym typeface="Courier New"/>
              </a:rPr>
              <a:t>DELETE /cvs/$cv_id</a:t>
            </a:r>
            <a:endParaRPr sz="3200">
              <a:solidFill>
                <a:srgbClr val="434343"/>
              </a:solidFill>
              <a:latin typeface="Courier New"/>
              <a:ea typeface="Courier New"/>
              <a:cs typeface="Courier New"/>
              <a:sym typeface="Courier New"/>
            </a:endParaRPr>
          </a:p>
        </p:txBody>
      </p:sp>
      <p:sp>
        <p:nvSpPr>
          <p:cNvPr id="189" name="Google Shape;189;p46"/>
          <p:cNvSpPr/>
          <p:nvPr/>
        </p:nvSpPr>
        <p:spPr>
          <a:xfrm>
            <a:off x="1593025" y="5373300"/>
            <a:ext cx="2379300" cy="687900"/>
          </a:xfrm>
          <a:prstGeom prst="roundRect">
            <a:avLst>
              <a:gd fmla="val 16667" name="adj"/>
            </a:avLst>
          </a:prstGeom>
          <a:solidFill>
            <a:srgbClr val="4A86E8"/>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rPr>
              <a:t>PUBLIC</a:t>
            </a:r>
            <a:endParaRPr b="1" sz="2400">
              <a:solidFill>
                <a:srgbClr val="FFFFFF"/>
              </a:solidFill>
            </a:endParaRPr>
          </a:p>
        </p:txBody>
      </p:sp>
      <p:sp>
        <p:nvSpPr>
          <p:cNvPr id="190" name="Google Shape;190;p46"/>
          <p:cNvSpPr/>
          <p:nvPr/>
        </p:nvSpPr>
        <p:spPr>
          <a:xfrm>
            <a:off x="1593025" y="3201600"/>
            <a:ext cx="2379300" cy="687900"/>
          </a:xfrm>
          <a:prstGeom prst="roundRect">
            <a:avLst>
              <a:gd fmla="val 16667" name="adj"/>
            </a:avLst>
          </a:pr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rPr>
              <a:t>PROTECTED</a:t>
            </a:r>
            <a:endParaRPr b="1" sz="2400">
              <a:solidFill>
                <a:srgbClr val="FFFFFF"/>
              </a:solidFill>
            </a:endParaRPr>
          </a:p>
        </p:txBody>
      </p:sp>
      <p:sp>
        <p:nvSpPr>
          <p:cNvPr id="191" name="Google Shape;191;p46"/>
          <p:cNvSpPr/>
          <p:nvPr/>
        </p:nvSpPr>
        <p:spPr>
          <a:xfrm>
            <a:off x="1593025" y="4039800"/>
            <a:ext cx="2379300" cy="687900"/>
          </a:xfrm>
          <a:prstGeom prst="roundRect">
            <a:avLst>
              <a:gd fmla="val 16667" name="adj"/>
            </a:avLst>
          </a:pr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rPr>
              <a:t>PROTECTED</a:t>
            </a:r>
            <a:endParaRPr b="1" sz="2400">
              <a:solidFill>
                <a:srgbClr val="FFFFFF"/>
              </a:solidFill>
            </a:endParaRPr>
          </a:p>
        </p:txBody>
      </p:sp>
      <p:sp>
        <p:nvSpPr>
          <p:cNvPr id="192" name="Google Shape;192;p46"/>
          <p:cNvSpPr/>
          <p:nvPr/>
        </p:nvSpPr>
        <p:spPr>
          <a:xfrm>
            <a:off x="1593025" y="7545000"/>
            <a:ext cx="2379300" cy="687900"/>
          </a:xfrm>
          <a:prstGeom prst="roundRect">
            <a:avLst>
              <a:gd fmla="val 16667" name="adj"/>
            </a:avLst>
          </a:pr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rPr>
              <a:t>PROTECTED</a:t>
            </a:r>
            <a:endParaRPr b="1" sz="2400">
              <a:solidFill>
                <a:srgbClr val="FFFFFF"/>
              </a:solidFill>
            </a:endParaRPr>
          </a:p>
        </p:txBody>
      </p:sp>
      <p:sp>
        <p:nvSpPr>
          <p:cNvPr id="193" name="Google Shape;193;p46"/>
          <p:cNvSpPr/>
          <p:nvPr/>
        </p:nvSpPr>
        <p:spPr>
          <a:xfrm>
            <a:off x="1593025" y="8383200"/>
            <a:ext cx="2379300" cy="687900"/>
          </a:xfrm>
          <a:prstGeom prst="roundRect">
            <a:avLst>
              <a:gd fmla="val 16667" name="adj"/>
            </a:avLst>
          </a:pr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rPr>
              <a:t>PROTECTED</a:t>
            </a:r>
            <a:endParaRPr b="1" sz="2400">
              <a:solidFill>
                <a:srgbClr val="FFFFFF"/>
              </a:solidFill>
            </a:endParaRPr>
          </a:p>
        </p:txBody>
      </p:sp>
      <p:sp>
        <p:nvSpPr>
          <p:cNvPr id="194" name="Google Shape;194;p46"/>
          <p:cNvSpPr/>
          <p:nvPr/>
        </p:nvSpPr>
        <p:spPr>
          <a:xfrm>
            <a:off x="1593025" y="6211500"/>
            <a:ext cx="2379300" cy="687900"/>
          </a:xfrm>
          <a:prstGeom prst="roundRect">
            <a:avLst>
              <a:gd fmla="val 16667" name="adj"/>
            </a:avLst>
          </a:prstGeom>
          <a:solidFill>
            <a:srgbClr val="4A86E8"/>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rPr>
              <a:t>PUBLIC</a:t>
            </a:r>
            <a:endParaRPr b="1" sz="24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47"/>
          <p:cNvSpPr txBox="1"/>
          <p:nvPr>
            <p:ph type="title"/>
          </p:nvPr>
        </p:nvSpPr>
        <p:spPr>
          <a:xfrm>
            <a:off x="200555" y="34902"/>
            <a:ext cx="17637300" cy="1204200"/>
          </a:xfrm>
          <a:prstGeom prst="rect">
            <a:avLst/>
          </a:prstGeom>
          <a:noFill/>
          <a:ln>
            <a:noFill/>
          </a:ln>
        </p:spPr>
        <p:txBody>
          <a:bodyPr anchorCtr="0" anchor="ctr" bIns="182675" lIns="182675" spcFirstLastPara="1" rIns="182675" wrap="square" tIns="182675">
            <a:noAutofit/>
          </a:bodyPr>
          <a:lstStyle/>
          <a:p>
            <a:pPr indent="0" lvl="0" marL="0" marR="0" rtl="0" algn="l">
              <a:lnSpc>
                <a:spcPct val="100000"/>
              </a:lnSpc>
              <a:spcBef>
                <a:spcPts val="0"/>
              </a:spcBef>
              <a:spcAft>
                <a:spcPts val="0"/>
              </a:spcAft>
              <a:buClr>
                <a:srgbClr val="000000"/>
              </a:buClr>
              <a:buSzPts val="1100"/>
              <a:buFont typeface="Arial"/>
              <a:buNone/>
            </a:pPr>
            <a:r>
              <a:rPr lang="en" sz="4395"/>
              <a:t>Endpoint and methods specification </a:t>
            </a:r>
            <a:r>
              <a:rPr lang="en" sz="4395"/>
              <a:t>(3/6)</a:t>
            </a:r>
            <a:endParaRPr sz="4395"/>
          </a:p>
        </p:txBody>
      </p:sp>
      <p:sp>
        <p:nvSpPr>
          <p:cNvPr id="200" name="Google Shape;200;p47"/>
          <p:cNvSpPr txBox="1"/>
          <p:nvPr/>
        </p:nvSpPr>
        <p:spPr>
          <a:xfrm>
            <a:off x="344950" y="1813175"/>
            <a:ext cx="17493000" cy="1083300"/>
          </a:xfrm>
          <a:prstGeom prst="rect">
            <a:avLst/>
          </a:prstGeom>
          <a:noFill/>
          <a:ln>
            <a:noFill/>
          </a:ln>
        </p:spPr>
        <p:txBody>
          <a:bodyPr anchorCtr="0" anchor="t" bIns="91425" lIns="91425" spcFirstLastPara="1" rIns="91425" wrap="square" tIns="91425">
            <a:noAutofit/>
          </a:bodyPr>
          <a:lstStyle/>
          <a:p>
            <a:pPr indent="-431800" lvl="0" marL="457200" marR="0" rtl="0" algn="l">
              <a:lnSpc>
                <a:spcPct val="115000"/>
              </a:lnSpc>
              <a:spcBef>
                <a:spcPts val="1600"/>
              </a:spcBef>
              <a:spcAft>
                <a:spcPts val="0"/>
              </a:spcAft>
              <a:buClr>
                <a:srgbClr val="434343"/>
              </a:buClr>
              <a:buSzPts val="3200"/>
              <a:buFont typeface="Calibri"/>
              <a:buChar char="●"/>
            </a:pPr>
            <a:r>
              <a:rPr lang="en" sz="3200">
                <a:solidFill>
                  <a:srgbClr val="434343"/>
                </a:solidFill>
                <a:latin typeface="Calibri"/>
                <a:ea typeface="Calibri"/>
                <a:cs typeface="Calibri"/>
                <a:sym typeface="Calibri"/>
              </a:rPr>
              <a:t>Endpoints regarding </a:t>
            </a:r>
            <a:r>
              <a:rPr b="1" lang="en" sz="3200">
                <a:solidFill>
                  <a:srgbClr val="434343"/>
                </a:solidFill>
                <a:latin typeface="Calibri"/>
                <a:ea typeface="Calibri"/>
                <a:cs typeface="Calibri"/>
                <a:sym typeface="Calibri"/>
              </a:rPr>
              <a:t>Skills </a:t>
            </a:r>
            <a:r>
              <a:rPr lang="en" sz="3200">
                <a:solidFill>
                  <a:srgbClr val="434343"/>
                </a:solidFill>
                <a:latin typeface="Calibri"/>
                <a:ea typeface="Calibri"/>
                <a:cs typeface="Calibri"/>
                <a:sym typeface="Calibri"/>
              </a:rPr>
              <a:t>resources</a:t>
            </a:r>
            <a:endParaRPr sz="3200">
              <a:solidFill>
                <a:srgbClr val="434343"/>
              </a:solidFill>
              <a:latin typeface="Calibri"/>
              <a:ea typeface="Calibri"/>
              <a:cs typeface="Calibri"/>
              <a:sym typeface="Calibri"/>
            </a:endParaRPr>
          </a:p>
        </p:txBody>
      </p:sp>
      <p:sp>
        <p:nvSpPr>
          <p:cNvPr id="201" name="Google Shape;201;p47"/>
          <p:cNvSpPr txBox="1"/>
          <p:nvPr/>
        </p:nvSpPr>
        <p:spPr>
          <a:xfrm>
            <a:off x="4151525" y="3048875"/>
            <a:ext cx="10289100" cy="5709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600"/>
              </a:spcBef>
              <a:spcAft>
                <a:spcPts val="0"/>
              </a:spcAft>
              <a:buNone/>
            </a:pPr>
            <a:r>
              <a:rPr lang="en" sz="3200">
                <a:solidFill>
                  <a:srgbClr val="434343"/>
                </a:solidFill>
                <a:latin typeface="Courier New"/>
                <a:ea typeface="Courier New"/>
                <a:cs typeface="Courier New"/>
                <a:sym typeface="Courier New"/>
              </a:rPr>
              <a:t>GET /cvs/$cv_id/skills</a:t>
            </a:r>
            <a:endParaRPr sz="3200">
              <a:solidFill>
                <a:srgbClr val="434343"/>
              </a:solidFill>
              <a:latin typeface="Courier New"/>
              <a:ea typeface="Courier New"/>
              <a:cs typeface="Courier New"/>
              <a:sym typeface="Courier New"/>
            </a:endParaRPr>
          </a:p>
          <a:p>
            <a:pPr indent="0" lvl="0" marL="0" marR="0" rtl="0" algn="l">
              <a:lnSpc>
                <a:spcPct val="115000"/>
              </a:lnSpc>
              <a:spcBef>
                <a:spcPts val="1600"/>
              </a:spcBef>
              <a:spcAft>
                <a:spcPts val="0"/>
              </a:spcAft>
              <a:buNone/>
            </a:pPr>
            <a:r>
              <a:rPr lang="en" sz="3200">
                <a:solidFill>
                  <a:srgbClr val="434343"/>
                </a:solidFill>
                <a:latin typeface="Courier New"/>
                <a:ea typeface="Courier New"/>
                <a:cs typeface="Courier New"/>
                <a:sym typeface="Courier New"/>
              </a:rPr>
              <a:t>GET /cvs/$cv_id/skills?min_level=$level</a:t>
            </a:r>
            <a:endParaRPr sz="3200">
              <a:solidFill>
                <a:srgbClr val="434343"/>
              </a:solidFill>
              <a:latin typeface="Courier New"/>
              <a:ea typeface="Courier New"/>
              <a:cs typeface="Courier New"/>
              <a:sym typeface="Courier New"/>
            </a:endParaRPr>
          </a:p>
          <a:p>
            <a:pPr indent="0" lvl="0" marL="0" marR="0" rtl="0" algn="l">
              <a:lnSpc>
                <a:spcPct val="115000"/>
              </a:lnSpc>
              <a:spcBef>
                <a:spcPts val="1600"/>
              </a:spcBef>
              <a:spcAft>
                <a:spcPts val="0"/>
              </a:spcAft>
              <a:buNone/>
            </a:pPr>
            <a:r>
              <a:t/>
            </a:r>
            <a:endParaRPr sz="2400">
              <a:solidFill>
                <a:srgbClr val="434343"/>
              </a:solidFill>
              <a:latin typeface="Courier New"/>
              <a:ea typeface="Courier New"/>
              <a:cs typeface="Courier New"/>
              <a:sym typeface="Courier New"/>
            </a:endParaRPr>
          </a:p>
          <a:p>
            <a:pPr indent="0" lvl="0" marL="0" marR="0" rtl="0" algn="l">
              <a:lnSpc>
                <a:spcPct val="115000"/>
              </a:lnSpc>
              <a:spcBef>
                <a:spcPts val="1600"/>
              </a:spcBef>
              <a:spcAft>
                <a:spcPts val="0"/>
              </a:spcAft>
              <a:buNone/>
            </a:pPr>
            <a:r>
              <a:rPr lang="en" sz="3200">
                <a:solidFill>
                  <a:srgbClr val="434343"/>
                </a:solidFill>
                <a:latin typeface="Courier New"/>
                <a:ea typeface="Courier New"/>
                <a:cs typeface="Courier New"/>
                <a:sym typeface="Courier New"/>
              </a:rPr>
              <a:t>POST /cvs/$cv_id/skills</a:t>
            </a:r>
            <a:endParaRPr sz="3200">
              <a:solidFill>
                <a:srgbClr val="434343"/>
              </a:solidFill>
              <a:latin typeface="Courier New"/>
              <a:ea typeface="Courier New"/>
              <a:cs typeface="Courier New"/>
              <a:sym typeface="Courier New"/>
            </a:endParaRPr>
          </a:p>
          <a:p>
            <a:pPr indent="0" lvl="0" marL="0" marR="0" rtl="0" algn="l">
              <a:lnSpc>
                <a:spcPct val="115000"/>
              </a:lnSpc>
              <a:spcBef>
                <a:spcPts val="1600"/>
              </a:spcBef>
              <a:spcAft>
                <a:spcPts val="0"/>
              </a:spcAft>
              <a:buNone/>
            </a:pPr>
            <a:r>
              <a:t/>
            </a:r>
            <a:endParaRPr sz="2400">
              <a:solidFill>
                <a:srgbClr val="434343"/>
              </a:solidFill>
              <a:latin typeface="Courier New"/>
              <a:ea typeface="Courier New"/>
              <a:cs typeface="Courier New"/>
              <a:sym typeface="Courier New"/>
            </a:endParaRPr>
          </a:p>
          <a:p>
            <a:pPr indent="0" lvl="0" marL="0" marR="0" rtl="0" algn="l">
              <a:lnSpc>
                <a:spcPct val="115000"/>
              </a:lnSpc>
              <a:spcBef>
                <a:spcPts val="1600"/>
              </a:spcBef>
              <a:spcAft>
                <a:spcPts val="0"/>
              </a:spcAft>
              <a:buNone/>
            </a:pPr>
            <a:r>
              <a:rPr lang="en" sz="3200">
                <a:solidFill>
                  <a:srgbClr val="434343"/>
                </a:solidFill>
                <a:latin typeface="Courier New"/>
                <a:ea typeface="Courier New"/>
                <a:cs typeface="Courier New"/>
                <a:sym typeface="Courier New"/>
              </a:rPr>
              <a:t>GET /cvs/$cv_id/skills/$skill_id</a:t>
            </a:r>
            <a:endParaRPr sz="3200">
              <a:solidFill>
                <a:srgbClr val="434343"/>
              </a:solidFill>
              <a:latin typeface="Courier New"/>
              <a:ea typeface="Courier New"/>
              <a:cs typeface="Courier New"/>
              <a:sym typeface="Courier New"/>
            </a:endParaRPr>
          </a:p>
          <a:p>
            <a:pPr indent="0" lvl="0" marL="0" marR="0" rtl="0" algn="l">
              <a:lnSpc>
                <a:spcPct val="115000"/>
              </a:lnSpc>
              <a:spcBef>
                <a:spcPts val="1600"/>
              </a:spcBef>
              <a:spcAft>
                <a:spcPts val="0"/>
              </a:spcAft>
              <a:buNone/>
            </a:pPr>
            <a:r>
              <a:rPr lang="en" sz="3200">
                <a:solidFill>
                  <a:srgbClr val="434343"/>
                </a:solidFill>
                <a:latin typeface="Courier New"/>
                <a:ea typeface="Courier New"/>
                <a:cs typeface="Courier New"/>
                <a:sym typeface="Courier New"/>
              </a:rPr>
              <a:t>DELETE /cvs/$cv_id/skills/$skill_id</a:t>
            </a:r>
            <a:endParaRPr sz="3200">
              <a:solidFill>
                <a:srgbClr val="434343"/>
              </a:solidFill>
              <a:latin typeface="Courier New"/>
              <a:ea typeface="Courier New"/>
              <a:cs typeface="Courier New"/>
              <a:sym typeface="Courier New"/>
            </a:endParaRPr>
          </a:p>
        </p:txBody>
      </p:sp>
      <p:sp>
        <p:nvSpPr>
          <p:cNvPr id="202" name="Google Shape;202;p47"/>
          <p:cNvSpPr/>
          <p:nvPr/>
        </p:nvSpPr>
        <p:spPr>
          <a:xfrm>
            <a:off x="1593025" y="3201600"/>
            <a:ext cx="2379300" cy="687900"/>
          </a:xfrm>
          <a:prstGeom prst="roundRect">
            <a:avLst>
              <a:gd fmla="val 16667" name="adj"/>
            </a:avLst>
          </a:pr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rPr>
              <a:t>PROTECTED</a:t>
            </a:r>
            <a:endParaRPr b="1" sz="2400">
              <a:solidFill>
                <a:srgbClr val="FFFFFF"/>
              </a:solidFill>
            </a:endParaRPr>
          </a:p>
        </p:txBody>
      </p:sp>
      <p:sp>
        <p:nvSpPr>
          <p:cNvPr id="203" name="Google Shape;203;p47"/>
          <p:cNvSpPr/>
          <p:nvPr/>
        </p:nvSpPr>
        <p:spPr>
          <a:xfrm>
            <a:off x="1593025" y="4039800"/>
            <a:ext cx="2379300" cy="687900"/>
          </a:xfrm>
          <a:prstGeom prst="roundRect">
            <a:avLst>
              <a:gd fmla="val 16667" name="adj"/>
            </a:avLst>
          </a:pr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rPr>
              <a:t>PROTECTED</a:t>
            </a:r>
            <a:endParaRPr b="1" sz="2400">
              <a:solidFill>
                <a:srgbClr val="FFFFFF"/>
              </a:solidFill>
            </a:endParaRPr>
          </a:p>
        </p:txBody>
      </p:sp>
      <p:sp>
        <p:nvSpPr>
          <p:cNvPr id="204" name="Google Shape;204;p47"/>
          <p:cNvSpPr/>
          <p:nvPr/>
        </p:nvSpPr>
        <p:spPr>
          <a:xfrm>
            <a:off x="1593025" y="5335200"/>
            <a:ext cx="2379300" cy="687900"/>
          </a:xfrm>
          <a:prstGeom prst="roundRect">
            <a:avLst>
              <a:gd fmla="val 16667" name="adj"/>
            </a:avLst>
          </a:pr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rPr>
              <a:t>PROTECTED</a:t>
            </a:r>
            <a:endParaRPr b="1" sz="2400">
              <a:solidFill>
                <a:srgbClr val="FFFFFF"/>
              </a:solidFill>
            </a:endParaRPr>
          </a:p>
        </p:txBody>
      </p:sp>
      <p:sp>
        <p:nvSpPr>
          <p:cNvPr id="205" name="Google Shape;205;p47"/>
          <p:cNvSpPr/>
          <p:nvPr/>
        </p:nvSpPr>
        <p:spPr>
          <a:xfrm>
            <a:off x="1593025" y="6706800"/>
            <a:ext cx="2379300" cy="687900"/>
          </a:xfrm>
          <a:prstGeom prst="roundRect">
            <a:avLst>
              <a:gd fmla="val 16667" name="adj"/>
            </a:avLst>
          </a:pr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rPr>
              <a:t>PROTECTED</a:t>
            </a:r>
            <a:endParaRPr b="1" sz="2400">
              <a:solidFill>
                <a:srgbClr val="FFFFFF"/>
              </a:solidFill>
            </a:endParaRPr>
          </a:p>
        </p:txBody>
      </p:sp>
      <p:sp>
        <p:nvSpPr>
          <p:cNvPr id="206" name="Google Shape;206;p47"/>
          <p:cNvSpPr/>
          <p:nvPr/>
        </p:nvSpPr>
        <p:spPr>
          <a:xfrm>
            <a:off x="1593025" y="7545000"/>
            <a:ext cx="2379300" cy="687900"/>
          </a:xfrm>
          <a:prstGeom prst="roundRect">
            <a:avLst>
              <a:gd fmla="val 16667" name="adj"/>
            </a:avLst>
          </a:pr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rPr>
              <a:t>PROTECTED</a:t>
            </a:r>
            <a:endParaRPr b="1" sz="24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48"/>
          <p:cNvSpPr txBox="1"/>
          <p:nvPr>
            <p:ph type="title"/>
          </p:nvPr>
        </p:nvSpPr>
        <p:spPr>
          <a:xfrm>
            <a:off x="200555" y="34902"/>
            <a:ext cx="17637300" cy="1204200"/>
          </a:xfrm>
          <a:prstGeom prst="rect">
            <a:avLst/>
          </a:prstGeom>
          <a:noFill/>
          <a:ln>
            <a:noFill/>
          </a:ln>
        </p:spPr>
        <p:txBody>
          <a:bodyPr anchorCtr="0" anchor="ctr" bIns="182675" lIns="182675" spcFirstLastPara="1" rIns="182675" wrap="square" tIns="182675">
            <a:noAutofit/>
          </a:bodyPr>
          <a:lstStyle/>
          <a:p>
            <a:pPr indent="0" lvl="0" marL="0" marR="0" rtl="0" algn="l">
              <a:lnSpc>
                <a:spcPct val="100000"/>
              </a:lnSpc>
              <a:spcBef>
                <a:spcPts val="0"/>
              </a:spcBef>
              <a:spcAft>
                <a:spcPts val="0"/>
              </a:spcAft>
              <a:buClr>
                <a:srgbClr val="000000"/>
              </a:buClr>
              <a:buSzPts val="1100"/>
              <a:buFont typeface="Arial"/>
              <a:buNone/>
            </a:pPr>
            <a:r>
              <a:rPr lang="en" sz="4395"/>
              <a:t>Endpoint and methods specification </a:t>
            </a:r>
            <a:r>
              <a:rPr lang="en" sz="4395"/>
              <a:t>(4/6)</a:t>
            </a:r>
            <a:endParaRPr sz="4395"/>
          </a:p>
        </p:txBody>
      </p:sp>
      <p:sp>
        <p:nvSpPr>
          <p:cNvPr id="212" name="Google Shape;212;p48"/>
          <p:cNvSpPr txBox="1"/>
          <p:nvPr/>
        </p:nvSpPr>
        <p:spPr>
          <a:xfrm>
            <a:off x="344950" y="1813175"/>
            <a:ext cx="17493000" cy="1083300"/>
          </a:xfrm>
          <a:prstGeom prst="rect">
            <a:avLst/>
          </a:prstGeom>
          <a:noFill/>
          <a:ln>
            <a:noFill/>
          </a:ln>
        </p:spPr>
        <p:txBody>
          <a:bodyPr anchorCtr="0" anchor="t" bIns="91425" lIns="91425" spcFirstLastPara="1" rIns="91425" wrap="square" tIns="91425">
            <a:noAutofit/>
          </a:bodyPr>
          <a:lstStyle/>
          <a:p>
            <a:pPr indent="-431800" lvl="0" marL="457200" marR="0" rtl="0" algn="l">
              <a:lnSpc>
                <a:spcPct val="115000"/>
              </a:lnSpc>
              <a:spcBef>
                <a:spcPts val="1600"/>
              </a:spcBef>
              <a:spcAft>
                <a:spcPts val="0"/>
              </a:spcAft>
              <a:buClr>
                <a:srgbClr val="434343"/>
              </a:buClr>
              <a:buSzPts val="3200"/>
              <a:buFont typeface="Calibri"/>
              <a:buChar char="●"/>
            </a:pPr>
            <a:r>
              <a:rPr lang="en" sz="3200">
                <a:solidFill>
                  <a:srgbClr val="434343"/>
                </a:solidFill>
                <a:latin typeface="Calibri"/>
                <a:ea typeface="Calibri"/>
                <a:cs typeface="Calibri"/>
                <a:sym typeface="Calibri"/>
              </a:rPr>
              <a:t>Endpoints regarding </a:t>
            </a:r>
            <a:r>
              <a:rPr b="1" lang="en" sz="3200">
                <a:solidFill>
                  <a:srgbClr val="434343"/>
                </a:solidFill>
                <a:latin typeface="Calibri"/>
                <a:ea typeface="Calibri"/>
                <a:cs typeface="Calibri"/>
                <a:sym typeface="Calibri"/>
              </a:rPr>
              <a:t>Schools </a:t>
            </a:r>
            <a:r>
              <a:rPr lang="en" sz="3200">
                <a:solidFill>
                  <a:srgbClr val="434343"/>
                </a:solidFill>
                <a:latin typeface="Calibri"/>
                <a:ea typeface="Calibri"/>
                <a:cs typeface="Calibri"/>
                <a:sym typeface="Calibri"/>
              </a:rPr>
              <a:t>resources</a:t>
            </a:r>
            <a:endParaRPr sz="3200">
              <a:solidFill>
                <a:srgbClr val="434343"/>
              </a:solidFill>
              <a:latin typeface="Calibri"/>
              <a:ea typeface="Calibri"/>
              <a:cs typeface="Calibri"/>
              <a:sym typeface="Calibri"/>
            </a:endParaRPr>
          </a:p>
        </p:txBody>
      </p:sp>
      <p:sp>
        <p:nvSpPr>
          <p:cNvPr id="213" name="Google Shape;213;p48"/>
          <p:cNvSpPr txBox="1"/>
          <p:nvPr/>
        </p:nvSpPr>
        <p:spPr>
          <a:xfrm>
            <a:off x="4151525" y="3048875"/>
            <a:ext cx="13475100" cy="5709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600"/>
              </a:spcBef>
              <a:spcAft>
                <a:spcPts val="0"/>
              </a:spcAft>
              <a:buNone/>
            </a:pPr>
            <a:r>
              <a:rPr lang="en" sz="3200">
                <a:solidFill>
                  <a:srgbClr val="434343"/>
                </a:solidFill>
                <a:latin typeface="Courier New"/>
                <a:ea typeface="Courier New"/>
                <a:cs typeface="Courier New"/>
                <a:sym typeface="Courier New"/>
              </a:rPr>
              <a:t>GET /cvs/$cv_id/schools</a:t>
            </a:r>
            <a:endParaRPr sz="3200">
              <a:solidFill>
                <a:srgbClr val="434343"/>
              </a:solidFill>
              <a:latin typeface="Courier New"/>
              <a:ea typeface="Courier New"/>
              <a:cs typeface="Courier New"/>
              <a:sym typeface="Courier New"/>
            </a:endParaRPr>
          </a:p>
          <a:p>
            <a:pPr indent="0" lvl="0" marL="0" rtl="0" algn="l">
              <a:lnSpc>
                <a:spcPct val="115000"/>
              </a:lnSpc>
              <a:spcBef>
                <a:spcPts val="1600"/>
              </a:spcBef>
              <a:spcAft>
                <a:spcPts val="0"/>
              </a:spcAft>
              <a:buNone/>
            </a:pPr>
            <a:r>
              <a:rPr lang="en" sz="3200">
                <a:solidFill>
                  <a:srgbClr val="434343"/>
                </a:solidFill>
                <a:latin typeface="Courier New"/>
                <a:ea typeface="Courier New"/>
                <a:cs typeface="Courier New"/>
                <a:sym typeface="Courier New"/>
              </a:rPr>
              <a:t>GET /cvs/$cv_id/schools?from=YYYY-MM-DD&amp;to=YYYY-MM-DD</a:t>
            </a:r>
            <a:endParaRPr sz="3200">
              <a:solidFill>
                <a:srgbClr val="434343"/>
              </a:solidFill>
              <a:latin typeface="Courier New"/>
              <a:ea typeface="Courier New"/>
              <a:cs typeface="Courier New"/>
              <a:sym typeface="Courier New"/>
            </a:endParaRPr>
          </a:p>
          <a:p>
            <a:pPr indent="0" lvl="0" marL="0" rtl="0" algn="l">
              <a:lnSpc>
                <a:spcPct val="115000"/>
              </a:lnSpc>
              <a:spcBef>
                <a:spcPts val="1600"/>
              </a:spcBef>
              <a:spcAft>
                <a:spcPts val="0"/>
              </a:spcAft>
              <a:buNone/>
            </a:pPr>
            <a:r>
              <a:t/>
            </a:r>
            <a:endParaRPr sz="2400">
              <a:solidFill>
                <a:srgbClr val="434343"/>
              </a:solidFill>
              <a:latin typeface="Courier New"/>
              <a:ea typeface="Courier New"/>
              <a:cs typeface="Courier New"/>
              <a:sym typeface="Courier New"/>
            </a:endParaRPr>
          </a:p>
          <a:p>
            <a:pPr indent="0" lvl="0" marL="0" marR="0" rtl="0" algn="l">
              <a:lnSpc>
                <a:spcPct val="115000"/>
              </a:lnSpc>
              <a:spcBef>
                <a:spcPts val="1600"/>
              </a:spcBef>
              <a:spcAft>
                <a:spcPts val="0"/>
              </a:spcAft>
              <a:buNone/>
            </a:pPr>
            <a:r>
              <a:rPr lang="en" sz="3200">
                <a:solidFill>
                  <a:srgbClr val="434343"/>
                </a:solidFill>
                <a:latin typeface="Courier New"/>
                <a:ea typeface="Courier New"/>
                <a:cs typeface="Courier New"/>
                <a:sym typeface="Courier New"/>
              </a:rPr>
              <a:t>POST /cvs/$cv_id/schools</a:t>
            </a:r>
            <a:endParaRPr sz="3200">
              <a:solidFill>
                <a:srgbClr val="434343"/>
              </a:solidFill>
              <a:latin typeface="Courier New"/>
              <a:ea typeface="Courier New"/>
              <a:cs typeface="Courier New"/>
              <a:sym typeface="Courier New"/>
            </a:endParaRPr>
          </a:p>
          <a:p>
            <a:pPr indent="0" lvl="0" marL="0" marR="0" rtl="0" algn="l">
              <a:lnSpc>
                <a:spcPct val="115000"/>
              </a:lnSpc>
              <a:spcBef>
                <a:spcPts val="1600"/>
              </a:spcBef>
              <a:spcAft>
                <a:spcPts val="0"/>
              </a:spcAft>
              <a:buNone/>
            </a:pPr>
            <a:r>
              <a:t/>
            </a:r>
            <a:endParaRPr sz="2400">
              <a:solidFill>
                <a:srgbClr val="434343"/>
              </a:solidFill>
              <a:latin typeface="Courier New"/>
              <a:ea typeface="Courier New"/>
              <a:cs typeface="Courier New"/>
              <a:sym typeface="Courier New"/>
            </a:endParaRPr>
          </a:p>
          <a:p>
            <a:pPr indent="0" lvl="0" marL="0" marR="0" rtl="0" algn="l">
              <a:lnSpc>
                <a:spcPct val="115000"/>
              </a:lnSpc>
              <a:spcBef>
                <a:spcPts val="1600"/>
              </a:spcBef>
              <a:spcAft>
                <a:spcPts val="0"/>
              </a:spcAft>
              <a:buNone/>
            </a:pPr>
            <a:r>
              <a:rPr lang="en" sz="3200">
                <a:solidFill>
                  <a:srgbClr val="434343"/>
                </a:solidFill>
                <a:latin typeface="Courier New"/>
                <a:ea typeface="Courier New"/>
                <a:cs typeface="Courier New"/>
                <a:sym typeface="Courier New"/>
              </a:rPr>
              <a:t>GET /cvs/$cv_id/schools/$school_id</a:t>
            </a:r>
            <a:endParaRPr sz="3200">
              <a:solidFill>
                <a:srgbClr val="434343"/>
              </a:solidFill>
              <a:latin typeface="Courier New"/>
              <a:ea typeface="Courier New"/>
              <a:cs typeface="Courier New"/>
              <a:sym typeface="Courier New"/>
            </a:endParaRPr>
          </a:p>
          <a:p>
            <a:pPr indent="0" lvl="0" marL="0" marR="0" rtl="0" algn="l">
              <a:lnSpc>
                <a:spcPct val="115000"/>
              </a:lnSpc>
              <a:spcBef>
                <a:spcPts val="1600"/>
              </a:spcBef>
              <a:spcAft>
                <a:spcPts val="0"/>
              </a:spcAft>
              <a:buNone/>
            </a:pPr>
            <a:r>
              <a:rPr lang="en" sz="3200">
                <a:solidFill>
                  <a:srgbClr val="434343"/>
                </a:solidFill>
                <a:latin typeface="Courier New"/>
                <a:ea typeface="Courier New"/>
                <a:cs typeface="Courier New"/>
                <a:sym typeface="Courier New"/>
              </a:rPr>
              <a:t>DELETE /cvs/$cv_id/schools/$school_id</a:t>
            </a:r>
            <a:endParaRPr sz="3200">
              <a:solidFill>
                <a:srgbClr val="434343"/>
              </a:solidFill>
              <a:latin typeface="Courier New"/>
              <a:ea typeface="Courier New"/>
              <a:cs typeface="Courier New"/>
              <a:sym typeface="Courier New"/>
            </a:endParaRPr>
          </a:p>
          <a:p>
            <a:pPr indent="0" lvl="0" marL="0" marR="0" rtl="0" algn="l">
              <a:lnSpc>
                <a:spcPct val="115000"/>
              </a:lnSpc>
              <a:spcBef>
                <a:spcPts val="1600"/>
              </a:spcBef>
              <a:spcAft>
                <a:spcPts val="0"/>
              </a:spcAft>
              <a:buNone/>
            </a:pPr>
            <a:r>
              <a:t/>
            </a:r>
            <a:endParaRPr sz="3200">
              <a:solidFill>
                <a:srgbClr val="434343"/>
              </a:solidFill>
              <a:latin typeface="Courier New"/>
              <a:ea typeface="Courier New"/>
              <a:cs typeface="Courier New"/>
              <a:sym typeface="Courier New"/>
            </a:endParaRPr>
          </a:p>
          <a:p>
            <a:pPr indent="0" lvl="0" marL="0" marR="0" rtl="0" algn="l">
              <a:lnSpc>
                <a:spcPct val="115000"/>
              </a:lnSpc>
              <a:spcBef>
                <a:spcPts val="1600"/>
              </a:spcBef>
              <a:spcAft>
                <a:spcPts val="0"/>
              </a:spcAft>
              <a:buNone/>
            </a:pPr>
            <a:r>
              <a:t/>
            </a:r>
            <a:endParaRPr sz="3200">
              <a:solidFill>
                <a:srgbClr val="434343"/>
              </a:solidFill>
              <a:latin typeface="Courier New"/>
              <a:ea typeface="Courier New"/>
              <a:cs typeface="Courier New"/>
              <a:sym typeface="Courier New"/>
            </a:endParaRPr>
          </a:p>
        </p:txBody>
      </p:sp>
      <p:sp>
        <p:nvSpPr>
          <p:cNvPr id="214" name="Google Shape;214;p48"/>
          <p:cNvSpPr/>
          <p:nvPr/>
        </p:nvSpPr>
        <p:spPr>
          <a:xfrm>
            <a:off x="1593025" y="3201600"/>
            <a:ext cx="2379300" cy="687900"/>
          </a:xfrm>
          <a:prstGeom prst="roundRect">
            <a:avLst>
              <a:gd fmla="val 16667" name="adj"/>
            </a:avLst>
          </a:pr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rPr>
              <a:t>PROTECTED</a:t>
            </a:r>
            <a:endParaRPr b="1" sz="2400">
              <a:solidFill>
                <a:srgbClr val="FFFFFF"/>
              </a:solidFill>
            </a:endParaRPr>
          </a:p>
        </p:txBody>
      </p:sp>
      <p:sp>
        <p:nvSpPr>
          <p:cNvPr id="215" name="Google Shape;215;p48"/>
          <p:cNvSpPr/>
          <p:nvPr/>
        </p:nvSpPr>
        <p:spPr>
          <a:xfrm>
            <a:off x="1593025" y="4039800"/>
            <a:ext cx="2379300" cy="687900"/>
          </a:xfrm>
          <a:prstGeom prst="roundRect">
            <a:avLst>
              <a:gd fmla="val 16667" name="adj"/>
            </a:avLst>
          </a:pr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rPr>
              <a:t>PROTECTED</a:t>
            </a:r>
            <a:endParaRPr b="1" sz="2400">
              <a:solidFill>
                <a:srgbClr val="FFFFFF"/>
              </a:solidFill>
            </a:endParaRPr>
          </a:p>
        </p:txBody>
      </p:sp>
      <p:sp>
        <p:nvSpPr>
          <p:cNvPr id="216" name="Google Shape;216;p48"/>
          <p:cNvSpPr/>
          <p:nvPr/>
        </p:nvSpPr>
        <p:spPr>
          <a:xfrm>
            <a:off x="1593025" y="5335200"/>
            <a:ext cx="2379300" cy="687900"/>
          </a:xfrm>
          <a:prstGeom prst="roundRect">
            <a:avLst>
              <a:gd fmla="val 16667" name="adj"/>
            </a:avLst>
          </a:pr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rPr>
              <a:t>PROTECTED</a:t>
            </a:r>
            <a:endParaRPr b="1" sz="2400">
              <a:solidFill>
                <a:srgbClr val="FFFFFF"/>
              </a:solidFill>
            </a:endParaRPr>
          </a:p>
        </p:txBody>
      </p:sp>
      <p:sp>
        <p:nvSpPr>
          <p:cNvPr id="217" name="Google Shape;217;p48"/>
          <p:cNvSpPr/>
          <p:nvPr/>
        </p:nvSpPr>
        <p:spPr>
          <a:xfrm>
            <a:off x="1593025" y="6706800"/>
            <a:ext cx="2379300" cy="687900"/>
          </a:xfrm>
          <a:prstGeom prst="roundRect">
            <a:avLst>
              <a:gd fmla="val 16667" name="adj"/>
            </a:avLst>
          </a:pr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rPr>
              <a:t>PROTECTED</a:t>
            </a:r>
            <a:endParaRPr b="1" sz="2400">
              <a:solidFill>
                <a:srgbClr val="FFFFFF"/>
              </a:solidFill>
            </a:endParaRPr>
          </a:p>
        </p:txBody>
      </p:sp>
      <p:sp>
        <p:nvSpPr>
          <p:cNvPr id="218" name="Google Shape;218;p48"/>
          <p:cNvSpPr/>
          <p:nvPr/>
        </p:nvSpPr>
        <p:spPr>
          <a:xfrm>
            <a:off x="1593025" y="7545000"/>
            <a:ext cx="2379300" cy="687900"/>
          </a:xfrm>
          <a:prstGeom prst="roundRect">
            <a:avLst>
              <a:gd fmla="val 16667" name="adj"/>
            </a:avLst>
          </a:pr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rPr>
              <a:t>PROTECTED</a:t>
            </a:r>
            <a:endParaRPr b="1" sz="24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9"/>
          <p:cNvSpPr txBox="1"/>
          <p:nvPr>
            <p:ph type="title"/>
          </p:nvPr>
        </p:nvSpPr>
        <p:spPr>
          <a:xfrm>
            <a:off x="200555" y="34902"/>
            <a:ext cx="17637300" cy="1204200"/>
          </a:xfrm>
          <a:prstGeom prst="rect">
            <a:avLst/>
          </a:prstGeom>
          <a:noFill/>
          <a:ln>
            <a:noFill/>
          </a:ln>
        </p:spPr>
        <p:txBody>
          <a:bodyPr anchorCtr="0" anchor="ctr" bIns="182675" lIns="182675" spcFirstLastPara="1" rIns="182675" wrap="square" tIns="182675">
            <a:noAutofit/>
          </a:bodyPr>
          <a:lstStyle/>
          <a:p>
            <a:pPr indent="0" lvl="0" marL="0" marR="0" rtl="0" algn="l">
              <a:lnSpc>
                <a:spcPct val="100000"/>
              </a:lnSpc>
              <a:spcBef>
                <a:spcPts val="0"/>
              </a:spcBef>
              <a:spcAft>
                <a:spcPts val="0"/>
              </a:spcAft>
              <a:buClr>
                <a:srgbClr val="000000"/>
              </a:buClr>
              <a:buSzPts val="1100"/>
              <a:buFont typeface="Arial"/>
              <a:buNone/>
            </a:pPr>
            <a:r>
              <a:rPr lang="en" sz="4395"/>
              <a:t>Endpoint and methods specification </a:t>
            </a:r>
            <a:r>
              <a:rPr lang="en" sz="4395"/>
              <a:t>(5/6)</a:t>
            </a:r>
            <a:endParaRPr sz="4395"/>
          </a:p>
        </p:txBody>
      </p:sp>
      <p:sp>
        <p:nvSpPr>
          <p:cNvPr id="224" name="Google Shape;224;p49"/>
          <p:cNvSpPr txBox="1"/>
          <p:nvPr/>
        </p:nvSpPr>
        <p:spPr>
          <a:xfrm>
            <a:off x="344950" y="1813175"/>
            <a:ext cx="17493000" cy="1083300"/>
          </a:xfrm>
          <a:prstGeom prst="rect">
            <a:avLst/>
          </a:prstGeom>
          <a:noFill/>
          <a:ln>
            <a:noFill/>
          </a:ln>
        </p:spPr>
        <p:txBody>
          <a:bodyPr anchorCtr="0" anchor="t" bIns="91425" lIns="91425" spcFirstLastPara="1" rIns="91425" wrap="square" tIns="91425">
            <a:noAutofit/>
          </a:bodyPr>
          <a:lstStyle/>
          <a:p>
            <a:pPr indent="-431800" lvl="0" marL="457200" marR="0" rtl="0" algn="l">
              <a:lnSpc>
                <a:spcPct val="115000"/>
              </a:lnSpc>
              <a:spcBef>
                <a:spcPts val="1600"/>
              </a:spcBef>
              <a:spcAft>
                <a:spcPts val="0"/>
              </a:spcAft>
              <a:buClr>
                <a:srgbClr val="434343"/>
              </a:buClr>
              <a:buSzPts val="3200"/>
              <a:buFont typeface="Calibri"/>
              <a:buChar char="●"/>
            </a:pPr>
            <a:r>
              <a:rPr lang="en" sz="3200">
                <a:solidFill>
                  <a:srgbClr val="434343"/>
                </a:solidFill>
                <a:latin typeface="Calibri"/>
                <a:ea typeface="Calibri"/>
                <a:cs typeface="Calibri"/>
                <a:sym typeface="Calibri"/>
              </a:rPr>
              <a:t>Endpoints regarding </a:t>
            </a:r>
            <a:r>
              <a:rPr b="1" lang="en" sz="3200">
                <a:solidFill>
                  <a:srgbClr val="434343"/>
                </a:solidFill>
                <a:latin typeface="Calibri"/>
                <a:ea typeface="Calibri"/>
                <a:cs typeface="Calibri"/>
                <a:sym typeface="Calibri"/>
              </a:rPr>
              <a:t>Work Experiences </a:t>
            </a:r>
            <a:r>
              <a:rPr lang="en" sz="3200">
                <a:solidFill>
                  <a:srgbClr val="434343"/>
                </a:solidFill>
                <a:latin typeface="Calibri"/>
                <a:ea typeface="Calibri"/>
                <a:cs typeface="Calibri"/>
                <a:sym typeface="Calibri"/>
              </a:rPr>
              <a:t>resources</a:t>
            </a:r>
            <a:endParaRPr sz="3200">
              <a:solidFill>
                <a:srgbClr val="434343"/>
              </a:solidFill>
              <a:latin typeface="Calibri"/>
              <a:ea typeface="Calibri"/>
              <a:cs typeface="Calibri"/>
              <a:sym typeface="Calibri"/>
            </a:endParaRPr>
          </a:p>
        </p:txBody>
      </p:sp>
      <p:sp>
        <p:nvSpPr>
          <p:cNvPr id="225" name="Google Shape;225;p49"/>
          <p:cNvSpPr txBox="1"/>
          <p:nvPr/>
        </p:nvSpPr>
        <p:spPr>
          <a:xfrm>
            <a:off x="3293675" y="3007500"/>
            <a:ext cx="14295900" cy="5709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600"/>
              </a:spcBef>
              <a:spcAft>
                <a:spcPts val="0"/>
              </a:spcAft>
              <a:buNone/>
            </a:pPr>
            <a:r>
              <a:rPr lang="en" sz="2900">
                <a:solidFill>
                  <a:srgbClr val="434343"/>
                </a:solidFill>
                <a:latin typeface="Courier New"/>
                <a:ea typeface="Courier New"/>
                <a:cs typeface="Courier New"/>
                <a:sym typeface="Courier New"/>
              </a:rPr>
              <a:t>GET /cvs/$cv_id/work-experiences</a:t>
            </a:r>
            <a:endParaRPr sz="2900">
              <a:solidFill>
                <a:srgbClr val="434343"/>
              </a:solidFill>
              <a:latin typeface="Courier New"/>
              <a:ea typeface="Courier New"/>
              <a:cs typeface="Courier New"/>
              <a:sym typeface="Courier New"/>
            </a:endParaRPr>
          </a:p>
          <a:p>
            <a:pPr indent="0" lvl="0" marL="0" marR="0" rtl="0" algn="l">
              <a:lnSpc>
                <a:spcPct val="115000"/>
              </a:lnSpc>
              <a:spcBef>
                <a:spcPts val="1600"/>
              </a:spcBef>
              <a:spcAft>
                <a:spcPts val="0"/>
              </a:spcAft>
              <a:buNone/>
            </a:pPr>
            <a:r>
              <a:rPr lang="en" sz="2900">
                <a:solidFill>
                  <a:srgbClr val="434343"/>
                </a:solidFill>
                <a:latin typeface="Courier New"/>
                <a:ea typeface="Courier New"/>
                <a:cs typeface="Courier New"/>
                <a:sym typeface="Courier New"/>
              </a:rPr>
              <a:t>GET /cvs/$cv_id/work-experiences?from=YYYY-MM-DD&amp;to=YYYY-MM-DD</a:t>
            </a:r>
            <a:endParaRPr sz="2900">
              <a:solidFill>
                <a:srgbClr val="434343"/>
              </a:solidFill>
              <a:latin typeface="Courier New"/>
              <a:ea typeface="Courier New"/>
              <a:cs typeface="Courier New"/>
              <a:sym typeface="Courier New"/>
            </a:endParaRPr>
          </a:p>
          <a:p>
            <a:pPr indent="0" lvl="0" marL="0" marR="0" rtl="0" algn="l">
              <a:lnSpc>
                <a:spcPct val="115000"/>
              </a:lnSpc>
              <a:spcBef>
                <a:spcPts val="1600"/>
              </a:spcBef>
              <a:spcAft>
                <a:spcPts val="0"/>
              </a:spcAft>
              <a:buNone/>
            </a:pPr>
            <a:r>
              <a:rPr lang="en" sz="2900">
                <a:solidFill>
                  <a:srgbClr val="434343"/>
                </a:solidFill>
                <a:latin typeface="Courier New"/>
                <a:ea typeface="Courier New"/>
                <a:cs typeface="Courier New"/>
                <a:sym typeface="Courier New"/>
              </a:rPr>
              <a:t>GET /cvs/$cv_id/work-experiences/latest</a:t>
            </a:r>
            <a:endParaRPr sz="2900">
              <a:solidFill>
                <a:srgbClr val="434343"/>
              </a:solidFill>
              <a:latin typeface="Courier New"/>
              <a:ea typeface="Courier New"/>
              <a:cs typeface="Courier New"/>
              <a:sym typeface="Courier New"/>
            </a:endParaRPr>
          </a:p>
          <a:p>
            <a:pPr indent="0" lvl="0" marL="0" marR="0" rtl="0" algn="l">
              <a:lnSpc>
                <a:spcPct val="115000"/>
              </a:lnSpc>
              <a:spcBef>
                <a:spcPts val="1600"/>
              </a:spcBef>
              <a:spcAft>
                <a:spcPts val="0"/>
              </a:spcAft>
              <a:buNone/>
            </a:pPr>
            <a:r>
              <a:t/>
            </a:r>
            <a:endParaRPr sz="2400">
              <a:solidFill>
                <a:srgbClr val="434343"/>
              </a:solidFill>
              <a:latin typeface="Courier New"/>
              <a:ea typeface="Courier New"/>
              <a:cs typeface="Courier New"/>
              <a:sym typeface="Courier New"/>
            </a:endParaRPr>
          </a:p>
          <a:p>
            <a:pPr indent="0" lvl="0" marL="0" marR="0" rtl="0" algn="l">
              <a:lnSpc>
                <a:spcPct val="115000"/>
              </a:lnSpc>
              <a:spcBef>
                <a:spcPts val="1600"/>
              </a:spcBef>
              <a:spcAft>
                <a:spcPts val="0"/>
              </a:spcAft>
              <a:buNone/>
            </a:pPr>
            <a:r>
              <a:rPr lang="en" sz="2900">
                <a:solidFill>
                  <a:srgbClr val="434343"/>
                </a:solidFill>
                <a:latin typeface="Courier New"/>
                <a:ea typeface="Courier New"/>
                <a:cs typeface="Courier New"/>
                <a:sym typeface="Courier New"/>
              </a:rPr>
              <a:t>POST /cvs/$cv_id/work-experiences</a:t>
            </a:r>
            <a:endParaRPr sz="2900">
              <a:solidFill>
                <a:srgbClr val="434343"/>
              </a:solidFill>
              <a:latin typeface="Courier New"/>
              <a:ea typeface="Courier New"/>
              <a:cs typeface="Courier New"/>
              <a:sym typeface="Courier New"/>
            </a:endParaRPr>
          </a:p>
          <a:p>
            <a:pPr indent="0" lvl="0" marL="0" marR="0" rtl="0" algn="l">
              <a:lnSpc>
                <a:spcPct val="115000"/>
              </a:lnSpc>
              <a:spcBef>
                <a:spcPts val="1600"/>
              </a:spcBef>
              <a:spcAft>
                <a:spcPts val="0"/>
              </a:spcAft>
              <a:buNone/>
            </a:pPr>
            <a:r>
              <a:t/>
            </a:r>
            <a:endParaRPr sz="2400">
              <a:solidFill>
                <a:srgbClr val="434343"/>
              </a:solidFill>
              <a:latin typeface="Courier New"/>
              <a:ea typeface="Courier New"/>
              <a:cs typeface="Courier New"/>
              <a:sym typeface="Courier New"/>
            </a:endParaRPr>
          </a:p>
          <a:p>
            <a:pPr indent="0" lvl="0" marL="0" marR="0" rtl="0" algn="l">
              <a:lnSpc>
                <a:spcPct val="115000"/>
              </a:lnSpc>
              <a:spcBef>
                <a:spcPts val="1600"/>
              </a:spcBef>
              <a:spcAft>
                <a:spcPts val="0"/>
              </a:spcAft>
              <a:buNone/>
            </a:pPr>
            <a:r>
              <a:rPr lang="en" sz="2900">
                <a:solidFill>
                  <a:srgbClr val="434343"/>
                </a:solidFill>
                <a:latin typeface="Courier New"/>
                <a:ea typeface="Courier New"/>
                <a:cs typeface="Courier New"/>
                <a:sym typeface="Courier New"/>
              </a:rPr>
              <a:t>GET /cvs/$cv_id/work-experiences/$wexp_id</a:t>
            </a:r>
            <a:endParaRPr sz="2900">
              <a:solidFill>
                <a:srgbClr val="434343"/>
              </a:solidFill>
              <a:latin typeface="Courier New"/>
              <a:ea typeface="Courier New"/>
              <a:cs typeface="Courier New"/>
              <a:sym typeface="Courier New"/>
            </a:endParaRPr>
          </a:p>
          <a:p>
            <a:pPr indent="0" lvl="0" marL="0" marR="0" rtl="0" algn="l">
              <a:lnSpc>
                <a:spcPct val="115000"/>
              </a:lnSpc>
              <a:spcBef>
                <a:spcPts val="1600"/>
              </a:spcBef>
              <a:spcAft>
                <a:spcPts val="0"/>
              </a:spcAft>
              <a:buNone/>
            </a:pPr>
            <a:r>
              <a:rPr lang="en" sz="2900">
                <a:solidFill>
                  <a:srgbClr val="434343"/>
                </a:solidFill>
                <a:latin typeface="Courier New"/>
                <a:ea typeface="Courier New"/>
                <a:cs typeface="Courier New"/>
                <a:sym typeface="Courier New"/>
              </a:rPr>
              <a:t>DELETE /cvs/$cv_id/work-experiences/$wexp_id</a:t>
            </a:r>
            <a:endParaRPr sz="2900">
              <a:solidFill>
                <a:srgbClr val="434343"/>
              </a:solidFill>
              <a:latin typeface="Courier New"/>
              <a:ea typeface="Courier New"/>
              <a:cs typeface="Courier New"/>
              <a:sym typeface="Courier New"/>
            </a:endParaRPr>
          </a:p>
          <a:p>
            <a:pPr indent="0" lvl="0" marL="0" marR="0" rtl="0" algn="l">
              <a:lnSpc>
                <a:spcPct val="115000"/>
              </a:lnSpc>
              <a:spcBef>
                <a:spcPts val="1600"/>
              </a:spcBef>
              <a:spcAft>
                <a:spcPts val="0"/>
              </a:spcAft>
              <a:buNone/>
            </a:pPr>
            <a:r>
              <a:t/>
            </a:r>
            <a:endParaRPr sz="2900">
              <a:solidFill>
                <a:srgbClr val="434343"/>
              </a:solidFill>
              <a:latin typeface="Courier New"/>
              <a:ea typeface="Courier New"/>
              <a:cs typeface="Courier New"/>
              <a:sym typeface="Courier New"/>
            </a:endParaRPr>
          </a:p>
          <a:p>
            <a:pPr indent="0" lvl="0" marL="0" marR="0" rtl="0" algn="l">
              <a:lnSpc>
                <a:spcPct val="115000"/>
              </a:lnSpc>
              <a:spcBef>
                <a:spcPts val="1600"/>
              </a:spcBef>
              <a:spcAft>
                <a:spcPts val="0"/>
              </a:spcAft>
              <a:buNone/>
            </a:pPr>
            <a:r>
              <a:t/>
            </a:r>
            <a:endParaRPr sz="2900">
              <a:solidFill>
                <a:srgbClr val="434343"/>
              </a:solidFill>
              <a:latin typeface="Courier New"/>
              <a:ea typeface="Courier New"/>
              <a:cs typeface="Courier New"/>
              <a:sym typeface="Courier New"/>
            </a:endParaRPr>
          </a:p>
        </p:txBody>
      </p:sp>
      <p:sp>
        <p:nvSpPr>
          <p:cNvPr id="226" name="Google Shape;226;p49"/>
          <p:cNvSpPr/>
          <p:nvPr/>
        </p:nvSpPr>
        <p:spPr>
          <a:xfrm>
            <a:off x="963750" y="3049200"/>
            <a:ext cx="2018100" cy="687900"/>
          </a:xfrm>
          <a:prstGeom prst="roundRect">
            <a:avLst>
              <a:gd fmla="val 16667" name="adj"/>
            </a:avLst>
          </a:pr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solidFill>
                  <a:srgbClr val="FFFFFF"/>
                </a:solidFill>
              </a:rPr>
              <a:t>PROTECTED</a:t>
            </a:r>
            <a:endParaRPr b="1" sz="2200">
              <a:solidFill>
                <a:srgbClr val="FFFFFF"/>
              </a:solidFill>
            </a:endParaRPr>
          </a:p>
        </p:txBody>
      </p:sp>
      <p:sp>
        <p:nvSpPr>
          <p:cNvPr id="227" name="Google Shape;227;p49"/>
          <p:cNvSpPr/>
          <p:nvPr/>
        </p:nvSpPr>
        <p:spPr>
          <a:xfrm>
            <a:off x="963750" y="3887400"/>
            <a:ext cx="2018100" cy="687900"/>
          </a:xfrm>
          <a:prstGeom prst="roundRect">
            <a:avLst>
              <a:gd fmla="val 16667" name="adj"/>
            </a:avLst>
          </a:pr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solidFill>
                  <a:srgbClr val="FFFFFF"/>
                </a:solidFill>
              </a:rPr>
              <a:t>PROTECTED</a:t>
            </a:r>
            <a:endParaRPr b="1" sz="2200">
              <a:solidFill>
                <a:srgbClr val="FFFFFF"/>
              </a:solidFill>
            </a:endParaRPr>
          </a:p>
        </p:txBody>
      </p:sp>
      <p:sp>
        <p:nvSpPr>
          <p:cNvPr id="228" name="Google Shape;228;p49"/>
          <p:cNvSpPr/>
          <p:nvPr/>
        </p:nvSpPr>
        <p:spPr>
          <a:xfrm>
            <a:off x="963750" y="4724388"/>
            <a:ext cx="2018100" cy="687900"/>
          </a:xfrm>
          <a:prstGeom prst="roundRect">
            <a:avLst>
              <a:gd fmla="val 16667" name="adj"/>
            </a:avLst>
          </a:pr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solidFill>
                  <a:srgbClr val="FFFFFF"/>
                </a:solidFill>
              </a:rPr>
              <a:t>PROTECTED</a:t>
            </a:r>
            <a:endParaRPr b="1" sz="2200">
              <a:solidFill>
                <a:srgbClr val="FFFFFF"/>
              </a:solidFill>
            </a:endParaRPr>
          </a:p>
        </p:txBody>
      </p:sp>
      <p:sp>
        <p:nvSpPr>
          <p:cNvPr id="229" name="Google Shape;229;p49"/>
          <p:cNvSpPr/>
          <p:nvPr/>
        </p:nvSpPr>
        <p:spPr>
          <a:xfrm>
            <a:off x="963750" y="6023425"/>
            <a:ext cx="2018100" cy="687900"/>
          </a:xfrm>
          <a:prstGeom prst="roundRect">
            <a:avLst>
              <a:gd fmla="val 16667" name="adj"/>
            </a:avLst>
          </a:pr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solidFill>
                  <a:srgbClr val="FFFFFF"/>
                </a:solidFill>
              </a:rPr>
              <a:t>PROTECTED</a:t>
            </a:r>
            <a:endParaRPr b="1" sz="2200">
              <a:solidFill>
                <a:srgbClr val="FFFFFF"/>
              </a:solidFill>
            </a:endParaRPr>
          </a:p>
        </p:txBody>
      </p:sp>
      <p:sp>
        <p:nvSpPr>
          <p:cNvPr id="230" name="Google Shape;230;p49"/>
          <p:cNvSpPr/>
          <p:nvPr/>
        </p:nvSpPr>
        <p:spPr>
          <a:xfrm>
            <a:off x="963750" y="7240200"/>
            <a:ext cx="2018100" cy="687900"/>
          </a:xfrm>
          <a:prstGeom prst="roundRect">
            <a:avLst>
              <a:gd fmla="val 16667" name="adj"/>
            </a:avLst>
          </a:pr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solidFill>
                  <a:srgbClr val="FFFFFF"/>
                </a:solidFill>
              </a:rPr>
              <a:t>PROTECTED</a:t>
            </a:r>
            <a:endParaRPr b="1" sz="2200">
              <a:solidFill>
                <a:srgbClr val="FFFFFF"/>
              </a:solidFill>
            </a:endParaRPr>
          </a:p>
        </p:txBody>
      </p:sp>
      <p:sp>
        <p:nvSpPr>
          <p:cNvPr id="231" name="Google Shape;231;p49"/>
          <p:cNvSpPr/>
          <p:nvPr/>
        </p:nvSpPr>
        <p:spPr>
          <a:xfrm>
            <a:off x="963750" y="8080825"/>
            <a:ext cx="2018100" cy="687900"/>
          </a:xfrm>
          <a:prstGeom prst="roundRect">
            <a:avLst>
              <a:gd fmla="val 16667" name="adj"/>
            </a:avLst>
          </a:pr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solidFill>
                  <a:srgbClr val="FFFFFF"/>
                </a:solidFill>
              </a:rPr>
              <a:t>PROTECTED</a:t>
            </a:r>
            <a:endParaRPr b="1" sz="220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50"/>
          <p:cNvSpPr txBox="1"/>
          <p:nvPr>
            <p:ph type="title"/>
          </p:nvPr>
        </p:nvSpPr>
        <p:spPr>
          <a:xfrm>
            <a:off x="200555" y="34902"/>
            <a:ext cx="17637300" cy="1204200"/>
          </a:xfrm>
          <a:prstGeom prst="rect">
            <a:avLst/>
          </a:prstGeom>
          <a:noFill/>
          <a:ln>
            <a:noFill/>
          </a:ln>
        </p:spPr>
        <p:txBody>
          <a:bodyPr anchorCtr="0" anchor="ctr" bIns="182675" lIns="182675" spcFirstLastPara="1" rIns="182675" wrap="square" tIns="182675">
            <a:noAutofit/>
          </a:bodyPr>
          <a:lstStyle/>
          <a:p>
            <a:pPr indent="0" lvl="0" marL="0" marR="0" rtl="0" algn="l">
              <a:lnSpc>
                <a:spcPct val="100000"/>
              </a:lnSpc>
              <a:spcBef>
                <a:spcPts val="0"/>
              </a:spcBef>
              <a:spcAft>
                <a:spcPts val="0"/>
              </a:spcAft>
              <a:buClr>
                <a:srgbClr val="000000"/>
              </a:buClr>
              <a:buSzPts val="1100"/>
              <a:buFont typeface="Arial"/>
              <a:buNone/>
            </a:pPr>
            <a:r>
              <a:rPr lang="en" sz="4395"/>
              <a:t>Endpoint and methods specification </a:t>
            </a:r>
            <a:r>
              <a:rPr lang="en" sz="4395"/>
              <a:t>(6/6)</a:t>
            </a:r>
            <a:endParaRPr sz="4395"/>
          </a:p>
        </p:txBody>
      </p:sp>
      <p:sp>
        <p:nvSpPr>
          <p:cNvPr id="237" name="Google Shape;237;p50"/>
          <p:cNvSpPr txBox="1"/>
          <p:nvPr/>
        </p:nvSpPr>
        <p:spPr>
          <a:xfrm>
            <a:off x="344950" y="1813175"/>
            <a:ext cx="17493000" cy="1083300"/>
          </a:xfrm>
          <a:prstGeom prst="rect">
            <a:avLst/>
          </a:prstGeom>
          <a:noFill/>
          <a:ln>
            <a:noFill/>
          </a:ln>
        </p:spPr>
        <p:txBody>
          <a:bodyPr anchorCtr="0" anchor="t" bIns="91425" lIns="91425" spcFirstLastPara="1" rIns="91425" wrap="square" tIns="91425">
            <a:noAutofit/>
          </a:bodyPr>
          <a:lstStyle/>
          <a:p>
            <a:pPr indent="-431800" lvl="0" marL="457200" marR="0" rtl="0" algn="l">
              <a:lnSpc>
                <a:spcPct val="115000"/>
              </a:lnSpc>
              <a:spcBef>
                <a:spcPts val="1600"/>
              </a:spcBef>
              <a:spcAft>
                <a:spcPts val="0"/>
              </a:spcAft>
              <a:buClr>
                <a:srgbClr val="434343"/>
              </a:buClr>
              <a:buSzPts val="3200"/>
              <a:buFont typeface="Calibri"/>
              <a:buChar char="●"/>
            </a:pPr>
            <a:r>
              <a:rPr lang="en" sz="3200">
                <a:solidFill>
                  <a:srgbClr val="434343"/>
                </a:solidFill>
                <a:latin typeface="Calibri"/>
                <a:ea typeface="Calibri"/>
                <a:cs typeface="Calibri"/>
                <a:sym typeface="Calibri"/>
              </a:rPr>
              <a:t>Endpoints regarding </a:t>
            </a:r>
            <a:r>
              <a:rPr b="1" lang="en" sz="3200">
                <a:solidFill>
                  <a:srgbClr val="434343"/>
                </a:solidFill>
                <a:latin typeface="Calibri"/>
                <a:ea typeface="Calibri"/>
                <a:cs typeface="Calibri"/>
                <a:sym typeface="Calibri"/>
              </a:rPr>
              <a:t>API Token </a:t>
            </a:r>
            <a:r>
              <a:rPr lang="en" sz="3200">
                <a:solidFill>
                  <a:srgbClr val="434343"/>
                </a:solidFill>
                <a:latin typeface="Calibri"/>
                <a:ea typeface="Calibri"/>
                <a:cs typeface="Calibri"/>
                <a:sym typeface="Calibri"/>
              </a:rPr>
              <a:t>resources</a:t>
            </a:r>
            <a:endParaRPr sz="3200">
              <a:solidFill>
                <a:srgbClr val="434343"/>
              </a:solidFill>
              <a:latin typeface="Calibri"/>
              <a:ea typeface="Calibri"/>
              <a:cs typeface="Calibri"/>
              <a:sym typeface="Calibri"/>
            </a:endParaRPr>
          </a:p>
        </p:txBody>
      </p:sp>
      <p:sp>
        <p:nvSpPr>
          <p:cNvPr id="238" name="Google Shape;238;p50"/>
          <p:cNvSpPr txBox="1"/>
          <p:nvPr/>
        </p:nvSpPr>
        <p:spPr>
          <a:xfrm>
            <a:off x="4151525" y="3048875"/>
            <a:ext cx="10289100" cy="1083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600"/>
              </a:spcBef>
              <a:spcAft>
                <a:spcPts val="0"/>
              </a:spcAft>
              <a:buNone/>
            </a:pPr>
            <a:r>
              <a:rPr lang="en" sz="3200">
                <a:solidFill>
                  <a:srgbClr val="434343"/>
                </a:solidFill>
                <a:latin typeface="Courier New"/>
                <a:ea typeface="Courier New"/>
                <a:cs typeface="Courier New"/>
                <a:sym typeface="Courier New"/>
              </a:rPr>
              <a:t>GET /tokens</a:t>
            </a:r>
            <a:endParaRPr sz="3200">
              <a:solidFill>
                <a:srgbClr val="434343"/>
              </a:solidFill>
              <a:latin typeface="Courier New"/>
              <a:ea typeface="Courier New"/>
              <a:cs typeface="Courier New"/>
              <a:sym typeface="Courier New"/>
            </a:endParaRPr>
          </a:p>
          <a:p>
            <a:pPr indent="0" lvl="0" marL="0" marR="0" rtl="0" algn="l">
              <a:lnSpc>
                <a:spcPct val="115000"/>
              </a:lnSpc>
              <a:spcBef>
                <a:spcPts val="1600"/>
              </a:spcBef>
              <a:spcAft>
                <a:spcPts val="0"/>
              </a:spcAft>
              <a:buNone/>
            </a:pPr>
            <a:r>
              <a:t/>
            </a:r>
            <a:endParaRPr sz="3200">
              <a:solidFill>
                <a:srgbClr val="434343"/>
              </a:solidFill>
              <a:latin typeface="Courier New"/>
              <a:ea typeface="Courier New"/>
              <a:cs typeface="Courier New"/>
              <a:sym typeface="Courier New"/>
            </a:endParaRPr>
          </a:p>
        </p:txBody>
      </p:sp>
      <p:sp>
        <p:nvSpPr>
          <p:cNvPr id="239" name="Google Shape;239;p50"/>
          <p:cNvSpPr/>
          <p:nvPr/>
        </p:nvSpPr>
        <p:spPr>
          <a:xfrm>
            <a:off x="1593025" y="3201600"/>
            <a:ext cx="2379300" cy="687900"/>
          </a:xfrm>
          <a:prstGeom prst="roundRect">
            <a:avLst>
              <a:gd fmla="val 16667" name="adj"/>
            </a:avLst>
          </a:pr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rPr>
              <a:t>PROTECTED</a:t>
            </a:r>
            <a:endParaRPr b="1" sz="2400">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