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Lst>
  <p:sldSz cy="10282225" cx="1828005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2e640fef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e2e640fef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3324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596">
                <a:solidFill>
                  <a:srgbClr val="FFFFFF"/>
                </a:solidFill>
                <a:latin typeface="Calibri"/>
                <a:ea typeface="Calibri"/>
                <a:cs typeface="Calibri"/>
                <a:sym typeface="Calibri"/>
              </a:rPr>
              <a:t>Coding the Django models and setting up the SQLite database</a:t>
            </a:r>
            <a:endParaRPr sz="9596">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sample: project structure and models</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Sample: project structure and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61" name="Google Shape;161;p45"/>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Code sample: project structure and models</a:t>
            </a:r>
            <a:endParaRPr sz="3997">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6"/>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7200"/>
              <a:t>The Django admin</a:t>
            </a:r>
            <a:endParaRPr sz="7200"/>
          </a:p>
        </p:txBody>
      </p:sp>
      <p:sp>
        <p:nvSpPr>
          <p:cNvPr id="167" name="Google Shape;167;p46"/>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