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Lst>
  <p:sldSz cy="10282225" cx="1828005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313e1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a3313e1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5b02b4ca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35b02b4ca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3313e1d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a3313e1d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8123506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f8123506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00" cy="1866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00" cy="865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00" cy="1146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2"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00" cy="20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238"/>
            <a:ext cx="18280200" cy="89700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400" cy="120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88"/>
            <a:ext cx="117297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856" y="5032538"/>
            <a:ext cx="10282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600" cy="1905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600" cy="632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100" cy="8177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00" cy="29631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00" cy="2469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00" cy="2963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100" cy="4580100"/>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148"/>
            <a:ext cx="18280200" cy="93876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02"/>
            <a:ext cx="18280200" cy="148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800" cy="893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00" cy="3925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300" cy="260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00" cy="8024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2"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1.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800" cy="78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nvSpPr>
        <p:spPr>
          <a:xfrm>
            <a:off x="699950" y="4332400"/>
            <a:ext cx="16992600" cy="2113500"/>
          </a:xfrm>
          <a:prstGeom prst="rect">
            <a:avLst/>
          </a:prstGeom>
          <a:noFill/>
          <a:ln>
            <a:noFill/>
          </a:ln>
        </p:spPr>
        <p:txBody>
          <a:bodyPr anchorCtr="0" anchor="b" bIns="182750" lIns="182750" spcFirstLastPara="1" rIns="182750" wrap="square" tIns="182750">
            <a:noAutofit/>
          </a:bodyPr>
          <a:lstStyle/>
          <a:p>
            <a:pPr indent="0" lvl="0" marL="0" rtl="0" algn="l">
              <a:spcBef>
                <a:spcPts val="0"/>
              </a:spcBef>
              <a:spcAft>
                <a:spcPts val="0"/>
              </a:spcAft>
              <a:buNone/>
            </a:pPr>
            <a:r>
              <a:rPr lang="en" sz="9000">
                <a:solidFill>
                  <a:srgbClr val="FFFFFF"/>
                </a:solidFill>
                <a:latin typeface="Calibri"/>
                <a:ea typeface="Calibri"/>
                <a:cs typeface="Calibri"/>
                <a:sym typeface="Calibri"/>
              </a:rPr>
              <a:t>Coding the Django views and setting URL routes</a:t>
            </a:r>
            <a:endParaRPr sz="90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0" y="1777593"/>
            <a:ext cx="17416800" cy="34110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Code sample: views and URL routes</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980311" y="976048"/>
            <a:ext cx="160605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Code Sample: </a:t>
            </a:r>
            <a:r>
              <a:rPr lang="en"/>
              <a:t>views </a:t>
            </a:r>
            <a:endParaRPr/>
          </a:p>
          <a:p>
            <a:pPr indent="0" lvl="0" marL="0" marR="0" rtl="0" algn="l">
              <a:lnSpc>
                <a:spcPct val="100000"/>
              </a:lnSpc>
              <a:spcBef>
                <a:spcPts val="0"/>
              </a:spcBef>
              <a:spcAft>
                <a:spcPts val="0"/>
              </a:spcAft>
              <a:buClr>
                <a:schemeClr val="lt1"/>
              </a:buClr>
              <a:buFont typeface="Calibri"/>
              <a:buNone/>
            </a:pPr>
            <a:r>
              <a:rPr lang="en"/>
              <a:t>and URL routes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5"/>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Summary</a:t>
            </a:r>
            <a:endParaRPr b="0" i="0" sz="4395" u="none" cap="none" strike="noStrike">
              <a:solidFill>
                <a:schemeClr val="lt1"/>
              </a:solidFill>
              <a:latin typeface="Calibri"/>
              <a:ea typeface="Calibri"/>
              <a:cs typeface="Calibri"/>
              <a:sym typeface="Calibri"/>
            </a:endParaRPr>
          </a:p>
        </p:txBody>
      </p:sp>
      <p:sp>
        <p:nvSpPr>
          <p:cNvPr id="161" name="Google Shape;161;p45"/>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rtl="0" algn="l">
              <a:spcBef>
                <a:spcPts val="1600"/>
              </a:spcBef>
              <a:spcAft>
                <a:spcPts val="0"/>
              </a:spcAft>
              <a:buClr>
                <a:srgbClr val="434343"/>
              </a:buClr>
              <a:buSzPts val="3997"/>
              <a:buFont typeface="Calibri"/>
              <a:buChar char="●"/>
            </a:pPr>
            <a:r>
              <a:rPr lang="en" sz="3997">
                <a:solidFill>
                  <a:srgbClr val="434343"/>
                </a:solidFill>
              </a:rPr>
              <a:t>Code sample: views and URL routes</a:t>
            </a:r>
            <a:endParaRPr sz="3997">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6"/>
          <p:cNvSpPr txBox="1"/>
          <p:nvPr>
            <p:ph type="ctrTitle"/>
          </p:nvPr>
        </p:nvSpPr>
        <p:spPr>
          <a:xfrm>
            <a:off x="780954" y="3636866"/>
            <a:ext cx="164367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Putting it all together and testing with Httpie</a:t>
            </a:r>
            <a:endParaRPr/>
          </a:p>
        </p:txBody>
      </p:sp>
      <p:sp>
        <p:nvSpPr>
          <p:cNvPr id="167" name="Google Shape;167;p46"/>
          <p:cNvSpPr txBox="1"/>
          <p:nvPr>
            <p:ph idx="1" type="subTitle"/>
          </p:nvPr>
        </p:nvSpPr>
        <p:spPr>
          <a:xfrm>
            <a:off x="780954" y="5575679"/>
            <a:ext cx="16436700" cy="865500"/>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