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7" r:id="rId3"/>
    <p:sldMasterId id="2147483688" r:id="rId4"/>
  </p:sldMasterIdLst>
  <p:notesMasterIdLst>
    <p:notesMasterId r:id="rId5"/>
  </p:notesMasterIdLst>
  <p:sldIdLst>
    <p:sldId id="256" r:id="rId6"/>
    <p:sldId id="257" r:id="rId7"/>
    <p:sldId id="258" r:id="rId8"/>
    <p:sldId id="259" r:id="rId9"/>
    <p:sldId id="260" r:id="rId10"/>
    <p:sldId id="261" r:id="rId11"/>
    <p:sldId id="262" r:id="rId12"/>
  </p:sldIdLst>
  <p:sldSz cy="10282225" cx="18280050"/>
  <p:notesSz cx="6858000" cy="9144000"/>
  <p:embeddedFontLst>
    <p:embeddedFont>
      <p:font typeface="Robo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6"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1"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[Mandatory Slide]</a:t>
            </a:r>
            <a:br>
              <a:rPr b="0" i="0" lang="en" sz="1100" u="none" cap="none" strike="noStrike">
                <a:solidFill>
                  <a:schemeClr val="dk1"/>
                </a:solidFill>
                <a:latin typeface="Arial"/>
                <a:ea typeface="Arial"/>
                <a:cs typeface="Arial"/>
                <a:sym typeface="Arial"/>
              </a:rPr>
            </a:br>
            <a:r>
              <a:rPr b="0" i="0" lang="en" sz="1100" u="none" cap="none" strike="noStrike">
                <a:solidFill>
                  <a:schemeClr val="dk1"/>
                </a:solidFill>
                <a:latin typeface="Arial"/>
                <a:ea typeface="Arial"/>
                <a:cs typeface="Arial"/>
                <a:sym typeface="Arial"/>
              </a:rPr>
              <a:t>This would be the introduction slide of the topic that you are covering in this subsection.</a:t>
            </a:r>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When this slide plays, you could talk about the main aim that we’d be covering in this video.</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a3313e1da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g2a3313e1d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[Mandatory Slide]</a:t>
            </a:r>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Before the start of the video, we’d like to highlight what are important topics or pointers that we’d be covering in this video. This slide would immediately follow the intro/name slide. This would just be say 2-3 points for the viewers to know what they are getting into.</a:t>
            </a:r>
            <a:endParaRPr/>
          </a:p>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f60855f80_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g2f60855f80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[Mandatory Slide]</a:t>
            </a:r>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Before the start of the video, we’d like to highlight what are important topics or pointers that we’d be covering in this video. This slide would immediately follow the intro/name slide. This would just be say 2-3 points for the viewers to know what they are getting into.</a:t>
            </a:r>
            <a:endParaRPr/>
          </a:p>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440f8952b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g3440f8952b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[Mandatory Slide]</a:t>
            </a:r>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Before the start of the video, we’d like to highlight what are important topics or pointers that we’d be covering in this video. This slide would immediately follow the intro/name slide. This would just be say 2-3 points for the viewers to know what they are getting into.</a:t>
            </a:r>
            <a:endParaRPr/>
          </a:p>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e2e640fef_1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g2e2e640fef_1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Something that needs to grab the viewers attention!!</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a3313e1da_0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g2a3313e1da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[Mandatory Slide]</a:t>
            </a:r>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Before the start of the video, we’d like to highlight what are important topics or pointers that we’d be covering in this video. This slide would immediately follow the intro/name slide. This would just be say 2-3 points for the viewers to know what they are getting into.</a:t>
            </a:r>
            <a:endParaRPr/>
          </a:p>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f8123506f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g2f8123506f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[Mandatory Slide]</a:t>
            </a:r>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Here the name of the next video needs to be mentioned. The narration as you guessed it would be just letting the viewer know exactly where we are at and what we’d be taking over next!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and Subsection Title">
  <p:cSld name="Section and Subsection Title">
    <p:bg>
      <p:bgPr>
        <a:solidFill>
          <a:srgbClr val="F37021"/>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780711" y="3636865"/>
            <a:ext cx="16437063" cy="1866336"/>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9596"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9pPr>
          </a:lstStyle>
          <a:p/>
        </p:txBody>
      </p:sp>
      <p:sp>
        <p:nvSpPr>
          <p:cNvPr id="11" name="Google Shape;11;p2"/>
          <p:cNvSpPr txBox="1"/>
          <p:nvPr>
            <p:ph idx="1" type="subTitle"/>
          </p:nvPr>
        </p:nvSpPr>
        <p:spPr>
          <a:xfrm>
            <a:off x="780711" y="5575679"/>
            <a:ext cx="16437063" cy="865399"/>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0" lvl="1"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2pPr>
            <a:lvl3pPr indent="0" lvl="2"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3pPr>
            <a:lvl4pPr indent="0" lvl="3"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4pPr>
            <a:lvl5pPr indent="0" lvl="4"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5pPr>
            <a:lvl6pPr indent="0" lvl="5"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6pPr>
            <a:lvl7pPr indent="0" lvl="6"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7pPr>
            <a:lvl8pPr indent="0" lvl="7"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8pPr>
            <a:lvl9pPr indent="0" lvl="8"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46" name="Shape 46"/>
        <p:cNvGrpSpPr/>
        <p:nvPr/>
      </p:nvGrpSpPr>
      <p:grpSpPr>
        <a:xfrm>
          <a:off x="0" y="0"/>
          <a:ext cx="0" cy="0"/>
          <a:chOff x="0" y="0"/>
          <a:chExt cx="0" cy="0"/>
        </a:xfrm>
      </p:grpSpPr>
      <p:sp>
        <p:nvSpPr>
          <p:cNvPr id="47" name="Google Shape;47;p11"/>
          <p:cNvSpPr txBox="1"/>
          <p:nvPr/>
        </p:nvSpPr>
        <p:spPr>
          <a:xfrm flipH="1" rot="10800000">
            <a:off x="0" y="0"/>
            <a:ext cx="18280063" cy="9387452"/>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48" name="Google Shape;48;p11"/>
          <p:cNvSpPr/>
          <p:nvPr/>
        </p:nvSpPr>
        <p:spPr>
          <a:xfrm flipH="1" rot="10800000">
            <a:off x="0" y="9241171"/>
            <a:ext cx="18280063" cy="14813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49" name="Google Shape;49;p11"/>
          <p:cNvSpPr txBox="1"/>
          <p:nvPr>
            <p:ph idx="1" type="body"/>
          </p:nvPr>
        </p:nvSpPr>
        <p:spPr>
          <a:xfrm>
            <a:off x="114251" y="9389302"/>
            <a:ext cx="16756724" cy="892986"/>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1pPr>
            <a:lvl2pPr indent="-228600" lvl="1" marL="914400" marR="0" rtl="0" algn="l">
              <a:lnSpc>
                <a:spcPct val="115000"/>
              </a:lnSpc>
              <a:spcBef>
                <a:spcPts val="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2"/>
              </a:buClr>
              <a:buSzPts val="1400"/>
              <a:buFont typeface="Calibri"/>
              <a:buNone/>
              <a:defRPr b="0" i="0" sz="2799" u="none" cap="none" strike="noStrike">
                <a:solidFill>
                  <a:schemeClr val="lt2"/>
                </a:solidFill>
                <a:latin typeface="Calibri"/>
                <a:ea typeface="Calibri"/>
                <a:cs typeface="Calibri"/>
                <a:sym typeface="Calibri"/>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Assembly)">
  <p:cSld name="Blank (Assembly)">
    <p:bg>
      <p:bgPr>
        <a:solidFill>
          <a:srgbClr val="3E5DAA"/>
        </a:solidFill>
      </p:bgPr>
    </p:bg>
    <p:spTree>
      <p:nvGrpSpPr>
        <p:cNvPr id="51" name="Shape 51"/>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lassic)">
  <p:cSld name="Blank (Classic)">
    <p:bg>
      <p:bgPr>
        <a:solidFill>
          <a:srgbClr val="F37021"/>
        </a:solidFill>
      </p:bgPr>
    </p:bg>
    <p:spTree>
      <p:nvGrpSpPr>
        <p:cNvPr id="52" name="Shape 52"/>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Ruby)">
  <p:cSld name="Blank (Ruby)">
    <p:bg>
      <p:bgPr>
        <a:solidFill>
          <a:srgbClr val="EE2D4A"/>
        </a:solidFill>
      </p:bgPr>
    </p:bg>
    <p:spTree>
      <p:nvGrpSpPr>
        <p:cNvPr id="53" name="Shape 53"/>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Field)">
  <p:cSld name="Blank (Field)">
    <p:bg>
      <p:bgPr>
        <a:solidFill>
          <a:srgbClr val="00A349"/>
        </a:solidFill>
      </p:bgPr>
    </p:bg>
    <p:spTree>
      <p:nvGrpSpPr>
        <p:cNvPr id="54" name="Shape 54"/>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Evolve)">
  <p:cSld name="Blank (Evolve)">
    <p:bg>
      <p:bgPr>
        <a:solidFill>
          <a:srgbClr val="29BEC6"/>
        </a:solidFill>
      </p:bgPr>
    </p:bg>
    <p:spTree>
      <p:nvGrpSpPr>
        <p:cNvPr id="55" name="Shape 55"/>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Hack)">
  <p:cSld name="Blank (Hack)">
    <p:bg>
      <p:bgPr>
        <a:solidFill>
          <a:srgbClr val="4C3896"/>
        </a:solidFill>
      </p:bgPr>
    </p:bg>
    <p:spTree>
      <p:nvGrpSpPr>
        <p:cNvPr id="56" name="Shape 56"/>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print)">
  <p:cSld name="Blank (Sprint)">
    <p:bg>
      <p:bgPr>
        <a:solidFill>
          <a:srgbClr val="BE1A8C"/>
        </a:solidFill>
      </p:bgPr>
    </p:bg>
    <p:spTree>
      <p:nvGrpSpPr>
        <p:cNvPr id="57" name="Shape 57"/>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and Subsection Title">
  <p:cSld name="Section and Subsection Title">
    <p:spTree>
      <p:nvGrpSpPr>
        <p:cNvPr id="62" name="Shape 62"/>
        <p:cNvGrpSpPr/>
        <p:nvPr/>
      </p:nvGrpSpPr>
      <p:grpSpPr>
        <a:xfrm>
          <a:off x="0" y="0"/>
          <a:ext cx="0" cy="0"/>
          <a:chOff x="0" y="0"/>
          <a:chExt cx="0" cy="0"/>
        </a:xfrm>
      </p:grpSpPr>
      <p:sp>
        <p:nvSpPr>
          <p:cNvPr id="63" name="Google Shape;63;p21"/>
          <p:cNvSpPr txBox="1"/>
          <p:nvPr>
            <p:ph type="ctrTitle"/>
          </p:nvPr>
        </p:nvSpPr>
        <p:spPr>
          <a:xfrm>
            <a:off x="780711" y="3636865"/>
            <a:ext cx="16437000" cy="18663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9596"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9pPr>
          </a:lstStyle>
          <a:p/>
        </p:txBody>
      </p:sp>
      <p:sp>
        <p:nvSpPr>
          <p:cNvPr id="64" name="Google Shape;64;p21"/>
          <p:cNvSpPr txBox="1"/>
          <p:nvPr>
            <p:ph idx="1" type="subTitle"/>
          </p:nvPr>
        </p:nvSpPr>
        <p:spPr>
          <a:xfrm>
            <a:off x="780711" y="5575679"/>
            <a:ext cx="16437000" cy="8655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0" lvl="1"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2pPr>
            <a:lvl3pPr indent="0" lvl="2"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3pPr>
            <a:lvl4pPr indent="0" lvl="3"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4pPr>
            <a:lvl5pPr indent="0" lvl="4"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5pPr>
            <a:lvl6pPr indent="0" lvl="5"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6pPr>
            <a:lvl7pPr indent="0" lvl="6"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7pPr>
            <a:lvl8pPr indent="0" lvl="7"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8pPr>
            <a:lvl9pPr indent="0" lvl="8"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9pPr>
          </a:lstStyle>
          <a:p/>
        </p:txBody>
      </p:sp>
      <p:pic>
        <p:nvPicPr>
          <p:cNvPr descr="icon-white.png" id="65" name="Google Shape;65;p21"/>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 name="Shape 12"/>
        <p:cNvGrpSpPr/>
        <p:nvPr/>
      </p:nvGrpSpPr>
      <p:grpSpPr>
        <a:xfrm>
          <a:off x="0" y="0"/>
          <a:ext cx="0" cy="0"/>
          <a:chOff x="0" y="0"/>
          <a:chExt cx="0" cy="0"/>
        </a:xfrm>
      </p:grpSpPr>
      <p:sp>
        <p:nvSpPr>
          <p:cNvPr id="13" name="Google Shape;13;p3"/>
          <p:cNvSpPr/>
          <p:nvPr/>
        </p:nvSpPr>
        <p:spPr>
          <a:xfrm flipH="1" rot="10800000">
            <a:off x="0" y="1312192"/>
            <a:ext cx="18280063" cy="8970046"/>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4" name="Google Shape;14;p3"/>
          <p:cNvSpPr/>
          <p:nvPr/>
        </p:nvSpPr>
        <p:spPr>
          <a:xfrm>
            <a:off x="0" y="1312094"/>
            <a:ext cx="18280063" cy="217099"/>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5" name="Google Shape;15;p3"/>
          <p:cNvSpPr txBox="1"/>
          <p:nvPr>
            <p:ph type="title"/>
          </p:nvPr>
        </p:nvSpPr>
        <p:spPr>
          <a:xfrm>
            <a:off x="196414" y="32685"/>
            <a:ext cx="17645539" cy="1204842"/>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998"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urse Title" type="title">
  <p:cSld name="TITLE">
    <p:spTree>
      <p:nvGrpSpPr>
        <p:cNvPr id="66" name="Shape 66"/>
        <p:cNvGrpSpPr/>
        <p:nvPr/>
      </p:nvGrpSpPr>
      <p:grpSpPr>
        <a:xfrm>
          <a:off x="0" y="0"/>
          <a:ext cx="0" cy="0"/>
          <a:chOff x="0" y="0"/>
          <a:chExt cx="0" cy="0"/>
        </a:xfrm>
      </p:grpSpPr>
      <p:sp>
        <p:nvSpPr>
          <p:cNvPr id="67" name="Google Shape;67;p22"/>
          <p:cNvSpPr txBox="1"/>
          <p:nvPr>
            <p:ph type="title"/>
          </p:nvPr>
        </p:nvSpPr>
        <p:spPr>
          <a:xfrm>
            <a:off x="780711" y="5605055"/>
            <a:ext cx="16437000" cy="11460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5198"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pic>
        <p:nvPicPr>
          <p:cNvPr descr="Packt-Logo-white.png" id="68" name="Google Shape;68;p22"/>
          <p:cNvPicPr preferRelativeResize="0"/>
          <p:nvPr/>
        </p:nvPicPr>
        <p:blipFill rotWithShape="1">
          <a:blip r:embed="rId2">
            <a:alphaModFix/>
          </a:blip>
          <a:srcRect b="0" l="0" r="0" t="0"/>
          <a:stretch/>
        </p:blipFill>
        <p:spPr>
          <a:xfrm>
            <a:off x="225403" y="2954094"/>
            <a:ext cx="6745412" cy="3231841"/>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ndalone Introduction or Summary" type="secHead">
  <p:cSld name="SECTION_HEADER">
    <p:spTree>
      <p:nvGrpSpPr>
        <p:cNvPr id="69" name="Shape 69"/>
        <p:cNvGrpSpPr/>
        <p:nvPr/>
      </p:nvGrpSpPr>
      <p:grpSpPr>
        <a:xfrm>
          <a:off x="0" y="0"/>
          <a:ext cx="0" cy="0"/>
          <a:chOff x="0" y="0"/>
          <a:chExt cx="0" cy="0"/>
        </a:xfrm>
      </p:grpSpPr>
      <p:sp>
        <p:nvSpPr>
          <p:cNvPr id="70" name="Google Shape;70;p23"/>
          <p:cNvSpPr txBox="1"/>
          <p:nvPr>
            <p:ph type="title"/>
          </p:nvPr>
        </p:nvSpPr>
        <p:spPr>
          <a:xfrm>
            <a:off x="921500" y="4128788"/>
            <a:ext cx="16437000" cy="20247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8396"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9pPr>
          </a:lstStyle>
          <a:p/>
        </p:txBody>
      </p:sp>
      <p:pic>
        <p:nvPicPr>
          <p:cNvPr descr="icon-white.png" id="71" name="Google Shape;71;p23"/>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2" name="Shape 72"/>
        <p:cNvGrpSpPr/>
        <p:nvPr/>
      </p:nvGrpSpPr>
      <p:grpSpPr>
        <a:xfrm>
          <a:off x="0" y="0"/>
          <a:ext cx="0" cy="0"/>
          <a:chOff x="0" y="0"/>
          <a:chExt cx="0" cy="0"/>
        </a:xfrm>
      </p:grpSpPr>
      <p:sp>
        <p:nvSpPr>
          <p:cNvPr id="73" name="Google Shape;73;p24"/>
          <p:cNvSpPr/>
          <p:nvPr/>
        </p:nvSpPr>
        <p:spPr>
          <a:xfrm flipH="1" rot="10800000">
            <a:off x="0" y="3370539"/>
            <a:ext cx="18280200" cy="6911700"/>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74" name="Google Shape;74;p24"/>
          <p:cNvSpPr/>
          <p:nvPr/>
        </p:nvSpPr>
        <p:spPr>
          <a:xfrm>
            <a:off x="0" y="3370440"/>
            <a:ext cx="18280200" cy="2172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75" name="Google Shape;75;p24"/>
          <p:cNvSpPr txBox="1"/>
          <p:nvPr>
            <p:ph type="title"/>
          </p:nvPr>
        </p:nvSpPr>
        <p:spPr>
          <a:xfrm>
            <a:off x="943390" y="1476767"/>
            <a:ext cx="16437000" cy="15348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76" name="Google Shape;76;p24"/>
          <p:cNvSpPr txBox="1"/>
          <p:nvPr>
            <p:ph idx="1" type="body"/>
          </p:nvPr>
        </p:nvSpPr>
        <p:spPr>
          <a:xfrm>
            <a:off x="943390" y="3836374"/>
            <a:ext cx="16437000" cy="54180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799" u="none" cap="none" strike="noStrike">
                <a:solidFill>
                  <a:srgbClr val="434343"/>
                </a:solidFill>
                <a:latin typeface="Calibri"/>
                <a:ea typeface="Calibri"/>
                <a:cs typeface="Calibri"/>
                <a:sym typeface="Calibri"/>
              </a:defRPr>
            </a:lvl9pPr>
          </a:lstStyle>
          <a:p/>
        </p:txBody>
      </p:sp>
      <p:pic>
        <p:nvPicPr>
          <p:cNvPr descr="icon-beacon.png" id="77" name="Google Shape;77;p24"/>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8" name="Shape 78"/>
        <p:cNvGrpSpPr/>
        <p:nvPr/>
      </p:nvGrpSpPr>
      <p:grpSpPr>
        <a:xfrm>
          <a:off x="0" y="0"/>
          <a:ext cx="0" cy="0"/>
          <a:chOff x="0" y="0"/>
          <a:chExt cx="0" cy="0"/>
        </a:xfrm>
      </p:grpSpPr>
      <p:sp>
        <p:nvSpPr>
          <p:cNvPr id="79" name="Google Shape;79;p25"/>
          <p:cNvSpPr/>
          <p:nvPr/>
        </p:nvSpPr>
        <p:spPr>
          <a:xfrm flipH="1" rot="10800000">
            <a:off x="0" y="3370539"/>
            <a:ext cx="18280200" cy="6911700"/>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80" name="Google Shape;80;p25"/>
          <p:cNvSpPr/>
          <p:nvPr/>
        </p:nvSpPr>
        <p:spPr>
          <a:xfrm>
            <a:off x="0" y="3370440"/>
            <a:ext cx="18280200" cy="2172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81" name="Google Shape;81;p25"/>
          <p:cNvSpPr txBox="1"/>
          <p:nvPr>
            <p:ph type="title"/>
          </p:nvPr>
        </p:nvSpPr>
        <p:spPr>
          <a:xfrm>
            <a:off x="943390" y="1476767"/>
            <a:ext cx="16437000" cy="15348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82" name="Google Shape;82;p25"/>
          <p:cNvSpPr txBox="1"/>
          <p:nvPr>
            <p:ph idx="1" type="body"/>
          </p:nvPr>
        </p:nvSpPr>
        <p:spPr>
          <a:xfrm>
            <a:off x="943390" y="3836375"/>
            <a:ext cx="7996200" cy="54180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3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399" u="none" cap="none" strike="noStrike">
                <a:solidFill>
                  <a:srgbClr val="434343"/>
                </a:solidFill>
                <a:latin typeface="Calibri"/>
                <a:ea typeface="Calibri"/>
                <a:cs typeface="Calibri"/>
                <a:sym typeface="Calibri"/>
              </a:defRPr>
            </a:lvl9pPr>
          </a:lstStyle>
          <a:p/>
        </p:txBody>
      </p:sp>
      <p:sp>
        <p:nvSpPr>
          <p:cNvPr id="83" name="Google Shape;83;p25"/>
          <p:cNvSpPr txBox="1"/>
          <p:nvPr>
            <p:ph idx="2" type="body"/>
          </p:nvPr>
        </p:nvSpPr>
        <p:spPr>
          <a:xfrm>
            <a:off x="9384425" y="3836375"/>
            <a:ext cx="7996200" cy="54180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3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399" u="none" cap="none" strike="noStrike">
                <a:solidFill>
                  <a:srgbClr val="434343"/>
                </a:solidFill>
                <a:latin typeface="Calibri"/>
                <a:ea typeface="Calibri"/>
                <a:cs typeface="Calibri"/>
                <a:sym typeface="Calibri"/>
              </a:defRPr>
            </a:lvl9pPr>
          </a:lstStyle>
          <a:p/>
        </p:txBody>
      </p:sp>
      <p:pic>
        <p:nvPicPr>
          <p:cNvPr descr="icon-beacon.png" id="84" name="Google Shape;84;p25"/>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5" name="Shape 85"/>
        <p:cNvGrpSpPr/>
        <p:nvPr/>
      </p:nvGrpSpPr>
      <p:grpSpPr>
        <a:xfrm>
          <a:off x="0" y="0"/>
          <a:ext cx="0" cy="0"/>
          <a:chOff x="0" y="0"/>
          <a:chExt cx="0" cy="0"/>
        </a:xfrm>
      </p:grpSpPr>
      <p:sp>
        <p:nvSpPr>
          <p:cNvPr id="86" name="Google Shape;86;p26"/>
          <p:cNvSpPr/>
          <p:nvPr/>
        </p:nvSpPr>
        <p:spPr>
          <a:xfrm flipH="1" rot="10800000">
            <a:off x="0" y="1312238"/>
            <a:ext cx="18280200" cy="8970000"/>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87" name="Google Shape;87;p26"/>
          <p:cNvSpPr/>
          <p:nvPr/>
        </p:nvSpPr>
        <p:spPr>
          <a:xfrm>
            <a:off x="0" y="1312094"/>
            <a:ext cx="18280200" cy="2172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88" name="Google Shape;88;p26"/>
          <p:cNvSpPr txBox="1"/>
          <p:nvPr>
            <p:ph type="title"/>
          </p:nvPr>
        </p:nvSpPr>
        <p:spPr>
          <a:xfrm>
            <a:off x="196414" y="32685"/>
            <a:ext cx="17645400" cy="12048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998"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9pPr>
          </a:lstStyle>
          <a:p/>
        </p:txBody>
      </p:sp>
      <p:pic>
        <p:nvPicPr>
          <p:cNvPr descr="icon-beacon.png" id="89" name="Google Shape;89;p26"/>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90" name="Shape 90"/>
        <p:cNvGrpSpPr/>
        <p:nvPr/>
      </p:nvGrpSpPr>
      <p:grpSpPr>
        <a:xfrm>
          <a:off x="0" y="0"/>
          <a:ext cx="0" cy="0"/>
          <a:chOff x="0" y="0"/>
          <a:chExt cx="0" cy="0"/>
        </a:xfrm>
      </p:grpSpPr>
      <p:sp>
        <p:nvSpPr>
          <p:cNvPr id="91" name="Google Shape;91;p27"/>
          <p:cNvSpPr txBox="1"/>
          <p:nvPr/>
        </p:nvSpPr>
        <p:spPr>
          <a:xfrm flipH="1" rot="10800000">
            <a:off x="6550356" y="88"/>
            <a:ext cx="11729700" cy="10282200"/>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92" name="Google Shape;92;p27"/>
          <p:cNvSpPr/>
          <p:nvPr/>
        </p:nvSpPr>
        <p:spPr>
          <a:xfrm rot="-5400000">
            <a:off x="1517856" y="5032538"/>
            <a:ext cx="10282200" cy="2172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93" name="Google Shape;93;p27"/>
          <p:cNvSpPr txBox="1"/>
          <p:nvPr>
            <p:ph type="title"/>
          </p:nvPr>
        </p:nvSpPr>
        <p:spPr>
          <a:xfrm>
            <a:off x="451958" y="715270"/>
            <a:ext cx="5613600" cy="19059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4798"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9pPr>
          </a:lstStyle>
          <a:p/>
        </p:txBody>
      </p:sp>
      <p:sp>
        <p:nvSpPr>
          <p:cNvPr id="94" name="Google Shape;94;p27"/>
          <p:cNvSpPr txBox="1"/>
          <p:nvPr>
            <p:ph idx="1" type="body"/>
          </p:nvPr>
        </p:nvSpPr>
        <p:spPr>
          <a:xfrm>
            <a:off x="451954" y="2930244"/>
            <a:ext cx="5613600" cy="63240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1"/>
              </a:buClr>
              <a:buSzPts val="1400"/>
              <a:buFont typeface="Calibri"/>
              <a:buNone/>
              <a:defRPr b="0" i="0" sz="3199" u="none" cap="none" strike="noStrike">
                <a:solidFill>
                  <a:schemeClr val="lt1"/>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1"/>
              </a:buClr>
              <a:buSzPts val="1400"/>
              <a:buFont typeface="Calibri"/>
              <a:buNone/>
              <a:defRPr b="0" i="0" sz="2399" u="none" cap="none" strike="noStrike">
                <a:solidFill>
                  <a:schemeClr val="lt1"/>
                </a:solidFill>
                <a:latin typeface="Calibri"/>
                <a:ea typeface="Calibri"/>
                <a:cs typeface="Calibri"/>
                <a:sym typeface="Calibri"/>
              </a:defRPr>
            </a:lvl9pPr>
          </a:lstStyle>
          <a:p/>
        </p:txBody>
      </p:sp>
      <p:pic>
        <p:nvPicPr>
          <p:cNvPr descr="icon-beacon.png" id="95" name="Google Shape;95;p27"/>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96" name="Shape 96"/>
        <p:cNvGrpSpPr/>
        <p:nvPr/>
      </p:nvGrpSpPr>
      <p:grpSpPr>
        <a:xfrm>
          <a:off x="0" y="0"/>
          <a:ext cx="0" cy="0"/>
          <a:chOff x="0" y="0"/>
          <a:chExt cx="0" cy="0"/>
        </a:xfrm>
      </p:grpSpPr>
      <p:sp>
        <p:nvSpPr>
          <p:cNvPr id="97" name="Google Shape;97;p28"/>
          <p:cNvSpPr txBox="1"/>
          <p:nvPr>
            <p:ph type="title"/>
          </p:nvPr>
        </p:nvSpPr>
        <p:spPr>
          <a:xfrm>
            <a:off x="980075" y="976049"/>
            <a:ext cx="16061100" cy="81777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11995"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9pPr>
          </a:lstStyle>
          <a:p/>
        </p:txBody>
      </p:sp>
      <p:pic>
        <p:nvPicPr>
          <p:cNvPr descr="icon-white.png" id="98" name="Google Shape;98;p28"/>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 Summary">
  <p:cSld name="Split Summary">
    <p:spTree>
      <p:nvGrpSpPr>
        <p:cNvPr id="99" name="Shape 99"/>
        <p:cNvGrpSpPr/>
        <p:nvPr/>
      </p:nvGrpSpPr>
      <p:grpSpPr>
        <a:xfrm>
          <a:off x="0" y="0"/>
          <a:ext cx="0" cy="0"/>
          <a:chOff x="0" y="0"/>
          <a:chExt cx="0" cy="0"/>
        </a:xfrm>
      </p:grpSpPr>
      <p:sp>
        <p:nvSpPr>
          <p:cNvPr id="100" name="Google Shape;100;p29"/>
          <p:cNvSpPr/>
          <p:nvPr/>
        </p:nvSpPr>
        <p:spPr>
          <a:xfrm flipH="1">
            <a:off x="-68" y="0"/>
            <a:ext cx="9140100" cy="10282200"/>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01" name="Google Shape;101;p29"/>
          <p:cNvSpPr/>
          <p:nvPr/>
        </p:nvSpPr>
        <p:spPr>
          <a:xfrm rot="5400000">
            <a:off x="3891283" y="5033100"/>
            <a:ext cx="10281000" cy="2172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02" name="Google Shape;102;p29"/>
          <p:cNvSpPr txBox="1"/>
          <p:nvPr>
            <p:ph type="title"/>
          </p:nvPr>
        </p:nvSpPr>
        <p:spPr>
          <a:xfrm>
            <a:off x="530769" y="2465208"/>
            <a:ext cx="8086800" cy="2963100"/>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434343"/>
              </a:buClr>
              <a:buSzPts val="1400"/>
              <a:buFont typeface="Calibri"/>
              <a:buNone/>
              <a:defRPr b="0" i="0" sz="8396" u="none" cap="none" strike="noStrike">
                <a:solidFill>
                  <a:srgbClr val="434343"/>
                </a:solidFill>
                <a:latin typeface="Calibri"/>
                <a:ea typeface="Calibri"/>
                <a:cs typeface="Calibri"/>
                <a:sym typeface="Calibri"/>
              </a:defRPr>
            </a:lvl1pPr>
            <a:lvl2pPr indent="0" lvl="1"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2pPr>
            <a:lvl3pPr indent="0" lvl="2"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3pPr>
            <a:lvl4pPr indent="0" lvl="3"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4pPr>
            <a:lvl5pPr indent="0" lvl="4"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5pPr>
            <a:lvl6pPr indent="0" lvl="5"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6pPr>
            <a:lvl7pPr indent="0" lvl="6"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7pPr>
            <a:lvl8pPr indent="0" lvl="7"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8pPr>
            <a:lvl9pPr indent="0" lvl="8"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9pPr>
          </a:lstStyle>
          <a:p/>
        </p:txBody>
      </p:sp>
      <p:sp>
        <p:nvSpPr>
          <p:cNvPr id="103" name="Google Shape;103;p29"/>
          <p:cNvSpPr txBox="1"/>
          <p:nvPr>
            <p:ph idx="1" type="subTitle"/>
          </p:nvPr>
        </p:nvSpPr>
        <p:spPr>
          <a:xfrm>
            <a:off x="530769" y="5556360"/>
            <a:ext cx="8086800" cy="24690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1pPr>
            <a:lvl2pPr indent="0" lvl="1"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2pPr>
            <a:lvl3pPr indent="0" lvl="2"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3pPr>
            <a:lvl4pPr indent="0" lvl="3"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4pPr>
            <a:lvl5pPr indent="0" lvl="4"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5pPr>
            <a:lvl6pPr indent="0" lvl="5"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6pPr>
            <a:lvl7pPr indent="0" lvl="6"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7pPr>
            <a:lvl8pPr indent="0" lvl="7"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8pPr>
            <a:lvl9pPr indent="0" lvl="8"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9pPr>
          </a:lstStyle>
          <a:p/>
        </p:txBody>
      </p:sp>
      <p:sp>
        <p:nvSpPr>
          <p:cNvPr id="104" name="Google Shape;104;p29"/>
          <p:cNvSpPr txBox="1"/>
          <p:nvPr>
            <p:ph idx="2" type="body"/>
          </p:nvPr>
        </p:nvSpPr>
        <p:spPr>
          <a:xfrm>
            <a:off x="9874713" y="1447731"/>
            <a:ext cx="7670700" cy="73869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15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1"/>
              </a:buClr>
              <a:buSzPts val="1400"/>
              <a:buFont typeface="Calibri"/>
              <a:buNone/>
              <a:defRPr b="0" i="0" sz="3199" u="none" cap="none" strike="noStrike">
                <a:solidFill>
                  <a:schemeClr val="lt1"/>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1"/>
              </a:buClr>
              <a:buSzPts val="1400"/>
              <a:buFont typeface="Calibri"/>
              <a:buNone/>
              <a:defRPr b="0" i="0" sz="2799" u="none" cap="none" strike="noStrike">
                <a:solidFill>
                  <a:schemeClr val="lt1"/>
                </a:solidFill>
                <a:latin typeface="Calibri"/>
                <a:ea typeface="Calibri"/>
                <a:cs typeface="Calibri"/>
                <a:sym typeface="Calibri"/>
              </a:defRPr>
            </a:lvl9pPr>
          </a:lstStyle>
          <a:p/>
        </p:txBody>
      </p:sp>
      <p:pic>
        <p:nvPicPr>
          <p:cNvPr descr="icon-white.png" id="105" name="Google Shape;105;p29"/>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uthor Profile">
  <p:cSld name="Author Profile">
    <p:spTree>
      <p:nvGrpSpPr>
        <p:cNvPr id="106" name="Shape 106"/>
        <p:cNvGrpSpPr/>
        <p:nvPr/>
      </p:nvGrpSpPr>
      <p:grpSpPr>
        <a:xfrm>
          <a:off x="0" y="0"/>
          <a:ext cx="0" cy="0"/>
          <a:chOff x="0" y="0"/>
          <a:chExt cx="0" cy="0"/>
        </a:xfrm>
      </p:grpSpPr>
      <p:sp>
        <p:nvSpPr>
          <p:cNvPr id="107" name="Google Shape;107;p30"/>
          <p:cNvSpPr/>
          <p:nvPr/>
        </p:nvSpPr>
        <p:spPr>
          <a:xfrm flipH="1">
            <a:off x="-68" y="0"/>
            <a:ext cx="9140100" cy="10282200"/>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08" name="Google Shape;108;p30"/>
          <p:cNvSpPr/>
          <p:nvPr/>
        </p:nvSpPr>
        <p:spPr>
          <a:xfrm rot="5400000">
            <a:off x="3891283" y="5033100"/>
            <a:ext cx="10281000" cy="2172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09" name="Google Shape;109;p30"/>
          <p:cNvSpPr txBox="1"/>
          <p:nvPr>
            <p:ph type="title"/>
          </p:nvPr>
        </p:nvSpPr>
        <p:spPr>
          <a:xfrm>
            <a:off x="530769" y="6772113"/>
            <a:ext cx="8086800" cy="29631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4285F4"/>
              </a:buClr>
              <a:buSzPts val="1400"/>
              <a:buFont typeface="Calibri"/>
              <a:buNone/>
              <a:defRPr b="0" i="0" sz="4798" u="none" cap="none" strike="noStrike">
                <a:solidFill>
                  <a:srgbClr val="4285F4"/>
                </a:solidFill>
                <a:latin typeface="Calibri"/>
                <a:ea typeface="Calibri"/>
                <a:cs typeface="Calibri"/>
                <a:sym typeface="Calibri"/>
              </a:defRPr>
            </a:lvl1pPr>
            <a:lvl2pPr indent="0" lvl="1"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2pPr>
            <a:lvl3pPr indent="0" lvl="2"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3pPr>
            <a:lvl4pPr indent="0" lvl="3"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4pPr>
            <a:lvl5pPr indent="0" lvl="4"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5pPr>
            <a:lvl6pPr indent="0" lvl="5"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6pPr>
            <a:lvl7pPr indent="0" lvl="6"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7pPr>
            <a:lvl8pPr indent="0" lvl="7"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8pPr>
            <a:lvl9pPr indent="0" lvl="8"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9pPr>
          </a:lstStyle>
          <a:p/>
        </p:txBody>
      </p:sp>
      <p:sp>
        <p:nvSpPr>
          <p:cNvPr id="110" name="Google Shape;110;p30"/>
          <p:cNvSpPr txBox="1"/>
          <p:nvPr>
            <p:ph idx="1" type="body"/>
          </p:nvPr>
        </p:nvSpPr>
        <p:spPr>
          <a:xfrm>
            <a:off x="9874713" y="1447731"/>
            <a:ext cx="7670700" cy="73869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15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1"/>
              </a:buClr>
              <a:buSzPts val="1400"/>
              <a:buFont typeface="Calibri"/>
              <a:buNone/>
              <a:defRPr b="0" i="0" sz="3199" u="none" cap="none" strike="noStrike">
                <a:solidFill>
                  <a:schemeClr val="lt1"/>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1"/>
              </a:buClr>
              <a:buSzPts val="1400"/>
              <a:buFont typeface="Calibri"/>
              <a:buNone/>
              <a:defRPr b="0" i="0" sz="2799" u="none" cap="none" strike="noStrike">
                <a:solidFill>
                  <a:schemeClr val="lt1"/>
                </a:solidFill>
                <a:latin typeface="Calibri"/>
                <a:ea typeface="Calibri"/>
                <a:cs typeface="Calibri"/>
                <a:sym typeface="Calibri"/>
              </a:defRPr>
            </a:lvl9pPr>
          </a:lstStyle>
          <a:p/>
        </p:txBody>
      </p:sp>
      <p:pic>
        <p:nvPicPr>
          <p:cNvPr descr="icon-white.png" id="111" name="Google Shape;111;p30"/>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pic>
        <p:nvPicPr>
          <p:cNvPr descr="Corporate headshot of a man" id="112" name="Google Shape;112;p30"/>
          <p:cNvPicPr preferRelativeResize="0"/>
          <p:nvPr/>
        </p:nvPicPr>
        <p:blipFill rotWithShape="1">
          <a:blip r:embed="rId3">
            <a:alphaModFix/>
          </a:blip>
          <a:srcRect b="0" l="0" r="0" t="0"/>
          <a:stretch/>
        </p:blipFill>
        <p:spPr>
          <a:xfrm>
            <a:off x="2284116" y="1835103"/>
            <a:ext cx="4580100" cy="4580100"/>
          </a:xfrm>
          <a:prstGeom prst="ellipse">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113" name="Shape 113"/>
        <p:cNvGrpSpPr/>
        <p:nvPr/>
      </p:nvGrpSpPr>
      <p:grpSpPr>
        <a:xfrm>
          <a:off x="0" y="0"/>
          <a:ext cx="0" cy="0"/>
          <a:chOff x="0" y="0"/>
          <a:chExt cx="0" cy="0"/>
        </a:xfrm>
      </p:grpSpPr>
      <p:sp>
        <p:nvSpPr>
          <p:cNvPr id="114" name="Google Shape;114;p31"/>
          <p:cNvSpPr txBox="1"/>
          <p:nvPr/>
        </p:nvSpPr>
        <p:spPr>
          <a:xfrm flipH="1" rot="10800000">
            <a:off x="0" y="-148"/>
            <a:ext cx="18280200" cy="9387600"/>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15" name="Google Shape;115;p31"/>
          <p:cNvSpPr/>
          <p:nvPr/>
        </p:nvSpPr>
        <p:spPr>
          <a:xfrm flipH="1" rot="10800000">
            <a:off x="0" y="9241102"/>
            <a:ext cx="18280200" cy="1482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16" name="Google Shape;116;p31"/>
          <p:cNvSpPr txBox="1"/>
          <p:nvPr>
            <p:ph idx="1" type="body"/>
          </p:nvPr>
        </p:nvSpPr>
        <p:spPr>
          <a:xfrm>
            <a:off x="114251" y="9389302"/>
            <a:ext cx="16756800" cy="893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1pPr>
            <a:lvl2pPr indent="-228600" lvl="1" marL="914400" marR="0" rtl="0" algn="l">
              <a:lnSpc>
                <a:spcPct val="115000"/>
              </a:lnSpc>
              <a:spcBef>
                <a:spcPts val="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2"/>
              </a:buClr>
              <a:buSzPts val="1400"/>
              <a:buFont typeface="Calibri"/>
              <a:buNone/>
              <a:defRPr b="0" i="0" sz="2799" u="none" cap="none" strike="noStrike">
                <a:solidFill>
                  <a:schemeClr val="lt2"/>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6" name="Shape 16"/>
        <p:cNvGrpSpPr/>
        <p:nvPr/>
      </p:nvGrpSpPr>
      <p:grpSpPr>
        <a:xfrm>
          <a:off x="0" y="0"/>
          <a:ext cx="0" cy="0"/>
          <a:chOff x="0" y="0"/>
          <a:chExt cx="0" cy="0"/>
        </a:xfrm>
      </p:grpSpPr>
      <p:sp>
        <p:nvSpPr>
          <p:cNvPr id="17" name="Google Shape;17;p4"/>
          <p:cNvSpPr/>
          <p:nvPr/>
        </p:nvSpPr>
        <p:spPr>
          <a:xfrm flipH="1" rot="10800000">
            <a:off x="0" y="3370440"/>
            <a:ext cx="18280063" cy="6911799"/>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8" name="Google Shape;18;p4"/>
          <p:cNvSpPr/>
          <p:nvPr/>
        </p:nvSpPr>
        <p:spPr>
          <a:xfrm>
            <a:off x="0" y="3370440"/>
            <a:ext cx="18280063" cy="217099"/>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9" name="Google Shape;19;p4"/>
          <p:cNvSpPr txBox="1"/>
          <p:nvPr>
            <p:ph type="title"/>
          </p:nvPr>
        </p:nvSpPr>
        <p:spPr>
          <a:xfrm>
            <a:off x="943390" y="1476767"/>
            <a:ext cx="16437063" cy="1534689"/>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20" name="Google Shape;20;p4"/>
          <p:cNvSpPr txBox="1"/>
          <p:nvPr>
            <p:ph idx="1" type="body"/>
          </p:nvPr>
        </p:nvSpPr>
        <p:spPr>
          <a:xfrm>
            <a:off x="943390" y="3836375"/>
            <a:ext cx="7996328" cy="5417889"/>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3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399" u="none" cap="none" strike="noStrike">
                <a:solidFill>
                  <a:srgbClr val="434343"/>
                </a:solidFill>
                <a:latin typeface="Calibri"/>
                <a:ea typeface="Calibri"/>
                <a:cs typeface="Calibri"/>
                <a:sym typeface="Calibri"/>
              </a:defRPr>
            </a:lvl9pPr>
          </a:lstStyle>
          <a:p/>
        </p:txBody>
      </p:sp>
      <p:sp>
        <p:nvSpPr>
          <p:cNvPr id="21" name="Google Shape;21;p4"/>
          <p:cNvSpPr txBox="1"/>
          <p:nvPr>
            <p:ph idx="2" type="body"/>
          </p:nvPr>
        </p:nvSpPr>
        <p:spPr>
          <a:xfrm>
            <a:off x="9384425" y="3836375"/>
            <a:ext cx="7996328" cy="5417889"/>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3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399" u="none" cap="none" strike="noStrike">
                <a:solidFill>
                  <a:srgbClr val="434343"/>
                </a:solidFill>
                <a:latin typeface="Calibri"/>
                <a:ea typeface="Calibri"/>
                <a:cs typeface="Calibri"/>
                <a:sym typeface="Calibri"/>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117" name="Shape 117"/>
        <p:cNvGrpSpPr/>
        <p:nvPr/>
      </p:nvGrpSpPr>
      <p:grpSpPr>
        <a:xfrm>
          <a:off x="0" y="0"/>
          <a:ext cx="0" cy="0"/>
          <a:chOff x="0" y="0"/>
          <a:chExt cx="0" cy="0"/>
        </a:xfrm>
      </p:grpSpPr>
      <p:sp>
        <p:nvSpPr>
          <p:cNvPr id="118" name="Google Shape;118;p32"/>
          <p:cNvSpPr txBox="1"/>
          <p:nvPr>
            <p:ph type="title"/>
          </p:nvPr>
        </p:nvSpPr>
        <p:spPr>
          <a:xfrm>
            <a:off x="921500" y="2495444"/>
            <a:ext cx="16437000" cy="3925200"/>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F3F3F3"/>
              </a:buClr>
              <a:buSzPts val="1400"/>
              <a:buFont typeface="Calibri"/>
              <a:buNone/>
              <a:defRPr b="0" i="0" sz="23989" u="none" cap="none" strike="noStrike">
                <a:solidFill>
                  <a:srgbClr val="F3F3F3"/>
                </a:solidFill>
                <a:latin typeface="Calibri"/>
                <a:ea typeface="Calibri"/>
                <a:cs typeface="Calibri"/>
                <a:sym typeface="Calibri"/>
              </a:defRPr>
            </a:lvl1pPr>
            <a:lvl2pPr indent="0" lvl="1"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2pPr>
            <a:lvl3pPr indent="0" lvl="2"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3pPr>
            <a:lvl4pPr indent="0" lvl="3"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4pPr>
            <a:lvl5pPr indent="0" lvl="4"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5pPr>
            <a:lvl6pPr indent="0" lvl="5"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6pPr>
            <a:lvl7pPr indent="0" lvl="6"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7pPr>
            <a:lvl8pPr indent="0" lvl="7"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8pPr>
            <a:lvl9pPr indent="0" lvl="8"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9pPr>
          </a:lstStyle>
          <a:p/>
        </p:txBody>
      </p:sp>
      <p:sp>
        <p:nvSpPr>
          <p:cNvPr id="119" name="Google Shape;119;p32"/>
          <p:cNvSpPr txBox="1"/>
          <p:nvPr>
            <p:ph idx="1" type="body"/>
          </p:nvPr>
        </p:nvSpPr>
        <p:spPr>
          <a:xfrm>
            <a:off x="3189415" y="6544819"/>
            <a:ext cx="11901300" cy="2600400"/>
          </a:xfrm>
          <a:prstGeom prst="rect">
            <a:avLst/>
          </a:prstGeom>
          <a:noFill/>
          <a:ln>
            <a:noFill/>
          </a:ln>
        </p:spPr>
        <p:txBody>
          <a:bodyPr anchorCtr="0" anchor="t" bIns="91425" lIns="91425" spcFirstLastPara="1" rIns="91425" wrap="square" tIns="91425">
            <a:noAutofit/>
          </a:bodyPr>
          <a:lstStyle>
            <a:lvl1pPr indent="-228600" lvl="0" marL="457200" marR="0" rtl="0" algn="ctr">
              <a:lnSpc>
                <a:spcPct val="115000"/>
              </a:lnSpc>
              <a:spcBef>
                <a:spcPts val="0"/>
              </a:spcBef>
              <a:spcAft>
                <a:spcPts val="0"/>
              </a:spcAft>
              <a:buClr>
                <a:srgbClr val="F3F3F3"/>
              </a:buClr>
              <a:buSzPts val="1400"/>
              <a:buFont typeface="Calibri"/>
              <a:buNone/>
              <a:defRPr b="0" i="0" sz="1800" u="none" cap="none" strike="noStrike">
                <a:solidFill>
                  <a:srgbClr val="F3F3F3"/>
                </a:solidFill>
                <a:latin typeface="Calibri"/>
                <a:ea typeface="Calibri"/>
                <a:cs typeface="Calibri"/>
                <a:sym typeface="Calibri"/>
              </a:defRPr>
            </a:lvl1pPr>
            <a:lvl2pPr indent="-228600" lvl="1" marL="9144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2pPr>
            <a:lvl3pPr indent="-228600" lvl="2" marL="13716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3pPr>
            <a:lvl4pPr indent="-228600" lvl="3" marL="18288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4pPr>
            <a:lvl5pPr indent="-228600" lvl="4" marL="22860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5pPr>
            <a:lvl6pPr indent="-228600" lvl="5" marL="27432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6pPr>
            <a:lvl7pPr indent="-228600" lvl="6" marL="32004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7pPr>
            <a:lvl8pPr indent="-228600" lvl="7" marL="36576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8pPr>
            <a:lvl9pPr indent="-228600" lvl="8" marL="4114800" marR="0" rtl="0" algn="ctr">
              <a:lnSpc>
                <a:spcPct val="115000"/>
              </a:lnSpc>
              <a:spcBef>
                <a:spcPts val="1600"/>
              </a:spcBef>
              <a:spcAft>
                <a:spcPts val="1600"/>
              </a:spcAft>
              <a:buClr>
                <a:srgbClr val="F3F3F3"/>
              </a:buClr>
              <a:buSzPts val="1400"/>
              <a:buFont typeface="Calibri"/>
              <a:buNone/>
              <a:defRPr b="0" i="0" sz="2799" u="none" cap="none" strike="noStrike">
                <a:solidFill>
                  <a:srgbClr val="F3F3F3"/>
                </a:solidFill>
                <a:latin typeface="Calibri"/>
                <a:ea typeface="Calibri"/>
                <a:cs typeface="Calibri"/>
                <a:sym typeface="Calibri"/>
              </a:defRPr>
            </a:lvl9pPr>
          </a:lstStyle>
          <a:p/>
        </p:txBody>
      </p:sp>
      <p:pic>
        <p:nvPicPr>
          <p:cNvPr descr="icon-white.png" id="120" name="Google Shape;120;p32"/>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1" name="Shape 121"/>
        <p:cNvGrpSpPr/>
        <p:nvPr/>
      </p:nvGrpSpPr>
      <p:grpSpPr>
        <a:xfrm>
          <a:off x="0" y="0"/>
          <a:ext cx="0" cy="0"/>
          <a:chOff x="0" y="0"/>
          <a:chExt cx="0" cy="0"/>
        </a:xfrm>
      </p:grpSpPr>
      <p:pic>
        <p:nvPicPr>
          <p:cNvPr descr="icon-white.png" id="122" name="Google Shape;122;p33"/>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End">
  <p:cSld name="Section End">
    <p:spTree>
      <p:nvGrpSpPr>
        <p:cNvPr id="123" name="Shape 123"/>
        <p:cNvGrpSpPr/>
        <p:nvPr/>
      </p:nvGrpSpPr>
      <p:grpSpPr>
        <a:xfrm>
          <a:off x="0" y="0"/>
          <a:ext cx="0" cy="0"/>
          <a:chOff x="0" y="0"/>
          <a:chExt cx="0" cy="0"/>
        </a:xfrm>
      </p:grpSpPr>
      <p:sp>
        <p:nvSpPr>
          <p:cNvPr id="124" name="Google Shape;124;p34"/>
          <p:cNvSpPr txBox="1"/>
          <p:nvPr>
            <p:ph idx="1" type="body"/>
          </p:nvPr>
        </p:nvSpPr>
        <p:spPr>
          <a:xfrm>
            <a:off x="9136133" y="1128977"/>
            <a:ext cx="8208600" cy="80244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15000"/>
              </a:lnSpc>
              <a:spcBef>
                <a:spcPts val="0"/>
              </a:spcBef>
              <a:spcAft>
                <a:spcPts val="0"/>
              </a:spcAft>
              <a:buClr>
                <a:srgbClr val="FFFFFF"/>
              </a:buClr>
              <a:buSzPts val="1400"/>
              <a:buFont typeface="Calibri"/>
              <a:buNone/>
              <a:defRPr b="0" i="0" sz="1800" u="none" cap="none" strike="noStrike">
                <a:solidFill>
                  <a:srgbClr val="FFFFFF"/>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FFFFFF"/>
              </a:buClr>
              <a:buSzPts val="1400"/>
              <a:buFont typeface="Calibri"/>
              <a:buNone/>
              <a:defRPr b="0" i="0" sz="2799" u="none" cap="none" strike="noStrike">
                <a:solidFill>
                  <a:srgbClr val="FFFFFF"/>
                </a:solidFill>
                <a:latin typeface="Calibri"/>
                <a:ea typeface="Calibri"/>
                <a:cs typeface="Calibri"/>
                <a:sym typeface="Calibri"/>
              </a:defRPr>
            </a:lvl9pPr>
          </a:lstStyle>
          <a:p/>
        </p:txBody>
      </p:sp>
      <p:pic>
        <p:nvPicPr>
          <p:cNvPr descr="Packt-Logo-white.png" id="125" name="Google Shape;125;p34"/>
          <p:cNvPicPr preferRelativeResize="0"/>
          <p:nvPr/>
        </p:nvPicPr>
        <p:blipFill rotWithShape="1">
          <a:blip r:embed="rId2">
            <a:alphaModFix/>
          </a:blip>
          <a:srcRect b="0" l="0" r="0" t="0"/>
          <a:stretch/>
        </p:blipFill>
        <p:spPr>
          <a:xfrm>
            <a:off x="225403" y="3525180"/>
            <a:ext cx="6745412" cy="3231841"/>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Assembly)">
  <p:cSld name="Blank (Assembly)">
    <p:bg>
      <p:bgPr>
        <a:solidFill>
          <a:srgbClr val="3E5DAA"/>
        </a:solidFill>
      </p:bgPr>
    </p:bg>
    <p:spTree>
      <p:nvGrpSpPr>
        <p:cNvPr id="126" name="Shape 126"/>
        <p:cNvGrpSpPr/>
        <p:nvPr/>
      </p:nvGrpSpPr>
      <p:grpSpPr>
        <a:xfrm>
          <a:off x="0" y="0"/>
          <a:ext cx="0" cy="0"/>
          <a:chOff x="0" y="0"/>
          <a:chExt cx="0" cy="0"/>
        </a:xfrm>
      </p:grpSpPr>
      <p:pic>
        <p:nvPicPr>
          <p:cNvPr descr="icon-white.png" id="127" name="Google Shape;127;p35"/>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lassic)">
  <p:cSld name="Blank (Classic)">
    <p:bg>
      <p:bgPr>
        <a:solidFill>
          <a:srgbClr val="333333"/>
        </a:solidFill>
      </p:bgPr>
    </p:bg>
    <p:spTree>
      <p:nvGrpSpPr>
        <p:cNvPr id="128" name="Shape 128"/>
        <p:cNvGrpSpPr/>
        <p:nvPr/>
      </p:nvGrpSpPr>
      <p:grpSpPr>
        <a:xfrm>
          <a:off x="0" y="0"/>
          <a:ext cx="0" cy="0"/>
          <a:chOff x="0" y="0"/>
          <a:chExt cx="0" cy="0"/>
        </a:xfrm>
      </p:grpSpPr>
      <p:pic>
        <p:nvPicPr>
          <p:cNvPr descr="icon-white.png" id="129" name="Google Shape;129;p36"/>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Ruby)">
  <p:cSld name="Blank (Ruby)">
    <p:bg>
      <p:bgPr>
        <a:solidFill>
          <a:srgbClr val="EE2D4A"/>
        </a:solidFill>
      </p:bgPr>
    </p:bg>
    <p:spTree>
      <p:nvGrpSpPr>
        <p:cNvPr id="130" name="Shape 130"/>
        <p:cNvGrpSpPr/>
        <p:nvPr/>
      </p:nvGrpSpPr>
      <p:grpSpPr>
        <a:xfrm>
          <a:off x="0" y="0"/>
          <a:ext cx="0" cy="0"/>
          <a:chOff x="0" y="0"/>
          <a:chExt cx="0" cy="0"/>
        </a:xfrm>
      </p:grpSpPr>
      <p:pic>
        <p:nvPicPr>
          <p:cNvPr descr="icon-white.png" id="131" name="Google Shape;131;p37"/>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Field)">
  <p:cSld name="Blank (Field)">
    <p:bg>
      <p:bgPr>
        <a:solidFill>
          <a:srgbClr val="00A349"/>
        </a:solidFill>
      </p:bgPr>
    </p:bg>
    <p:spTree>
      <p:nvGrpSpPr>
        <p:cNvPr id="132" name="Shape 132"/>
        <p:cNvGrpSpPr/>
        <p:nvPr/>
      </p:nvGrpSpPr>
      <p:grpSpPr>
        <a:xfrm>
          <a:off x="0" y="0"/>
          <a:ext cx="0" cy="0"/>
          <a:chOff x="0" y="0"/>
          <a:chExt cx="0" cy="0"/>
        </a:xfrm>
      </p:grpSpPr>
      <p:pic>
        <p:nvPicPr>
          <p:cNvPr descr="icon-white.png" id="133" name="Google Shape;133;p38"/>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Evolve)">
  <p:cSld name="Blank (Evolve)">
    <p:bg>
      <p:bgPr>
        <a:solidFill>
          <a:srgbClr val="29BEC6"/>
        </a:solidFill>
      </p:bgPr>
    </p:bg>
    <p:spTree>
      <p:nvGrpSpPr>
        <p:cNvPr id="134" name="Shape 134"/>
        <p:cNvGrpSpPr/>
        <p:nvPr/>
      </p:nvGrpSpPr>
      <p:grpSpPr>
        <a:xfrm>
          <a:off x="0" y="0"/>
          <a:ext cx="0" cy="0"/>
          <a:chOff x="0" y="0"/>
          <a:chExt cx="0" cy="0"/>
        </a:xfrm>
      </p:grpSpPr>
      <p:pic>
        <p:nvPicPr>
          <p:cNvPr descr="icon-white.png" id="135" name="Google Shape;135;p39"/>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Hack)">
  <p:cSld name="Blank (Hack)">
    <p:bg>
      <p:bgPr>
        <a:solidFill>
          <a:srgbClr val="4C3896"/>
        </a:solidFill>
      </p:bgPr>
    </p:bg>
    <p:spTree>
      <p:nvGrpSpPr>
        <p:cNvPr id="136" name="Shape 136"/>
        <p:cNvGrpSpPr/>
        <p:nvPr/>
      </p:nvGrpSpPr>
      <p:grpSpPr>
        <a:xfrm>
          <a:off x="0" y="0"/>
          <a:ext cx="0" cy="0"/>
          <a:chOff x="0" y="0"/>
          <a:chExt cx="0" cy="0"/>
        </a:xfrm>
      </p:grpSpPr>
      <p:pic>
        <p:nvPicPr>
          <p:cNvPr descr="icon-white.png" id="137" name="Google Shape;137;p40"/>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print)">
  <p:cSld name="Blank (Sprint)">
    <p:bg>
      <p:bgPr>
        <a:solidFill>
          <a:srgbClr val="BE1A8C"/>
        </a:solidFill>
      </p:bgPr>
    </p:bg>
    <p:spTree>
      <p:nvGrpSpPr>
        <p:cNvPr id="138" name="Shape 138"/>
        <p:cNvGrpSpPr/>
        <p:nvPr/>
      </p:nvGrpSpPr>
      <p:grpSpPr>
        <a:xfrm>
          <a:off x="0" y="0"/>
          <a:ext cx="0" cy="0"/>
          <a:chOff x="0" y="0"/>
          <a:chExt cx="0" cy="0"/>
        </a:xfrm>
      </p:grpSpPr>
      <p:pic>
        <p:nvPicPr>
          <p:cNvPr descr="icon-white.png" id="139" name="Google Shape;139;p41"/>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p5"/>
          <p:cNvSpPr/>
          <p:nvPr/>
        </p:nvSpPr>
        <p:spPr>
          <a:xfrm flipH="1" rot="10800000">
            <a:off x="0" y="3370440"/>
            <a:ext cx="18280063" cy="6911799"/>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24" name="Google Shape;24;p5"/>
          <p:cNvSpPr/>
          <p:nvPr/>
        </p:nvSpPr>
        <p:spPr>
          <a:xfrm>
            <a:off x="0" y="3370440"/>
            <a:ext cx="18280063" cy="217099"/>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25" name="Google Shape;25;p5"/>
          <p:cNvSpPr txBox="1"/>
          <p:nvPr>
            <p:ph type="title"/>
          </p:nvPr>
        </p:nvSpPr>
        <p:spPr>
          <a:xfrm>
            <a:off x="943390" y="1476767"/>
            <a:ext cx="16437063" cy="1534689"/>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26" name="Google Shape;26;p5"/>
          <p:cNvSpPr txBox="1"/>
          <p:nvPr>
            <p:ph idx="1" type="body"/>
          </p:nvPr>
        </p:nvSpPr>
        <p:spPr>
          <a:xfrm>
            <a:off x="943390" y="3836374"/>
            <a:ext cx="16437063" cy="541789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799" u="none" cap="none" strike="noStrike">
                <a:solidFill>
                  <a:srgbClr val="434343"/>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27" name="Shape 27"/>
        <p:cNvGrpSpPr/>
        <p:nvPr/>
      </p:nvGrpSpPr>
      <p:grpSpPr>
        <a:xfrm>
          <a:off x="0" y="0"/>
          <a:ext cx="0" cy="0"/>
          <a:chOff x="0" y="0"/>
          <a:chExt cx="0" cy="0"/>
        </a:xfrm>
      </p:grpSpPr>
      <p:sp>
        <p:nvSpPr>
          <p:cNvPr id="28" name="Google Shape;28;p6"/>
          <p:cNvSpPr txBox="1"/>
          <p:nvPr>
            <p:ph type="title"/>
          </p:nvPr>
        </p:nvSpPr>
        <p:spPr>
          <a:xfrm>
            <a:off x="980075" y="976049"/>
            <a:ext cx="16061026" cy="8177813"/>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11995"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29" name="Shape 29"/>
        <p:cNvGrpSpPr/>
        <p:nvPr/>
      </p:nvGrpSpPr>
      <p:grpSpPr>
        <a:xfrm>
          <a:off x="0" y="0"/>
          <a:ext cx="0" cy="0"/>
          <a:chOff x="0" y="0"/>
          <a:chExt cx="0" cy="0"/>
        </a:xfrm>
      </p:grpSpPr>
      <p:sp>
        <p:nvSpPr>
          <p:cNvPr id="30" name="Google Shape;30;p7"/>
          <p:cNvSpPr txBox="1"/>
          <p:nvPr>
            <p:ph type="title"/>
          </p:nvPr>
        </p:nvSpPr>
        <p:spPr>
          <a:xfrm>
            <a:off x="921500" y="2495444"/>
            <a:ext cx="16437063" cy="3925182"/>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F3F3F3"/>
              </a:buClr>
              <a:buSzPts val="1400"/>
              <a:buFont typeface="Calibri"/>
              <a:buNone/>
              <a:defRPr b="0" i="0" sz="23989" u="none" cap="none" strike="noStrike">
                <a:solidFill>
                  <a:srgbClr val="F3F3F3"/>
                </a:solidFill>
                <a:latin typeface="Calibri"/>
                <a:ea typeface="Calibri"/>
                <a:cs typeface="Calibri"/>
                <a:sym typeface="Calibri"/>
              </a:defRPr>
            </a:lvl1pPr>
            <a:lvl2pPr indent="0" lvl="1"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2pPr>
            <a:lvl3pPr indent="0" lvl="2"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3pPr>
            <a:lvl4pPr indent="0" lvl="3"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4pPr>
            <a:lvl5pPr indent="0" lvl="4"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5pPr>
            <a:lvl6pPr indent="0" lvl="5"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6pPr>
            <a:lvl7pPr indent="0" lvl="6"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7pPr>
            <a:lvl8pPr indent="0" lvl="7"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8pPr>
            <a:lvl9pPr indent="0" lvl="8"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9pPr>
          </a:lstStyle>
          <a:p/>
        </p:txBody>
      </p:sp>
      <p:sp>
        <p:nvSpPr>
          <p:cNvPr id="31" name="Google Shape;31;p7"/>
          <p:cNvSpPr txBox="1"/>
          <p:nvPr>
            <p:ph idx="1" type="body"/>
          </p:nvPr>
        </p:nvSpPr>
        <p:spPr>
          <a:xfrm>
            <a:off x="3189415" y="6544819"/>
            <a:ext cx="11901233" cy="2600396"/>
          </a:xfrm>
          <a:prstGeom prst="rect">
            <a:avLst/>
          </a:prstGeom>
          <a:noFill/>
          <a:ln>
            <a:noFill/>
          </a:ln>
        </p:spPr>
        <p:txBody>
          <a:bodyPr anchorCtr="0" anchor="t" bIns="91425" lIns="91425" spcFirstLastPara="1" rIns="91425" wrap="square" tIns="91425">
            <a:noAutofit/>
          </a:bodyPr>
          <a:lstStyle>
            <a:lvl1pPr indent="-228600" lvl="0" marL="457200" marR="0" rtl="0" algn="ctr">
              <a:lnSpc>
                <a:spcPct val="115000"/>
              </a:lnSpc>
              <a:spcBef>
                <a:spcPts val="0"/>
              </a:spcBef>
              <a:spcAft>
                <a:spcPts val="0"/>
              </a:spcAft>
              <a:buClr>
                <a:srgbClr val="F3F3F3"/>
              </a:buClr>
              <a:buSzPts val="1400"/>
              <a:buFont typeface="Calibri"/>
              <a:buNone/>
              <a:defRPr b="0" i="0" sz="1800" u="none" cap="none" strike="noStrike">
                <a:solidFill>
                  <a:srgbClr val="F3F3F3"/>
                </a:solidFill>
                <a:latin typeface="Calibri"/>
                <a:ea typeface="Calibri"/>
                <a:cs typeface="Calibri"/>
                <a:sym typeface="Calibri"/>
              </a:defRPr>
            </a:lvl1pPr>
            <a:lvl2pPr indent="-228600" lvl="1" marL="9144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2pPr>
            <a:lvl3pPr indent="-228600" lvl="2" marL="13716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3pPr>
            <a:lvl4pPr indent="-228600" lvl="3" marL="18288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4pPr>
            <a:lvl5pPr indent="-228600" lvl="4" marL="22860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5pPr>
            <a:lvl6pPr indent="-228600" lvl="5" marL="27432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6pPr>
            <a:lvl7pPr indent="-228600" lvl="6" marL="32004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7pPr>
            <a:lvl8pPr indent="-228600" lvl="7" marL="36576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8pPr>
            <a:lvl9pPr indent="-228600" lvl="8" marL="4114800" marR="0" rtl="0" algn="ctr">
              <a:lnSpc>
                <a:spcPct val="115000"/>
              </a:lnSpc>
              <a:spcBef>
                <a:spcPts val="1600"/>
              </a:spcBef>
              <a:spcAft>
                <a:spcPts val="1600"/>
              </a:spcAft>
              <a:buClr>
                <a:srgbClr val="F3F3F3"/>
              </a:buClr>
              <a:buSzPts val="1400"/>
              <a:buFont typeface="Calibri"/>
              <a:buNone/>
              <a:defRPr b="0" i="0" sz="2799" u="none" cap="none" strike="noStrike">
                <a:solidFill>
                  <a:srgbClr val="F3F3F3"/>
                </a:solidFill>
                <a:latin typeface="Calibri"/>
                <a:ea typeface="Calibri"/>
                <a:cs typeface="Calibri"/>
                <a:sym typeface="Calibri"/>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32" name="Shape 32"/>
        <p:cNvGrpSpPr/>
        <p:nvPr/>
      </p:nvGrpSpPr>
      <p:grpSpPr>
        <a:xfrm>
          <a:off x="0" y="0"/>
          <a:ext cx="0" cy="0"/>
          <a:chOff x="0" y="0"/>
          <a:chExt cx="0" cy="0"/>
        </a:xfrm>
      </p:grpSpPr>
      <p:sp>
        <p:nvSpPr>
          <p:cNvPr id="33" name="Google Shape;33;p8"/>
          <p:cNvSpPr txBox="1"/>
          <p:nvPr/>
        </p:nvSpPr>
        <p:spPr>
          <a:xfrm flipH="1" rot="10800000">
            <a:off x="6550356" y="50"/>
            <a:ext cx="11729707" cy="10282238"/>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34" name="Google Shape;34;p8"/>
          <p:cNvSpPr/>
          <p:nvPr/>
        </p:nvSpPr>
        <p:spPr>
          <a:xfrm rot="-5400000">
            <a:off x="1517790" y="5032566"/>
            <a:ext cx="10282238" cy="217106"/>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35" name="Google Shape;35;p8"/>
          <p:cNvSpPr txBox="1"/>
          <p:nvPr>
            <p:ph type="title"/>
          </p:nvPr>
        </p:nvSpPr>
        <p:spPr>
          <a:xfrm>
            <a:off x="451958" y="715270"/>
            <a:ext cx="5613563" cy="1905917"/>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4798"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9pPr>
          </a:lstStyle>
          <a:p/>
        </p:txBody>
      </p:sp>
      <p:sp>
        <p:nvSpPr>
          <p:cNvPr id="36" name="Google Shape;36;p8"/>
          <p:cNvSpPr txBox="1"/>
          <p:nvPr>
            <p:ph idx="1" type="body"/>
          </p:nvPr>
        </p:nvSpPr>
        <p:spPr>
          <a:xfrm>
            <a:off x="451954" y="2930244"/>
            <a:ext cx="5613563" cy="632407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1"/>
              </a:buClr>
              <a:buSzPts val="1400"/>
              <a:buFont typeface="Calibri"/>
              <a:buNone/>
              <a:defRPr b="0" i="0" sz="3199" u="none" cap="none" strike="noStrike">
                <a:solidFill>
                  <a:schemeClr val="lt1"/>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1"/>
              </a:buClr>
              <a:buSzPts val="1400"/>
              <a:buFont typeface="Calibri"/>
              <a:buNone/>
              <a:defRPr b="0" i="0" sz="2399" u="none" cap="none" strike="noStrike">
                <a:solidFill>
                  <a:schemeClr val="lt1"/>
                </a:solidFill>
                <a:latin typeface="Calibri"/>
                <a:ea typeface="Calibri"/>
                <a:cs typeface="Calibri"/>
                <a:sym typeface="Calibri"/>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 Summary">
  <p:cSld name="Split Summary">
    <p:spTree>
      <p:nvGrpSpPr>
        <p:cNvPr id="37" name="Shape 37"/>
        <p:cNvGrpSpPr/>
        <p:nvPr/>
      </p:nvGrpSpPr>
      <p:grpSpPr>
        <a:xfrm>
          <a:off x="0" y="0"/>
          <a:ext cx="0" cy="0"/>
          <a:chOff x="0" y="0"/>
          <a:chExt cx="0" cy="0"/>
        </a:xfrm>
      </p:grpSpPr>
      <p:sp>
        <p:nvSpPr>
          <p:cNvPr id="38" name="Google Shape;38;p9"/>
          <p:cNvSpPr/>
          <p:nvPr/>
        </p:nvSpPr>
        <p:spPr>
          <a:xfrm flipH="1">
            <a:off x="0" y="0"/>
            <a:ext cx="9140032" cy="10282238"/>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39" name="Google Shape;39;p9"/>
          <p:cNvSpPr/>
          <p:nvPr/>
        </p:nvSpPr>
        <p:spPr>
          <a:xfrm rot="5400000">
            <a:off x="3891310" y="5033166"/>
            <a:ext cx="10281039" cy="217106"/>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40" name="Google Shape;40;p9"/>
          <p:cNvSpPr txBox="1"/>
          <p:nvPr>
            <p:ph type="title"/>
          </p:nvPr>
        </p:nvSpPr>
        <p:spPr>
          <a:xfrm>
            <a:off x="530769" y="2465208"/>
            <a:ext cx="8086889" cy="2963228"/>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434343"/>
              </a:buClr>
              <a:buSzPts val="1400"/>
              <a:buFont typeface="Calibri"/>
              <a:buNone/>
              <a:defRPr b="0" i="0" sz="8396" u="none" cap="none" strike="noStrike">
                <a:solidFill>
                  <a:srgbClr val="434343"/>
                </a:solidFill>
                <a:latin typeface="Calibri"/>
                <a:ea typeface="Calibri"/>
                <a:cs typeface="Calibri"/>
                <a:sym typeface="Calibri"/>
              </a:defRPr>
            </a:lvl1pPr>
            <a:lvl2pPr indent="0" lvl="1"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2pPr>
            <a:lvl3pPr indent="0" lvl="2"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3pPr>
            <a:lvl4pPr indent="0" lvl="3"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4pPr>
            <a:lvl5pPr indent="0" lvl="4"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5pPr>
            <a:lvl6pPr indent="0" lvl="5"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6pPr>
            <a:lvl7pPr indent="0" lvl="6"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7pPr>
            <a:lvl8pPr indent="0" lvl="7"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8pPr>
            <a:lvl9pPr indent="0" lvl="8"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9pPr>
          </a:lstStyle>
          <a:p/>
        </p:txBody>
      </p:sp>
      <p:sp>
        <p:nvSpPr>
          <p:cNvPr id="41" name="Google Shape;41;p9"/>
          <p:cNvSpPr txBox="1"/>
          <p:nvPr>
            <p:ph idx="1" type="subTitle"/>
          </p:nvPr>
        </p:nvSpPr>
        <p:spPr>
          <a:xfrm>
            <a:off x="530769" y="5556360"/>
            <a:ext cx="8086889" cy="2469055"/>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1pPr>
            <a:lvl2pPr indent="0" lvl="1"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2pPr>
            <a:lvl3pPr indent="0" lvl="2"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3pPr>
            <a:lvl4pPr indent="0" lvl="3"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4pPr>
            <a:lvl5pPr indent="0" lvl="4"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5pPr>
            <a:lvl6pPr indent="0" lvl="5"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6pPr>
            <a:lvl7pPr indent="0" lvl="6"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7pPr>
            <a:lvl8pPr indent="0" lvl="7"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8pPr>
            <a:lvl9pPr indent="0" lvl="8"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9pPr>
          </a:lstStyle>
          <a:p/>
        </p:txBody>
      </p:sp>
      <p:sp>
        <p:nvSpPr>
          <p:cNvPr id="42" name="Google Shape;42;p9"/>
          <p:cNvSpPr txBox="1"/>
          <p:nvPr>
            <p:ph idx="2" type="body"/>
          </p:nvPr>
        </p:nvSpPr>
        <p:spPr>
          <a:xfrm>
            <a:off x="9874713" y="1447731"/>
            <a:ext cx="7670669" cy="7386779"/>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15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1"/>
              </a:buClr>
              <a:buSzPts val="1400"/>
              <a:buFont typeface="Calibri"/>
              <a:buNone/>
              <a:defRPr b="0" i="0" sz="3199" u="none" cap="none" strike="noStrike">
                <a:solidFill>
                  <a:schemeClr val="lt1"/>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1"/>
              </a:buClr>
              <a:buSzPts val="1400"/>
              <a:buFont typeface="Calibri"/>
              <a:buNone/>
              <a:defRPr b="0" i="0" sz="2799" u="none" cap="none" strike="noStrike">
                <a:solidFill>
                  <a:schemeClr val="lt1"/>
                </a:solidFill>
                <a:latin typeface="Calibri"/>
                <a:ea typeface="Calibri"/>
                <a:cs typeface="Calibri"/>
                <a:sym typeface="Calibri"/>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urse Title and Author Name" type="title">
  <p:cSld name="TITLE">
    <p:bg>
      <p:bgPr>
        <a:solidFill>
          <a:srgbClr val="F37021"/>
        </a:solidFill>
      </p:bgPr>
    </p:bg>
    <p:spTree>
      <p:nvGrpSpPr>
        <p:cNvPr id="43" name="Shape 43"/>
        <p:cNvGrpSpPr/>
        <p:nvPr/>
      </p:nvGrpSpPr>
      <p:grpSpPr>
        <a:xfrm>
          <a:off x="0" y="0"/>
          <a:ext cx="0" cy="0"/>
          <a:chOff x="0" y="0"/>
          <a:chExt cx="0" cy="0"/>
        </a:xfrm>
      </p:grpSpPr>
      <p:sp>
        <p:nvSpPr>
          <p:cNvPr id="44" name="Google Shape;44;p10"/>
          <p:cNvSpPr txBox="1"/>
          <p:nvPr>
            <p:ph type="ctrTitle"/>
          </p:nvPr>
        </p:nvSpPr>
        <p:spPr>
          <a:xfrm>
            <a:off x="780711" y="3636865"/>
            <a:ext cx="16437063" cy="1866336"/>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9596"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9pPr>
          </a:lstStyle>
          <a:p/>
        </p:txBody>
      </p:sp>
      <p:sp>
        <p:nvSpPr>
          <p:cNvPr id="45" name="Google Shape;45;p10"/>
          <p:cNvSpPr txBox="1"/>
          <p:nvPr>
            <p:ph idx="1" type="subTitle"/>
          </p:nvPr>
        </p:nvSpPr>
        <p:spPr>
          <a:xfrm>
            <a:off x="780711" y="5575679"/>
            <a:ext cx="16437063" cy="865399"/>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0" lvl="1"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2pPr>
            <a:lvl3pPr indent="0" lvl="2"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3pPr>
            <a:lvl4pPr indent="0" lvl="3"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4pPr>
            <a:lvl5pPr indent="0" lvl="4"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5pPr>
            <a:lvl6pPr indent="0" lvl="5"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6pPr>
            <a:lvl7pPr indent="0" lvl="6"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7pPr>
            <a:lvl8pPr indent="0" lvl="7"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8pPr>
            <a:lvl9pPr indent="0" lvl="8"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1.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8.xml"/><Relationship Id="rId11" Type="http://schemas.openxmlformats.org/officeDocument/2006/relationships/slideLayout" Target="../slideLayouts/slideLayout29.xml"/><Relationship Id="rId22" Type="http://schemas.openxmlformats.org/officeDocument/2006/relationships/theme" Target="../theme/theme3.xml"/><Relationship Id="rId10" Type="http://schemas.openxmlformats.org/officeDocument/2006/relationships/slideLayout" Target="../slideLayouts/slideLayout28.xml"/><Relationship Id="rId21" Type="http://schemas.openxmlformats.org/officeDocument/2006/relationships/slideLayout" Target="../slideLayouts/slideLayout39.xml"/><Relationship Id="rId13" Type="http://schemas.openxmlformats.org/officeDocument/2006/relationships/slideLayout" Target="../slideLayouts/slideLayout31.xml"/><Relationship Id="rId12" Type="http://schemas.openxmlformats.org/officeDocument/2006/relationships/slideLayout" Target="../slideLayouts/slideLayout30.xml"/><Relationship Id="rId1" Type="http://schemas.openxmlformats.org/officeDocument/2006/relationships/slideLayout" Target="../slideLayouts/slideLayout19.xml"/><Relationship Id="rId2" Type="http://schemas.openxmlformats.org/officeDocument/2006/relationships/slideLayout" Target="../slideLayouts/slideLayout20.xml"/><Relationship Id="rId3" Type="http://schemas.openxmlformats.org/officeDocument/2006/relationships/slideLayout" Target="../slideLayouts/slideLayout21.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5" Type="http://schemas.openxmlformats.org/officeDocument/2006/relationships/slideLayout" Target="../slideLayouts/slideLayout33.xml"/><Relationship Id="rId14" Type="http://schemas.openxmlformats.org/officeDocument/2006/relationships/slideLayout" Target="../slideLayouts/slideLayout32.xml"/><Relationship Id="rId17" Type="http://schemas.openxmlformats.org/officeDocument/2006/relationships/slideLayout" Target="../slideLayouts/slideLayout35.xml"/><Relationship Id="rId16" Type="http://schemas.openxmlformats.org/officeDocument/2006/relationships/slideLayout" Target="../slideLayouts/slideLayout34.xml"/><Relationship Id="rId5" Type="http://schemas.openxmlformats.org/officeDocument/2006/relationships/slideLayout" Target="../slideLayouts/slideLayout23.xml"/><Relationship Id="rId19" Type="http://schemas.openxmlformats.org/officeDocument/2006/relationships/slideLayout" Target="../slideLayouts/slideLayout37.xml"/><Relationship Id="rId6" Type="http://schemas.openxmlformats.org/officeDocument/2006/relationships/slideLayout" Target="../slideLayouts/slideLayout24.xml"/><Relationship Id="rId18" Type="http://schemas.openxmlformats.org/officeDocument/2006/relationships/slideLayout" Target="../slideLayouts/slideLayout36.xml"/><Relationship Id="rId7" Type="http://schemas.openxmlformats.org/officeDocument/2006/relationships/slideLayout" Target="../slideLayouts/slideLayout25.xml"/><Relationship Id="rId8"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33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943390" y="1476767"/>
            <a:ext cx="16437063" cy="1534689"/>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943390" y="3836374"/>
            <a:ext cx="16437063" cy="541789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chemeClr val="lt2"/>
              </a:buClr>
              <a:buSzPts val="1400"/>
              <a:buFont typeface="Calibri"/>
              <a:buNone/>
              <a:defRPr b="0" i="0" sz="1800" u="none" cap="none" strike="noStrike">
                <a:solidFill>
                  <a:schemeClr val="lt2"/>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2"/>
              </a:buClr>
              <a:buSzPts val="1400"/>
              <a:buFont typeface="Calibri"/>
              <a:buNone/>
              <a:defRPr b="0" i="0" sz="2799" u="none" cap="none" strike="noStrike">
                <a:solidFill>
                  <a:schemeClr val="lt2"/>
                </a:solidFill>
                <a:latin typeface="Calibri"/>
                <a:ea typeface="Calibri"/>
                <a:cs typeface="Calibri"/>
                <a:sym typeface="Calibri"/>
              </a:defRPr>
            </a:lvl9pPr>
          </a:lstStyle>
          <a:p/>
        </p:txBody>
      </p:sp>
      <p:sp>
        <p:nvSpPr>
          <p:cNvPr id="8" name="Google Shape;8;p1"/>
          <p:cNvSpPr txBox="1"/>
          <p:nvPr>
            <p:ph idx="12" type="sldNum"/>
          </p:nvPr>
        </p:nvSpPr>
        <p:spPr>
          <a:xfrm>
            <a:off x="17039683" y="9386898"/>
            <a:ext cx="1096924" cy="786836"/>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7021"/>
        </a:solidFill>
      </p:bgPr>
    </p:bg>
    <p:spTree>
      <p:nvGrpSpPr>
        <p:cNvPr id="58" name="Shape 58"/>
        <p:cNvGrpSpPr/>
        <p:nvPr/>
      </p:nvGrpSpPr>
      <p:grpSpPr>
        <a:xfrm>
          <a:off x="0" y="0"/>
          <a:ext cx="0" cy="0"/>
          <a:chOff x="0" y="0"/>
          <a:chExt cx="0" cy="0"/>
        </a:xfrm>
      </p:grpSpPr>
      <p:sp>
        <p:nvSpPr>
          <p:cNvPr id="59" name="Google Shape;59;p20"/>
          <p:cNvSpPr txBox="1"/>
          <p:nvPr>
            <p:ph type="title"/>
          </p:nvPr>
        </p:nvSpPr>
        <p:spPr>
          <a:xfrm>
            <a:off x="943390" y="1476767"/>
            <a:ext cx="16437000" cy="15348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60" name="Google Shape;60;p20"/>
          <p:cNvSpPr txBox="1"/>
          <p:nvPr>
            <p:ph idx="1" type="body"/>
          </p:nvPr>
        </p:nvSpPr>
        <p:spPr>
          <a:xfrm>
            <a:off x="943390" y="3836374"/>
            <a:ext cx="16437000" cy="54180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chemeClr val="lt2"/>
              </a:buClr>
              <a:buSzPts val="1400"/>
              <a:buFont typeface="Calibri"/>
              <a:buNone/>
              <a:defRPr b="0" i="0" sz="1800" u="none" cap="none" strike="noStrike">
                <a:solidFill>
                  <a:schemeClr val="lt2"/>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2"/>
              </a:buClr>
              <a:buSzPts val="1400"/>
              <a:buFont typeface="Calibri"/>
              <a:buNone/>
              <a:defRPr b="0" i="0" sz="2799" u="none" cap="none" strike="noStrike">
                <a:solidFill>
                  <a:schemeClr val="lt2"/>
                </a:solidFill>
                <a:latin typeface="Calibri"/>
                <a:ea typeface="Calibri"/>
                <a:cs typeface="Calibri"/>
                <a:sym typeface="Calibri"/>
              </a:defRPr>
            </a:lvl9pPr>
          </a:lstStyle>
          <a:p/>
        </p:txBody>
      </p:sp>
      <p:sp>
        <p:nvSpPr>
          <p:cNvPr id="61" name="Google Shape;61;p20"/>
          <p:cNvSpPr txBox="1"/>
          <p:nvPr>
            <p:ph idx="12" type="sldNum"/>
          </p:nvPr>
        </p:nvSpPr>
        <p:spPr>
          <a:xfrm>
            <a:off x="17039683" y="9386898"/>
            <a:ext cx="1096800" cy="7869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84" r:id="rId19"/>
    <p:sldLayoutId id="2147483685" r:id="rId20"/>
    <p:sldLayoutId id="2147483686"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devcenter.heroku.com/articles/heroku-cli" TargetMode="Externa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7021"/>
        </a:solidFill>
      </p:bgPr>
    </p:bg>
    <p:spTree>
      <p:nvGrpSpPr>
        <p:cNvPr id="143" name="Shape 143"/>
        <p:cNvGrpSpPr/>
        <p:nvPr/>
      </p:nvGrpSpPr>
      <p:grpSpPr>
        <a:xfrm>
          <a:off x="0" y="0"/>
          <a:ext cx="0" cy="0"/>
          <a:chOff x="0" y="0"/>
          <a:chExt cx="0" cy="0"/>
        </a:xfrm>
      </p:grpSpPr>
      <p:sp>
        <p:nvSpPr>
          <p:cNvPr id="144" name="Google Shape;144;p42"/>
          <p:cNvSpPr txBox="1"/>
          <p:nvPr/>
        </p:nvSpPr>
        <p:spPr>
          <a:xfrm>
            <a:off x="699950" y="4256200"/>
            <a:ext cx="16992600" cy="2113500"/>
          </a:xfrm>
          <a:prstGeom prst="rect">
            <a:avLst/>
          </a:prstGeom>
          <a:noFill/>
          <a:ln>
            <a:noFill/>
          </a:ln>
        </p:spPr>
        <p:txBody>
          <a:bodyPr anchorCtr="0" anchor="b" bIns="182750" lIns="182750" spcFirstLastPara="1" rIns="182750" wrap="square" tIns="182750">
            <a:noAutofit/>
          </a:bodyPr>
          <a:lstStyle/>
          <a:p>
            <a:pPr indent="0" lvl="0" marL="0" rtl="0" algn="l">
              <a:spcBef>
                <a:spcPts val="0"/>
              </a:spcBef>
              <a:spcAft>
                <a:spcPts val="0"/>
              </a:spcAft>
              <a:buNone/>
            </a:pPr>
            <a:r>
              <a:rPr lang="en" sz="9596">
                <a:solidFill>
                  <a:srgbClr val="FFFFFF"/>
                </a:solidFill>
                <a:latin typeface="Calibri"/>
                <a:ea typeface="Calibri"/>
                <a:cs typeface="Calibri"/>
                <a:sym typeface="Calibri"/>
              </a:rPr>
              <a:t>Deploy the bot on Heroku</a:t>
            </a:r>
            <a:endParaRPr sz="9596">
              <a:solidFill>
                <a:srgbClr val="FFFFFF"/>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43"/>
          <p:cNvSpPr txBox="1"/>
          <p:nvPr>
            <p:ph type="title"/>
          </p:nvPr>
        </p:nvSpPr>
        <p:spPr>
          <a:xfrm>
            <a:off x="200555" y="34902"/>
            <a:ext cx="17637300" cy="1204200"/>
          </a:xfrm>
          <a:prstGeom prst="rect">
            <a:avLst/>
          </a:prstGeom>
          <a:noFill/>
          <a:ln>
            <a:noFill/>
          </a:ln>
        </p:spPr>
        <p:txBody>
          <a:bodyPr anchorCtr="0" anchor="ctr" bIns="182675" lIns="182675" spcFirstLastPara="1" rIns="182675" wrap="square" tIns="182675">
            <a:noAutofit/>
          </a:bodyPr>
          <a:lstStyle/>
          <a:p>
            <a:pPr indent="0" lvl="0" marL="0" marR="0" rtl="0" algn="l">
              <a:lnSpc>
                <a:spcPct val="100000"/>
              </a:lnSpc>
              <a:spcBef>
                <a:spcPts val="0"/>
              </a:spcBef>
              <a:spcAft>
                <a:spcPts val="0"/>
              </a:spcAft>
              <a:buClr>
                <a:schemeClr val="lt1"/>
              </a:buClr>
              <a:buFont typeface="Calibri"/>
              <a:buNone/>
            </a:pPr>
            <a:r>
              <a:rPr b="0" i="0" lang="en" sz="4395" u="none" cap="none" strike="noStrike">
                <a:solidFill>
                  <a:schemeClr val="lt1"/>
                </a:solidFill>
                <a:latin typeface="Calibri"/>
                <a:ea typeface="Calibri"/>
                <a:cs typeface="Calibri"/>
                <a:sym typeface="Calibri"/>
              </a:rPr>
              <a:t>In this Video, we are going to take a look at…</a:t>
            </a:r>
            <a:endParaRPr b="0" i="0" sz="4395" u="none" cap="none" strike="noStrike">
              <a:solidFill>
                <a:schemeClr val="lt1"/>
              </a:solidFill>
              <a:latin typeface="Calibri"/>
              <a:ea typeface="Calibri"/>
              <a:cs typeface="Calibri"/>
              <a:sym typeface="Calibri"/>
            </a:endParaRPr>
          </a:p>
        </p:txBody>
      </p:sp>
      <p:sp>
        <p:nvSpPr>
          <p:cNvPr id="150" name="Google Shape;150;p43"/>
          <p:cNvSpPr txBox="1"/>
          <p:nvPr>
            <p:ph idx="4294967295" type="body"/>
          </p:nvPr>
        </p:nvSpPr>
        <p:spPr>
          <a:xfrm>
            <a:off x="421350" y="1777593"/>
            <a:ext cx="17416800" cy="3411000"/>
          </a:xfrm>
          <a:prstGeom prst="rect">
            <a:avLst/>
          </a:prstGeom>
          <a:noFill/>
          <a:ln>
            <a:noFill/>
          </a:ln>
        </p:spPr>
        <p:txBody>
          <a:bodyPr anchorCtr="0" anchor="t" bIns="182675" lIns="182675" spcFirstLastPara="1" rIns="182675" wrap="square" tIns="182675">
            <a:noAutofit/>
          </a:bodyPr>
          <a:lstStyle/>
          <a:p>
            <a:pPr indent="-723084" lvl="0" marL="913584" marR="0" rtl="0" algn="l">
              <a:lnSpc>
                <a:spcPct val="115000"/>
              </a:lnSpc>
              <a:spcBef>
                <a:spcPts val="1600"/>
              </a:spcBef>
              <a:spcAft>
                <a:spcPts val="0"/>
              </a:spcAft>
              <a:buClr>
                <a:srgbClr val="434343"/>
              </a:buClr>
              <a:buSzPts val="3997"/>
              <a:buFont typeface="Calibri"/>
              <a:buChar char="●"/>
            </a:pPr>
            <a:r>
              <a:rPr lang="en" sz="3997">
                <a:solidFill>
                  <a:srgbClr val="434343"/>
                </a:solidFill>
              </a:rPr>
              <a:t>An overview of Heroku</a:t>
            </a:r>
            <a:endParaRPr sz="3997">
              <a:solidFill>
                <a:srgbClr val="434343"/>
              </a:solidFill>
            </a:endParaRPr>
          </a:p>
          <a:p>
            <a:pPr indent="-723084" lvl="0" marL="913584" marR="0" rtl="0" algn="l">
              <a:lnSpc>
                <a:spcPct val="115000"/>
              </a:lnSpc>
              <a:spcBef>
                <a:spcPts val="1600"/>
              </a:spcBef>
              <a:spcAft>
                <a:spcPts val="0"/>
              </a:spcAft>
              <a:buClr>
                <a:srgbClr val="434343"/>
              </a:buClr>
              <a:buSzPts val="3997"/>
              <a:buFont typeface="Calibri"/>
              <a:buChar char="●"/>
            </a:pPr>
            <a:r>
              <a:rPr lang="en" sz="3997">
                <a:solidFill>
                  <a:srgbClr val="434343"/>
                </a:solidFill>
              </a:rPr>
              <a:t>Deploying the bot on Heroku</a:t>
            </a:r>
            <a:endParaRPr sz="3997">
              <a:solidFill>
                <a:srgbClr val="434343"/>
              </a:solidFill>
            </a:endParaRPr>
          </a:p>
          <a:p>
            <a:pPr indent="-723084" lvl="0" marL="913584" marR="0" rtl="0" algn="l">
              <a:lnSpc>
                <a:spcPct val="115000"/>
              </a:lnSpc>
              <a:spcBef>
                <a:spcPts val="1600"/>
              </a:spcBef>
              <a:spcAft>
                <a:spcPts val="0"/>
              </a:spcAft>
              <a:buClr>
                <a:srgbClr val="434343"/>
              </a:buClr>
              <a:buSzPts val="3997"/>
              <a:buFont typeface="Calibri"/>
              <a:buChar char="●"/>
            </a:pPr>
            <a:r>
              <a:rPr lang="en" sz="3997">
                <a:solidFill>
                  <a:srgbClr val="434343"/>
                </a:solidFill>
              </a:rPr>
              <a:t>Code sample</a:t>
            </a:r>
            <a:endParaRPr sz="3997">
              <a:solidFill>
                <a:srgbClr val="43434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44"/>
          <p:cNvSpPr txBox="1"/>
          <p:nvPr/>
        </p:nvSpPr>
        <p:spPr>
          <a:xfrm>
            <a:off x="304800" y="1429750"/>
            <a:ext cx="17360100" cy="4309500"/>
          </a:xfrm>
          <a:prstGeom prst="rect">
            <a:avLst/>
          </a:prstGeom>
          <a:noFill/>
          <a:ln>
            <a:noFill/>
          </a:ln>
        </p:spPr>
        <p:txBody>
          <a:bodyPr anchorCtr="0" anchor="t" bIns="91425" lIns="91425" spcFirstLastPara="1" rIns="91425" wrap="square" tIns="91425">
            <a:noAutofit/>
          </a:bodyPr>
          <a:lstStyle/>
          <a:p>
            <a:pPr indent="-431800" lvl="0" marL="457200" rtl="0" algn="l">
              <a:lnSpc>
                <a:spcPct val="115000"/>
              </a:lnSpc>
              <a:spcBef>
                <a:spcPts val="1600"/>
              </a:spcBef>
              <a:spcAft>
                <a:spcPts val="0"/>
              </a:spcAft>
              <a:buClr>
                <a:srgbClr val="434343"/>
              </a:buClr>
              <a:buSzPts val="3200"/>
              <a:buFont typeface="Calibri"/>
              <a:buChar char="●"/>
            </a:pPr>
            <a:r>
              <a:rPr b="1" lang="en" sz="3200">
                <a:solidFill>
                  <a:srgbClr val="434343"/>
                </a:solidFill>
                <a:latin typeface="Calibri"/>
                <a:ea typeface="Calibri"/>
                <a:cs typeface="Calibri"/>
                <a:sym typeface="Calibri"/>
              </a:rPr>
              <a:t>Heroku</a:t>
            </a:r>
            <a:r>
              <a:rPr lang="en" sz="3200">
                <a:solidFill>
                  <a:srgbClr val="434343"/>
                </a:solidFill>
                <a:latin typeface="Calibri"/>
                <a:ea typeface="Calibri"/>
                <a:cs typeface="Calibri"/>
                <a:sym typeface="Calibri"/>
              </a:rPr>
              <a:t> is a Platform-as-a-Service (PaaS) cloud provider, offering a </a:t>
            </a:r>
            <a:r>
              <a:rPr i="1" lang="en" sz="3200">
                <a:solidFill>
                  <a:srgbClr val="434343"/>
                </a:solidFill>
                <a:latin typeface="Calibri"/>
                <a:ea typeface="Calibri"/>
                <a:cs typeface="Calibri"/>
                <a:sym typeface="Calibri"/>
              </a:rPr>
              <a:t>polyglot</a:t>
            </a:r>
            <a:r>
              <a:rPr lang="en" sz="3200">
                <a:solidFill>
                  <a:srgbClr val="434343"/>
                </a:solidFill>
                <a:latin typeface="Calibri"/>
                <a:ea typeface="Calibri"/>
                <a:cs typeface="Calibri"/>
                <a:sym typeface="Calibri"/>
              </a:rPr>
              <a:t> </a:t>
            </a:r>
            <a:r>
              <a:rPr i="1" lang="en" sz="3200">
                <a:solidFill>
                  <a:srgbClr val="434343"/>
                </a:solidFill>
                <a:latin typeface="Calibri"/>
                <a:ea typeface="Calibri"/>
                <a:cs typeface="Calibri"/>
                <a:sym typeface="Calibri"/>
              </a:rPr>
              <a:t>runtime platform that can be used to</a:t>
            </a:r>
            <a:r>
              <a:rPr lang="en" sz="3200">
                <a:solidFill>
                  <a:srgbClr val="434343"/>
                </a:solidFill>
                <a:latin typeface="Calibri"/>
                <a:ea typeface="Calibri"/>
                <a:cs typeface="Calibri"/>
                <a:sym typeface="Calibri"/>
              </a:rPr>
              <a:t> </a:t>
            </a:r>
            <a:r>
              <a:rPr i="1" lang="en" sz="3200">
                <a:solidFill>
                  <a:srgbClr val="434343"/>
                </a:solidFill>
                <a:latin typeface="Calibri"/>
                <a:ea typeface="Calibri"/>
                <a:cs typeface="Calibri"/>
                <a:sym typeface="Calibri"/>
              </a:rPr>
              <a:t>run and manage webapplications</a:t>
            </a:r>
            <a:endParaRPr sz="3200">
              <a:solidFill>
                <a:srgbClr val="434343"/>
              </a:solidFill>
              <a:latin typeface="Calibri"/>
              <a:ea typeface="Calibri"/>
              <a:cs typeface="Calibri"/>
              <a:sym typeface="Calibri"/>
            </a:endParaRPr>
          </a:p>
          <a:p>
            <a:pPr indent="-431800" lvl="1" marL="914400" rtl="0" algn="l">
              <a:lnSpc>
                <a:spcPct val="115000"/>
              </a:lnSpc>
              <a:spcBef>
                <a:spcPts val="0"/>
              </a:spcBef>
              <a:spcAft>
                <a:spcPts val="0"/>
              </a:spcAft>
              <a:buClr>
                <a:srgbClr val="434343"/>
              </a:buClr>
              <a:buSzPts val="3200"/>
              <a:buFont typeface="Calibri"/>
              <a:buChar char="○"/>
            </a:pPr>
            <a:r>
              <a:rPr lang="en" sz="3200">
                <a:solidFill>
                  <a:srgbClr val="434343"/>
                </a:solidFill>
                <a:latin typeface="Calibri"/>
                <a:ea typeface="Calibri"/>
                <a:cs typeface="Calibri"/>
                <a:sym typeface="Calibri"/>
              </a:rPr>
              <a:t>Heroku is </a:t>
            </a:r>
            <a:r>
              <a:rPr i="1" lang="en" sz="3200">
                <a:solidFill>
                  <a:srgbClr val="434343"/>
                </a:solidFill>
                <a:latin typeface="Calibri"/>
                <a:ea typeface="Calibri"/>
                <a:cs typeface="Calibri"/>
                <a:sym typeface="Calibri"/>
              </a:rPr>
              <a:t>free of charge </a:t>
            </a:r>
            <a:r>
              <a:rPr lang="en" sz="3200">
                <a:solidFill>
                  <a:srgbClr val="434343"/>
                </a:solidFill>
                <a:latin typeface="Calibri"/>
                <a:ea typeface="Calibri"/>
                <a:cs typeface="Calibri"/>
                <a:sym typeface="Calibri"/>
              </a:rPr>
              <a:t>for applications with low computing/scaling requirements</a:t>
            </a:r>
            <a:endParaRPr sz="3200">
              <a:solidFill>
                <a:srgbClr val="434343"/>
              </a:solidFill>
              <a:latin typeface="Calibri"/>
              <a:ea typeface="Calibri"/>
              <a:cs typeface="Calibri"/>
              <a:sym typeface="Calibri"/>
            </a:endParaRPr>
          </a:p>
          <a:p>
            <a:pPr indent="-431800" lvl="1" marL="914400" rtl="0" algn="l">
              <a:lnSpc>
                <a:spcPct val="115000"/>
              </a:lnSpc>
              <a:spcBef>
                <a:spcPts val="0"/>
              </a:spcBef>
              <a:spcAft>
                <a:spcPts val="0"/>
              </a:spcAft>
              <a:buClr>
                <a:srgbClr val="434343"/>
              </a:buClr>
              <a:buSzPts val="3200"/>
              <a:buFont typeface="Calibri"/>
              <a:buChar char="○"/>
            </a:pPr>
            <a:r>
              <a:rPr lang="en" sz="3200">
                <a:solidFill>
                  <a:srgbClr val="434343"/>
                </a:solidFill>
                <a:latin typeface="Calibri"/>
                <a:ea typeface="Calibri"/>
                <a:cs typeface="Calibri"/>
                <a:sym typeface="Calibri"/>
              </a:rPr>
              <a:t>You can control Heroku apps on the website. In order to </a:t>
            </a:r>
            <a:r>
              <a:rPr i="1" lang="en" sz="3200">
                <a:solidFill>
                  <a:srgbClr val="434343"/>
                </a:solidFill>
                <a:latin typeface="Calibri"/>
                <a:ea typeface="Calibri"/>
                <a:cs typeface="Calibri"/>
                <a:sym typeface="Calibri"/>
              </a:rPr>
              <a:t>streamline</a:t>
            </a:r>
            <a:r>
              <a:rPr lang="en" sz="3200">
                <a:solidFill>
                  <a:srgbClr val="434343"/>
                </a:solidFill>
                <a:latin typeface="Calibri"/>
                <a:ea typeface="Calibri"/>
                <a:cs typeface="Calibri"/>
                <a:sym typeface="Calibri"/>
              </a:rPr>
              <a:t> local SW development and application deployment, Heroku provides a command-line-interface tool called </a:t>
            </a:r>
            <a:r>
              <a:rPr b="1" lang="en" sz="3200">
                <a:solidFill>
                  <a:srgbClr val="434343"/>
                </a:solidFill>
                <a:latin typeface="Calibri"/>
                <a:ea typeface="Calibri"/>
                <a:cs typeface="Calibri"/>
                <a:sym typeface="Calibri"/>
              </a:rPr>
              <a:t>CLI Toolbelt </a:t>
            </a:r>
            <a:r>
              <a:rPr lang="en" sz="3200">
                <a:solidFill>
                  <a:srgbClr val="434343"/>
                </a:solidFill>
                <a:latin typeface="Calibri"/>
                <a:ea typeface="Calibri"/>
                <a:cs typeface="Calibri"/>
                <a:sym typeface="Calibri"/>
              </a:rPr>
              <a:t>(</a:t>
            </a:r>
            <a:r>
              <a:rPr lang="en" sz="3200" u="sng">
                <a:solidFill>
                  <a:schemeClr val="accent5"/>
                </a:solidFill>
                <a:latin typeface="Calibri"/>
                <a:ea typeface="Calibri"/>
                <a:cs typeface="Calibri"/>
                <a:sym typeface="Calibri"/>
                <a:hlinkClick r:id="rId3">
                  <a:extLst>
                    <a:ext uri="{A12FA001-AC4F-418D-AE19-62706E023703}">
                      <ahyp:hlinkClr val="tx"/>
                    </a:ext>
                  </a:extLst>
                </a:hlinkClick>
              </a:rPr>
              <a:t>https://devcenter.heroku.com/articles/heroku-cli</a:t>
            </a:r>
            <a:r>
              <a:rPr lang="en" sz="3200">
                <a:solidFill>
                  <a:srgbClr val="434343"/>
                </a:solidFill>
                <a:latin typeface="Calibri"/>
                <a:ea typeface="Calibri"/>
                <a:cs typeface="Calibri"/>
                <a:sym typeface="Calibri"/>
              </a:rPr>
              <a:t>)</a:t>
            </a:r>
            <a:endParaRPr sz="3200">
              <a:solidFill>
                <a:srgbClr val="434343"/>
              </a:solidFill>
              <a:latin typeface="Calibri"/>
              <a:ea typeface="Calibri"/>
              <a:cs typeface="Calibri"/>
              <a:sym typeface="Calibri"/>
            </a:endParaRPr>
          </a:p>
        </p:txBody>
      </p:sp>
      <p:sp>
        <p:nvSpPr>
          <p:cNvPr id="156" name="Google Shape;156;p44"/>
          <p:cNvSpPr txBox="1"/>
          <p:nvPr>
            <p:ph type="title"/>
          </p:nvPr>
        </p:nvSpPr>
        <p:spPr>
          <a:xfrm>
            <a:off x="200555" y="34902"/>
            <a:ext cx="17637300" cy="1204200"/>
          </a:xfrm>
          <a:prstGeom prst="rect">
            <a:avLst/>
          </a:prstGeom>
          <a:noFill/>
          <a:ln>
            <a:noFill/>
          </a:ln>
        </p:spPr>
        <p:txBody>
          <a:bodyPr anchorCtr="0" anchor="ctr" bIns="182675" lIns="182675" spcFirstLastPara="1" rIns="182675" wrap="square" tIns="182675">
            <a:noAutofit/>
          </a:bodyPr>
          <a:lstStyle/>
          <a:p>
            <a:pPr indent="0" lvl="0" marL="0" marR="0" rtl="0" algn="l">
              <a:lnSpc>
                <a:spcPct val="100000"/>
              </a:lnSpc>
              <a:spcBef>
                <a:spcPts val="0"/>
              </a:spcBef>
              <a:spcAft>
                <a:spcPts val="0"/>
              </a:spcAft>
              <a:buClr>
                <a:srgbClr val="000000"/>
              </a:buClr>
              <a:buSzPts val="1100"/>
              <a:buFont typeface="Arial"/>
              <a:buNone/>
            </a:pPr>
            <a:r>
              <a:rPr lang="en" sz="4395"/>
              <a:t>An overview of Heroku</a:t>
            </a:r>
            <a:endParaRPr sz="4395"/>
          </a:p>
        </p:txBody>
      </p:sp>
      <p:pic>
        <p:nvPicPr>
          <p:cNvPr id="157" name="Google Shape;157;p44"/>
          <p:cNvPicPr preferRelativeResize="0"/>
          <p:nvPr/>
        </p:nvPicPr>
        <p:blipFill>
          <a:blip r:embed="rId4">
            <a:alphaModFix/>
          </a:blip>
          <a:stretch>
            <a:fillRect/>
          </a:stretch>
        </p:blipFill>
        <p:spPr>
          <a:xfrm rot="722743">
            <a:off x="12643525" y="6423700"/>
            <a:ext cx="4904775" cy="1634925"/>
          </a:xfrm>
          <a:prstGeom prst="rect">
            <a:avLst/>
          </a:prstGeom>
          <a:noFill/>
          <a:ln>
            <a:noFill/>
          </a:ln>
        </p:spPr>
      </p:pic>
      <p:sp>
        <p:nvSpPr>
          <p:cNvPr id="158" name="Google Shape;158;p44"/>
          <p:cNvSpPr txBox="1"/>
          <p:nvPr/>
        </p:nvSpPr>
        <p:spPr>
          <a:xfrm>
            <a:off x="252600" y="5586850"/>
            <a:ext cx="11993100" cy="3551700"/>
          </a:xfrm>
          <a:prstGeom prst="rect">
            <a:avLst/>
          </a:prstGeom>
          <a:noFill/>
          <a:ln>
            <a:noFill/>
          </a:ln>
        </p:spPr>
        <p:txBody>
          <a:bodyPr anchorCtr="0" anchor="t" bIns="91425" lIns="91425" spcFirstLastPara="1" rIns="91425" wrap="square" tIns="91425">
            <a:noAutofit/>
          </a:bodyPr>
          <a:lstStyle/>
          <a:p>
            <a:pPr indent="-431800" lvl="0" marL="457200" rtl="0" algn="l">
              <a:lnSpc>
                <a:spcPct val="115000"/>
              </a:lnSpc>
              <a:spcBef>
                <a:spcPts val="1600"/>
              </a:spcBef>
              <a:spcAft>
                <a:spcPts val="0"/>
              </a:spcAft>
              <a:buClr>
                <a:srgbClr val="434343"/>
              </a:buClr>
              <a:buSzPts val="3200"/>
              <a:buFont typeface="Calibri"/>
              <a:buChar char="●"/>
            </a:pPr>
            <a:r>
              <a:rPr lang="en" sz="3200">
                <a:solidFill>
                  <a:srgbClr val="434343"/>
                </a:solidFill>
                <a:latin typeface="Calibri"/>
                <a:ea typeface="Calibri"/>
                <a:cs typeface="Calibri"/>
                <a:sym typeface="Calibri"/>
              </a:rPr>
              <a:t>Heroku assigns t</a:t>
            </a:r>
            <a:r>
              <a:rPr lang="en" sz="3200">
                <a:solidFill>
                  <a:srgbClr val="434343"/>
                </a:solidFill>
                <a:latin typeface="Calibri"/>
                <a:ea typeface="Calibri"/>
                <a:cs typeface="Calibri"/>
                <a:sym typeface="Calibri"/>
              </a:rPr>
              <a:t>o each managed app </a:t>
            </a:r>
            <a:r>
              <a:rPr lang="en" sz="3200">
                <a:solidFill>
                  <a:srgbClr val="434343"/>
                </a:solidFill>
                <a:latin typeface="Calibri"/>
                <a:ea typeface="Calibri"/>
                <a:cs typeface="Calibri"/>
                <a:sym typeface="Calibri"/>
              </a:rPr>
              <a:t>a hosted </a:t>
            </a:r>
            <a:r>
              <a:rPr b="1" lang="en" sz="3200">
                <a:solidFill>
                  <a:srgbClr val="434343"/>
                </a:solidFill>
                <a:latin typeface="Calibri"/>
                <a:ea typeface="Calibri"/>
                <a:cs typeface="Calibri"/>
                <a:sym typeface="Calibri"/>
              </a:rPr>
              <a:t>Git repository</a:t>
            </a:r>
            <a:r>
              <a:rPr lang="en" sz="3200">
                <a:solidFill>
                  <a:srgbClr val="434343"/>
                </a:solidFill>
                <a:latin typeface="Calibri"/>
                <a:ea typeface="Calibri"/>
                <a:cs typeface="Calibri"/>
                <a:sym typeface="Calibri"/>
              </a:rPr>
              <a:t> and a </a:t>
            </a:r>
            <a:r>
              <a:rPr b="1" lang="en" sz="3200">
                <a:solidFill>
                  <a:srgbClr val="434343"/>
                </a:solidFill>
                <a:latin typeface="Calibri"/>
                <a:ea typeface="Calibri"/>
                <a:cs typeface="Calibri"/>
                <a:sym typeface="Calibri"/>
              </a:rPr>
              <a:t>unique public domain name</a:t>
            </a:r>
            <a:r>
              <a:rPr lang="en" sz="3200">
                <a:solidFill>
                  <a:srgbClr val="434343"/>
                </a:solidFill>
                <a:latin typeface="Calibri"/>
                <a:ea typeface="Calibri"/>
                <a:cs typeface="Calibri"/>
                <a:sym typeface="Calibri"/>
              </a:rPr>
              <a:t> where the app will be accessible</a:t>
            </a:r>
            <a:endParaRPr sz="3200">
              <a:solidFill>
                <a:srgbClr val="434343"/>
              </a:solidFill>
              <a:latin typeface="Calibri"/>
              <a:ea typeface="Calibri"/>
              <a:cs typeface="Calibri"/>
              <a:sym typeface="Calibri"/>
            </a:endParaRPr>
          </a:p>
          <a:p>
            <a:pPr indent="0" lvl="0" marL="0" rtl="0" algn="l">
              <a:lnSpc>
                <a:spcPct val="115000"/>
              </a:lnSpc>
              <a:spcBef>
                <a:spcPts val="1600"/>
              </a:spcBef>
              <a:spcAft>
                <a:spcPts val="0"/>
              </a:spcAft>
              <a:buNone/>
            </a:pPr>
            <a:r>
              <a:t/>
            </a:r>
            <a:endParaRPr sz="600">
              <a:solidFill>
                <a:srgbClr val="434343"/>
              </a:solidFill>
              <a:latin typeface="Calibri"/>
              <a:ea typeface="Calibri"/>
              <a:cs typeface="Calibri"/>
              <a:sym typeface="Calibri"/>
            </a:endParaRPr>
          </a:p>
          <a:p>
            <a:pPr indent="-431800" lvl="0" marL="457200" rtl="0" algn="l">
              <a:lnSpc>
                <a:spcPct val="115000"/>
              </a:lnSpc>
              <a:spcBef>
                <a:spcPts val="1600"/>
              </a:spcBef>
              <a:spcAft>
                <a:spcPts val="0"/>
              </a:spcAft>
              <a:buClr>
                <a:srgbClr val="434343"/>
              </a:buClr>
              <a:buSzPts val="3200"/>
              <a:buFont typeface="Calibri"/>
              <a:buChar char="●"/>
            </a:pPr>
            <a:r>
              <a:rPr b="1" lang="en" sz="3200">
                <a:solidFill>
                  <a:srgbClr val="434343"/>
                </a:solidFill>
                <a:latin typeface="Calibri"/>
                <a:ea typeface="Calibri"/>
                <a:cs typeface="Calibri"/>
                <a:sym typeface="Calibri"/>
              </a:rPr>
              <a:t>Releasing</a:t>
            </a:r>
            <a:r>
              <a:rPr lang="en" sz="3200">
                <a:solidFill>
                  <a:srgbClr val="434343"/>
                </a:solidFill>
                <a:latin typeface="Calibri"/>
                <a:ea typeface="Calibri"/>
                <a:cs typeface="Calibri"/>
                <a:sym typeface="Calibri"/>
              </a:rPr>
              <a:t> code and/or app configuration changes is as easy as </a:t>
            </a:r>
            <a:r>
              <a:rPr i="1" lang="en" sz="3200">
                <a:solidFill>
                  <a:srgbClr val="434343"/>
                </a:solidFill>
                <a:latin typeface="Calibri"/>
                <a:ea typeface="Calibri"/>
                <a:cs typeface="Calibri"/>
                <a:sym typeface="Calibri"/>
              </a:rPr>
              <a:t>git pushing to the Heroku Git upstream</a:t>
            </a:r>
            <a:r>
              <a:rPr lang="en" sz="3200">
                <a:solidFill>
                  <a:srgbClr val="434343"/>
                </a:solidFill>
                <a:latin typeface="Calibri"/>
                <a:ea typeface="Calibri"/>
                <a:cs typeface="Calibri"/>
                <a:sym typeface="Calibri"/>
              </a:rPr>
              <a:t>!</a:t>
            </a:r>
            <a:endParaRPr sz="3200">
              <a:solidFill>
                <a:srgbClr val="434343"/>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45"/>
          <p:cNvSpPr txBox="1"/>
          <p:nvPr/>
        </p:nvSpPr>
        <p:spPr>
          <a:xfrm>
            <a:off x="304800" y="1429750"/>
            <a:ext cx="17637300" cy="7435500"/>
          </a:xfrm>
          <a:prstGeom prst="rect">
            <a:avLst/>
          </a:prstGeom>
          <a:noFill/>
          <a:ln>
            <a:noFill/>
          </a:ln>
        </p:spPr>
        <p:txBody>
          <a:bodyPr anchorCtr="0" anchor="t" bIns="91425" lIns="91425" spcFirstLastPara="1" rIns="91425" wrap="square" tIns="91425">
            <a:noAutofit/>
          </a:bodyPr>
          <a:lstStyle/>
          <a:p>
            <a:pPr indent="-431800" lvl="0" marL="457200" rtl="0" algn="l">
              <a:lnSpc>
                <a:spcPct val="115000"/>
              </a:lnSpc>
              <a:spcBef>
                <a:spcPts val="1600"/>
              </a:spcBef>
              <a:spcAft>
                <a:spcPts val="0"/>
              </a:spcAft>
              <a:buClr>
                <a:srgbClr val="434343"/>
              </a:buClr>
              <a:buSzPts val="3200"/>
              <a:buFont typeface="Calibri"/>
              <a:buAutoNum type="arabicPeriod"/>
            </a:pPr>
            <a:r>
              <a:rPr lang="en" sz="3200">
                <a:solidFill>
                  <a:srgbClr val="434343"/>
                </a:solidFill>
                <a:latin typeface="Calibri"/>
                <a:ea typeface="Calibri"/>
                <a:cs typeface="Calibri"/>
                <a:sym typeface="Calibri"/>
              </a:rPr>
              <a:t>Signup for a </a:t>
            </a:r>
            <a:r>
              <a:rPr b="1" lang="en" sz="3200">
                <a:solidFill>
                  <a:srgbClr val="434343"/>
                </a:solidFill>
                <a:latin typeface="Calibri"/>
                <a:ea typeface="Calibri"/>
                <a:cs typeface="Calibri"/>
                <a:sym typeface="Calibri"/>
              </a:rPr>
              <a:t>free Heroku account</a:t>
            </a:r>
            <a:r>
              <a:rPr lang="en" sz="3200">
                <a:solidFill>
                  <a:srgbClr val="434343"/>
                </a:solidFill>
                <a:latin typeface="Calibri"/>
                <a:ea typeface="Calibri"/>
                <a:cs typeface="Calibri"/>
                <a:sym typeface="Calibri"/>
              </a:rPr>
              <a:t> and </a:t>
            </a:r>
            <a:r>
              <a:rPr b="1" lang="en" sz="3200">
                <a:solidFill>
                  <a:srgbClr val="434343"/>
                </a:solidFill>
                <a:latin typeface="Calibri"/>
                <a:ea typeface="Calibri"/>
                <a:cs typeface="Calibri"/>
                <a:sym typeface="Calibri"/>
              </a:rPr>
              <a:t>i</a:t>
            </a:r>
            <a:r>
              <a:rPr b="1" lang="en" sz="3200">
                <a:solidFill>
                  <a:srgbClr val="434343"/>
                </a:solidFill>
                <a:latin typeface="Calibri"/>
                <a:ea typeface="Calibri"/>
                <a:cs typeface="Calibri"/>
                <a:sym typeface="Calibri"/>
              </a:rPr>
              <a:t>nstall heroku-cli-toolbelt</a:t>
            </a:r>
            <a:endParaRPr b="1" sz="3200">
              <a:solidFill>
                <a:srgbClr val="434343"/>
              </a:solidFill>
              <a:latin typeface="Calibri"/>
              <a:ea typeface="Calibri"/>
              <a:cs typeface="Calibri"/>
              <a:sym typeface="Calibri"/>
            </a:endParaRPr>
          </a:p>
          <a:p>
            <a:pPr indent="-431800" lvl="0" marL="457200" rtl="0" algn="l">
              <a:lnSpc>
                <a:spcPct val="115000"/>
              </a:lnSpc>
              <a:spcBef>
                <a:spcPts val="0"/>
              </a:spcBef>
              <a:spcAft>
                <a:spcPts val="0"/>
              </a:spcAft>
              <a:buClr>
                <a:srgbClr val="434343"/>
              </a:buClr>
              <a:buSzPts val="3200"/>
              <a:buFont typeface="Calibri"/>
              <a:buAutoNum type="arabicPeriod"/>
            </a:pPr>
            <a:r>
              <a:rPr b="1" lang="en" sz="3200">
                <a:solidFill>
                  <a:srgbClr val="434343"/>
                </a:solidFill>
                <a:latin typeface="Calibri"/>
                <a:ea typeface="Calibri"/>
                <a:cs typeface="Calibri"/>
                <a:sym typeface="Calibri"/>
              </a:rPr>
              <a:t>Register</a:t>
            </a:r>
            <a:r>
              <a:rPr lang="en" sz="3200">
                <a:solidFill>
                  <a:srgbClr val="434343"/>
                </a:solidFill>
                <a:latin typeface="Calibri"/>
                <a:ea typeface="Calibri"/>
                <a:cs typeface="Calibri"/>
                <a:sym typeface="Calibri"/>
              </a:rPr>
              <a:t> the Heroku app → you will be given</a:t>
            </a:r>
            <a:endParaRPr sz="3200">
              <a:solidFill>
                <a:srgbClr val="434343"/>
              </a:solidFill>
              <a:latin typeface="Calibri"/>
              <a:ea typeface="Calibri"/>
              <a:cs typeface="Calibri"/>
              <a:sym typeface="Calibri"/>
            </a:endParaRPr>
          </a:p>
          <a:p>
            <a:pPr indent="-431800" lvl="2" marL="1371600" rtl="0" algn="l">
              <a:lnSpc>
                <a:spcPct val="115000"/>
              </a:lnSpc>
              <a:spcBef>
                <a:spcPts val="0"/>
              </a:spcBef>
              <a:spcAft>
                <a:spcPts val="0"/>
              </a:spcAft>
              <a:buClr>
                <a:srgbClr val="434343"/>
              </a:buClr>
              <a:buSzPts val="3200"/>
              <a:buFont typeface="Calibri"/>
              <a:buChar char="●"/>
            </a:pPr>
            <a:r>
              <a:rPr lang="en" sz="3200">
                <a:solidFill>
                  <a:srgbClr val="434343"/>
                </a:solidFill>
                <a:latin typeface="Calibri"/>
                <a:ea typeface="Calibri"/>
                <a:cs typeface="Calibri"/>
                <a:sym typeface="Calibri"/>
              </a:rPr>
              <a:t>a reserved public URL your app will be run on</a:t>
            </a:r>
            <a:endParaRPr sz="3200">
              <a:solidFill>
                <a:srgbClr val="434343"/>
              </a:solidFill>
              <a:latin typeface="Calibri"/>
              <a:ea typeface="Calibri"/>
              <a:cs typeface="Calibri"/>
              <a:sym typeface="Calibri"/>
            </a:endParaRPr>
          </a:p>
          <a:p>
            <a:pPr indent="-431800" lvl="2" marL="1371600" rtl="0" algn="l">
              <a:lnSpc>
                <a:spcPct val="115000"/>
              </a:lnSpc>
              <a:spcBef>
                <a:spcPts val="0"/>
              </a:spcBef>
              <a:spcAft>
                <a:spcPts val="0"/>
              </a:spcAft>
              <a:buClr>
                <a:srgbClr val="434343"/>
              </a:buClr>
              <a:buSzPts val="3200"/>
              <a:buFont typeface="Calibri"/>
              <a:buChar char="●"/>
            </a:pPr>
            <a:r>
              <a:rPr lang="en" sz="3200">
                <a:solidFill>
                  <a:srgbClr val="434343"/>
                </a:solidFill>
                <a:latin typeface="Calibri"/>
                <a:ea typeface="Calibri"/>
                <a:cs typeface="Calibri"/>
                <a:sym typeface="Calibri"/>
              </a:rPr>
              <a:t>the URL of the hosted Git repo</a:t>
            </a:r>
            <a:endParaRPr sz="3200">
              <a:solidFill>
                <a:srgbClr val="434343"/>
              </a:solidFill>
              <a:latin typeface="Calibri"/>
              <a:ea typeface="Calibri"/>
              <a:cs typeface="Calibri"/>
              <a:sym typeface="Calibri"/>
            </a:endParaRPr>
          </a:p>
          <a:p>
            <a:pPr indent="-431800" lvl="0" marL="457200" rtl="0" algn="l">
              <a:lnSpc>
                <a:spcPct val="115000"/>
              </a:lnSpc>
              <a:spcBef>
                <a:spcPts val="0"/>
              </a:spcBef>
              <a:spcAft>
                <a:spcPts val="0"/>
              </a:spcAft>
              <a:buClr>
                <a:srgbClr val="434343"/>
              </a:buClr>
              <a:buSzPts val="3200"/>
              <a:buFont typeface="Calibri"/>
              <a:buAutoNum type="arabicPeriod"/>
            </a:pPr>
            <a:r>
              <a:rPr lang="en" sz="3200">
                <a:solidFill>
                  <a:srgbClr val="434343"/>
                </a:solidFill>
                <a:latin typeface="Calibri"/>
                <a:ea typeface="Calibri"/>
                <a:cs typeface="Calibri"/>
                <a:sym typeface="Calibri"/>
              </a:rPr>
              <a:t>Heroku </a:t>
            </a:r>
            <a:r>
              <a:rPr b="1" lang="en" sz="3200">
                <a:solidFill>
                  <a:srgbClr val="434343"/>
                </a:solidFill>
                <a:latin typeface="Calibri"/>
                <a:ea typeface="Calibri"/>
                <a:cs typeface="Calibri"/>
                <a:sym typeface="Calibri"/>
              </a:rPr>
              <a:t>requires</a:t>
            </a:r>
            <a:r>
              <a:rPr lang="en" sz="3200">
                <a:solidFill>
                  <a:srgbClr val="434343"/>
                </a:solidFill>
                <a:latin typeface="Calibri"/>
                <a:ea typeface="Calibri"/>
                <a:cs typeface="Calibri"/>
                <a:sym typeface="Calibri"/>
              </a:rPr>
              <a:t> you to put the following files inside :</a:t>
            </a:r>
            <a:endParaRPr sz="3200">
              <a:solidFill>
                <a:srgbClr val="434343"/>
              </a:solidFill>
              <a:latin typeface="Calibri"/>
              <a:ea typeface="Calibri"/>
              <a:cs typeface="Calibri"/>
              <a:sym typeface="Calibri"/>
            </a:endParaRPr>
          </a:p>
          <a:p>
            <a:pPr indent="-419100" lvl="2" marL="1371600" rtl="0" algn="l">
              <a:lnSpc>
                <a:spcPct val="115000"/>
              </a:lnSpc>
              <a:spcBef>
                <a:spcPts val="0"/>
              </a:spcBef>
              <a:spcAft>
                <a:spcPts val="0"/>
              </a:spcAft>
              <a:buClr>
                <a:srgbClr val="434343"/>
              </a:buClr>
              <a:buSzPts val="3000"/>
              <a:buFont typeface="Courier New"/>
              <a:buChar char="●"/>
            </a:pPr>
            <a:r>
              <a:rPr lang="en" sz="3000">
                <a:solidFill>
                  <a:srgbClr val="434343"/>
                </a:solidFill>
                <a:latin typeface="Courier New"/>
                <a:ea typeface="Courier New"/>
                <a:cs typeface="Courier New"/>
                <a:sym typeface="Courier New"/>
              </a:rPr>
              <a:t>Procfile</a:t>
            </a:r>
            <a:endParaRPr sz="3000">
              <a:solidFill>
                <a:srgbClr val="434343"/>
              </a:solidFill>
              <a:latin typeface="Courier New"/>
              <a:ea typeface="Courier New"/>
              <a:cs typeface="Courier New"/>
              <a:sym typeface="Courier New"/>
            </a:endParaRPr>
          </a:p>
          <a:p>
            <a:pPr indent="-419100" lvl="2" marL="1371600" rtl="0" algn="l">
              <a:lnSpc>
                <a:spcPct val="115000"/>
              </a:lnSpc>
              <a:spcBef>
                <a:spcPts val="0"/>
              </a:spcBef>
              <a:spcAft>
                <a:spcPts val="0"/>
              </a:spcAft>
              <a:buClr>
                <a:srgbClr val="434343"/>
              </a:buClr>
              <a:buSzPts val="3000"/>
              <a:buFont typeface="Courier New"/>
              <a:buChar char="●"/>
            </a:pPr>
            <a:r>
              <a:rPr lang="en" sz="3000">
                <a:solidFill>
                  <a:srgbClr val="434343"/>
                </a:solidFill>
                <a:latin typeface="Courier New"/>
                <a:ea typeface="Courier New"/>
                <a:cs typeface="Courier New"/>
                <a:sym typeface="Courier New"/>
              </a:rPr>
              <a:t>requirements.txt</a:t>
            </a:r>
            <a:endParaRPr sz="3000">
              <a:solidFill>
                <a:srgbClr val="434343"/>
              </a:solidFill>
              <a:latin typeface="Courier New"/>
              <a:ea typeface="Courier New"/>
              <a:cs typeface="Courier New"/>
              <a:sym typeface="Courier New"/>
            </a:endParaRPr>
          </a:p>
          <a:p>
            <a:pPr indent="-419100" lvl="2" marL="1371600" rtl="0" algn="l">
              <a:lnSpc>
                <a:spcPct val="115000"/>
              </a:lnSpc>
              <a:spcBef>
                <a:spcPts val="0"/>
              </a:spcBef>
              <a:spcAft>
                <a:spcPts val="0"/>
              </a:spcAft>
              <a:buClr>
                <a:srgbClr val="434343"/>
              </a:buClr>
              <a:buSzPts val="3000"/>
              <a:buFont typeface="Courier New"/>
              <a:buChar char="●"/>
            </a:pPr>
            <a:r>
              <a:rPr lang="en" sz="3000">
                <a:solidFill>
                  <a:srgbClr val="434343"/>
                </a:solidFill>
                <a:latin typeface="Courier New"/>
                <a:ea typeface="Courier New"/>
                <a:cs typeface="Courier New"/>
                <a:sym typeface="Courier New"/>
              </a:rPr>
              <a:t>runtime.txt</a:t>
            </a:r>
            <a:endParaRPr sz="3000">
              <a:solidFill>
                <a:srgbClr val="434343"/>
              </a:solidFill>
              <a:latin typeface="Courier New"/>
              <a:ea typeface="Courier New"/>
              <a:cs typeface="Courier New"/>
              <a:sym typeface="Courier New"/>
            </a:endParaRPr>
          </a:p>
          <a:p>
            <a:pPr indent="-431800" lvl="0" marL="457200" rtl="0" algn="l">
              <a:lnSpc>
                <a:spcPct val="115000"/>
              </a:lnSpc>
              <a:spcBef>
                <a:spcPts val="0"/>
              </a:spcBef>
              <a:spcAft>
                <a:spcPts val="0"/>
              </a:spcAft>
              <a:buClr>
                <a:srgbClr val="434343"/>
              </a:buClr>
              <a:buSzPts val="3200"/>
              <a:buFont typeface="Calibri"/>
              <a:buAutoNum type="arabicPeriod"/>
            </a:pPr>
            <a:r>
              <a:rPr b="1" lang="en" sz="3200">
                <a:solidFill>
                  <a:srgbClr val="434343"/>
                </a:solidFill>
                <a:latin typeface="Calibri"/>
                <a:ea typeface="Calibri"/>
                <a:cs typeface="Calibri"/>
                <a:sym typeface="Calibri"/>
              </a:rPr>
              <a:t>Create</a:t>
            </a:r>
            <a:r>
              <a:rPr lang="en" sz="3200">
                <a:solidFill>
                  <a:srgbClr val="434343"/>
                </a:solidFill>
                <a:latin typeface="Calibri"/>
                <a:ea typeface="Calibri"/>
                <a:cs typeface="Calibri"/>
                <a:sym typeface="Calibri"/>
              </a:rPr>
              <a:t> a new Git repo inside your code folder</a:t>
            </a:r>
            <a:endParaRPr sz="3200">
              <a:solidFill>
                <a:srgbClr val="434343"/>
              </a:solidFill>
              <a:latin typeface="Calibri"/>
              <a:ea typeface="Calibri"/>
              <a:cs typeface="Calibri"/>
              <a:sym typeface="Calibri"/>
            </a:endParaRPr>
          </a:p>
          <a:p>
            <a:pPr indent="-431800" lvl="0" marL="457200" rtl="0" algn="l">
              <a:lnSpc>
                <a:spcPct val="115000"/>
              </a:lnSpc>
              <a:spcBef>
                <a:spcPts val="0"/>
              </a:spcBef>
              <a:spcAft>
                <a:spcPts val="0"/>
              </a:spcAft>
              <a:buClr>
                <a:srgbClr val="434343"/>
              </a:buClr>
              <a:buSzPts val="3200"/>
              <a:buFont typeface="Calibri"/>
              <a:buAutoNum type="arabicPeriod"/>
            </a:pPr>
            <a:r>
              <a:rPr b="1" lang="en" sz="3200">
                <a:solidFill>
                  <a:srgbClr val="434343"/>
                </a:solidFill>
                <a:latin typeface="Calibri"/>
                <a:ea typeface="Calibri"/>
                <a:cs typeface="Calibri"/>
                <a:sym typeface="Calibri"/>
              </a:rPr>
              <a:t>Configure the remote</a:t>
            </a:r>
            <a:r>
              <a:rPr lang="en" sz="3200">
                <a:solidFill>
                  <a:srgbClr val="434343"/>
                </a:solidFill>
                <a:latin typeface="Calibri"/>
                <a:ea typeface="Calibri"/>
                <a:cs typeface="Calibri"/>
                <a:sym typeface="Calibri"/>
              </a:rPr>
              <a:t> to push to the Heroku Git upstream</a:t>
            </a:r>
            <a:endParaRPr sz="3200">
              <a:solidFill>
                <a:srgbClr val="434343"/>
              </a:solidFill>
              <a:latin typeface="Calibri"/>
              <a:ea typeface="Calibri"/>
              <a:cs typeface="Calibri"/>
              <a:sym typeface="Calibri"/>
            </a:endParaRPr>
          </a:p>
          <a:p>
            <a:pPr indent="-431800" lvl="0" marL="457200" rtl="0" algn="l">
              <a:lnSpc>
                <a:spcPct val="115000"/>
              </a:lnSpc>
              <a:spcBef>
                <a:spcPts val="0"/>
              </a:spcBef>
              <a:spcAft>
                <a:spcPts val="0"/>
              </a:spcAft>
              <a:buClr>
                <a:srgbClr val="434343"/>
              </a:buClr>
              <a:buSzPts val="3200"/>
              <a:buFont typeface="Calibri"/>
              <a:buAutoNum type="arabicPeriod"/>
            </a:pPr>
            <a:r>
              <a:rPr lang="en" sz="3200">
                <a:solidFill>
                  <a:srgbClr val="434343"/>
                </a:solidFill>
                <a:latin typeface="Calibri"/>
                <a:ea typeface="Calibri"/>
                <a:cs typeface="Calibri"/>
                <a:sym typeface="Calibri"/>
              </a:rPr>
              <a:t>Tell Heroku about any </a:t>
            </a:r>
            <a:r>
              <a:rPr b="1" lang="en" sz="3200">
                <a:solidFill>
                  <a:srgbClr val="434343"/>
                </a:solidFill>
                <a:latin typeface="Calibri"/>
                <a:ea typeface="Calibri"/>
                <a:cs typeface="Calibri"/>
                <a:sym typeface="Calibri"/>
              </a:rPr>
              <a:t>environment variables</a:t>
            </a:r>
            <a:r>
              <a:rPr lang="en" sz="3200">
                <a:solidFill>
                  <a:srgbClr val="434343"/>
                </a:solidFill>
                <a:latin typeface="Calibri"/>
                <a:ea typeface="Calibri"/>
                <a:cs typeface="Calibri"/>
                <a:sym typeface="Calibri"/>
              </a:rPr>
              <a:t> that the app needs</a:t>
            </a:r>
            <a:endParaRPr sz="3200">
              <a:solidFill>
                <a:srgbClr val="434343"/>
              </a:solidFill>
              <a:latin typeface="Calibri"/>
              <a:ea typeface="Calibri"/>
              <a:cs typeface="Calibri"/>
              <a:sym typeface="Calibri"/>
            </a:endParaRPr>
          </a:p>
          <a:p>
            <a:pPr indent="-431800" lvl="0" marL="457200" rtl="0" algn="l">
              <a:lnSpc>
                <a:spcPct val="115000"/>
              </a:lnSpc>
              <a:spcBef>
                <a:spcPts val="0"/>
              </a:spcBef>
              <a:spcAft>
                <a:spcPts val="0"/>
              </a:spcAft>
              <a:buClr>
                <a:srgbClr val="434343"/>
              </a:buClr>
              <a:buSzPts val="3200"/>
              <a:buFont typeface="Calibri"/>
              <a:buAutoNum type="arabicPeriod"/>
            </a:pPr>
            <a:r>
              <a:rPr lang="en" sz="3200">
                <a:solidFill>
                  <a:srgbClr val="434343"/>
                </a:solidFill>
                <a:latin typeface="Calibri"/>
                <a:ea typeface="Calibri"/>
                <a:cs typeface="Calibri"/>
                <a:sym typeface="Calibri"/>
              </a:rPr>
              <a:t>Then </a:t>
            </a:r>
            <a:r>
              <a:rPr b="1" lang="en" sz="3200">
                <a:solidFill>
                  <a:srgbClr val="434343"/>
                </a:solidFill>
                <a:latin typeface="Calibri"/>
                <a:ea typeface="Calibri"/>
                <a:cs typeface="Calibri"/>
                <a:sym typeface="Calibri"/>
              </a:rPr>
              <a:t>push your code in order to release</a:t>
            </a:r>
            <a:r>
              <a:rPr lang="en" sz="2600">
                <a:solidFill>
                  <a:srgbClr val="434343"/>
                </a:solidFill>
                <a:latin typeface="Calibri"/>
                <a:ea typeface="Calibri"/>
                <a:cs typeface="Calibri"/>
                <a:sym typeface="Calibri"/>
              </a:rPr>
              <a:t> </a:t>
            </a:r>
            <a:r>
              <a:rPr lang="en" sz="3200">
                <a:solidFill>
                  <a:srgbClr val="434343"/>
                </a:solidFill>
                <a:latin typeface="Calibri"/>
                <a:ea typeface="Calibri"/>
                <a:cs typeface="Calibri"/>
                <a:sym typeface="Calibri"/>
              </a:rPr>
              <a:t>the app under the public URL</a:t>
            </a:r>
            <a:endParaRPr sz="3200">
              <a:solidFill>
                <a:srgbClr val="434343"/>
              </a:solidFill>
              <a:latin typeface="Calibri"/>
              <a:ea typeface="Calibri"/>
              <a:cs typeface="Calibri"/>
              <a:sym typeface="Calibri"/>
            </a:endParaRPr>
          </a:p>
        </p:txBody>
      </p:sp>
      <p:sp>
        <p:nvSpPr>
          <p:cNvPr id="164" name="Google Shape;164;p45"/>
          <p:cNvSpPr txBox="1"/>
          <p:nvPr>
            <p:ph type="title"/>
          </p:nvPr>
        </p:nvSpPr>
        <p:spPr>
          <a:xfrm>
            <a:off x="200555" y="34902"/>
            <a:ext cx="17637300" cy="1204200"/>
          </a:xfrm>
          <a:prstGeom prst="rect">
            <a:avLst/>
          </a:prstGeom>
          <a:noFill/>
          <a:ln>
            <a:noFill/>
          </a:ln>
        </p:spPr>
        <p:txBody>
          <a:bodyPr anchorCtr="0" anchor="ctr" bIns="182675" lIns="182675" spcFirstLastPara="1" rIns="182675" wrap="square" tIns="182675">
            <a:noAutofit/>
          </a:bodyPr>
          <a:lstStyle/>
          <a:p>
            <a:pPr indent="0" lvl="0" marL="0" marR="0" rtl="0" algn="l">
              <a:lnSpc>
                <a:spcPct val="100000"/>
              </a:lnSpc>
              <a:spcBef>
                <a:spcPts val="0"/>
              </a:spcBef>
              <a:spcAft>
                <a:spcPts val="0"/>
              </a:spcAft>
              <a:buClr>
                <a:srgbClr val="000000"/>
              </a:buClr>
              <a:buSzPts val="1100"/>
              <a:buFont typeface="Arial"/>
              <a:buNone/>
            </a:pPr>
            <a:r>
              <a:rPr lang="en" sz="4395"/>
              <a:t>Deploying the bot on Heroku</a:t>
            </a:r>
            <a:endParaRPr sz="4395"/>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46"/>
          <p:cNvSpPr txBox="1"/>
          <p:nvPr>
            <p:ph type="title"/>
          </p:nvPr>
        </p:nvSpPr>
        <p:spPr>
          <a:xfrm>
            <a:off x="980311" y="976048"/>
            <a:ext cx="16060500" cy="8177700"/>
          </a:xfrm>
          <a:prstGeom prst="rect">
            <a:avLst/>
          </a:prstGeom>
          <a:no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chemeClr val="lt1"/>
              </a:buClr>
              <a:buFont typeface="Calibri"/>
              <a:buNone/>
            </a:pPr>
            <a:r>
              <a:rPr lang="en"/>
              <a:t>Code Sample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47"/>
          <p:cNvSpPr txBox="1"/>
          <p:nvPr>
            <p:ph type="title"/>
          </p:nvPr>
        </p:nvSpPr>
        <p:spPr>
          <a:xfrm>
            <a:off x="200555" y="34902"/>
            <a:ext cx="17637300" cy="1204200"/>
          </a:xfrm>
          <a:prstGeom prst="rect">
            <a:avLst/>
          </a:prstGeom>
          <a:noFill/>
          <a:ln>
            <a:noFill/>
          </a:ln>
        </p:spPr>
        <p:txBody>
          <a:bodyPr anchorCtr="0" anchor="ctr" bIns="182675" lIns="182675" spcFirstLastPara="1" rIns="182675" wrap="square" tIns="182675">
            <a:noAutofit/>
          </a:bodyPr>
          <a:lstStyle/>
          <a:p>
            <a:pPr indent="0" lvl="0" marL="0" marR="0" rtl="0" algn="l">
              <a:lnSpc>
                <a:spcPct val="100000"/>
              </a:lnSpc>
              <a:spcBef>
                <a:spcPts val="0"/>
              </a:spcBef>
              <a:spcAft>
                <a:spcPts val="0"/>
              </a:spcAft>
              <a:buClr>
                <a:schemeClr val="lt1"/>
              </a:buClr>
              <a:buFont typeface="Calibri"/>
              <a:buNone/>
            </a:pPr>
            <a:r>
              <a:rPr lang="en" sz="4395"/>
              <a:t>Summary</a:t>
            </a:r>
            <a:endParaRPr b="0" i="0" sz="4395" u="none" cap="none" strike="noStrike">
              <a:solidFill>
                <a:schemeClr val="lt1"/>
              </a:solidFill>
              <a:latin typeface="Calibri"/>
              <a:ea typeface="Calibri"/>
              <a:cs typeface="Calibri"/>
              <a:sym typeface="Calibri"/>
            </a:endParaRPr>
          </a:p>
        </p:txBody>
      </p:sp>
      <p:sp>
        <p:nvSpPr>
          <p:cNvPr id="175" name="Google Shape;175;p47"/>
          <p:cNvSpPr txBox="1"/>
          <p:nvPr>
            <p:ph idx="4294967295" type="body"/>
          </p:nvPr>
        </p:nvSpPr>
        <p:spPr>
          <a:xfrm>
            <a:off x="421357" y="1777588"/>
            <a:ext cx="17416800" cy="8039400"/>
          </a:xfrm>
          <a:prstGeom prst="rect">
            <a:avLst/>
          </a:prstGeom>
          <a:noFill/>
          <a:ln>
            <a:noFill/>
          </a:ln>
        </p:spPr>
        <p:txBody>
          <a:bodyPr anchorCtr="0" anchor="t" bIns="182675" lIns="182675" spcFirstLastPara="1" rIns="182675" wrap="square" tIns="182675">
            <a:noAutofit/>
          </a:bodyPr>
          <a:lstStyle/>
          <a:p>
            <a:pPr indent="-723084" lvl="0" marL="913584" rtl="0" algn="l">
              <a:spcBef>
                <a:spcPts val="1600"/>
              </a:spcBef>
              <a:spcAft>
                <a:spcPts val="0"/>
              </a:spcAft>
              <a:buClr>
                <a:srgbClr val="434343"/>
              </a:buClr>
              <a:buSzPts val="3997"/>
              <a:buFont typeface="Calibri"/>
              <a:buChar char="●"/>
            </a:pPr>
            <a:r>
              <a:rPr lang="en" sz="3997">
                <a:solidFill>
                  <a:srgbClr val="434343"/>
                </a:solidFill>
              </a:rPr>
              <a:t>An overview of Heroku</a:t>
            </a:r>
            <a:endParaRPr sz="3997">
              <a:solidFill>
                <a:srgbClr val="434343"/>
              </a:solidFill>
            </a:endParaRPr>
          </a:p>
          <a:p>
            <a:pPr indent="-723084" lvl="0" marL="913584" rtl="0" algn="l">
              <a:spcBef>
                <a:spcPts val="1600"/>
              </a:spcBef>
              <a:spcAft>
                <a:spcPts val="0"/>
              </a:spcAft>
              <a:buClr>
                <a:srgbClr val="434343"/>
              </a:buClr>
              <a:buSzPts val="3997"/>
              <a:buFont typeface="Calibri"/>
              <a:buChar char="●"/>
            </a:pPr>
            <a:r>
              <a:rPr lang="en" sz="3997">
                <a:solidFill>
                  <a:srgbClr val="434343"/>
                </a:solidFill>
              </a:rPr>
              <a:t>Deploying the bot on Heroku</a:t>
            </a:r>
            <a:endParaRPr sz="3997">
              <a:solidFill>
                <a:srgbClr val="434343"/>
              </a:solidFill>
            </a:endParaRPr>
          </a:p>
          <a:p>
            <a:pPr indent="-723084" lvl="0" marL="913584" rtl="0" algn="l">
              <a:spcBef>
                <a:spcPts val="1600"/>
              </a:spcBef>
              <a:spcAft>
                <a:spcPts val="0"/>
              </a:spcAft>
              <a:buClr>
                <a:srgbClr val="434343"/>
              </a:buClr>
              <a:buSzPts val="3997"/>
              <a:buFont typeface="Calibri"/>
              <a:buChar char="●"/>
            </a:pPr>
            <a:r>
              <a:rPr lang="en" sz="3997">
                <a:solidFill>
                  <a:srgbClr val="434343"/>
                </a:solidFill>
              </a:rPr>
              <a:t>Code sample</a:t>
            </a:r>
            <a:endParaRPr sz="3997">
              <a:solidFill>
                <a:srgbClr val="434343"/>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48"/>
          <p:cNvSpPr txBox="1"/>
          <p:nvPr>
            <p:ph type="ctrTitle"/>
          </p:nvPr>
        </p:nvSpPr>
        <p:spPr>
          <a:xfrm>
            <a:off x="780954" y="3636866"/>
            <a:ext cx="16436700" cy="1866300"/>
          </a:xfrm>
          <a:prstGeom prst="rect">
            <a:avLst/>
          </a:prstGeom>
          <a:noFill/>
          <a:ln>
            <a:noFill/>
          </a:ln>
        </p:spPr>
        <p:txBody>
          <a:bodyPr anchorCtr="0" anchor="b" bIns="182750" lIns="182750" spcFirstLastPara="1" rIns="182750" wrap="square" tIns="182750">
            <a:noAutofit/>
          </a:bodyPr>
          <a:lstStyle/>
          <a:p>
            <a:pPr indent="0" lvl="0" marL="0" marR="0" rtl="0" algn="l">
              <a:lnSpc>
                <a:spcPct val="100000"/>
              </a:lnSpc>
              <a:spcBef>
                <a:spcPts val="0"/>
              </a:spcBef>
              <a:spcAft>
                <a:spcPts val="0"/>
              </a:spcAft>
              <a:buClr>
                <a:srgbClr val="000000"/>
              </a:buClr>
              <a:buSzPts val="1100"/>
              <a:buFont typeface="Arial"/>
              <a:buNone/>
            </a:pPr>
            <a:r>
              <a:rPr lang="en" sz="8000"/>
              <a:t>Bind the bot to a Facebook Page</a:t>
            </a:r>
            <a:endParaRPr sz="8000"/>
          </a:p>
          <a:p>
            <a:pPr indent="0" lvl="0" marL="0" marR="0" rtl="0" algn="l">
              <a:lnSpc>
                <a:spcPct val="100000"/>
              </a:lnSpc>
              <a:spcBef>
                <a:spcPts val="0"/>
              </a:spcBef>
              <a:spcAft>
                <a:spcPts val="0"/>
              </a:spcAft>
              <a:buClr>
                <a:srgbClr val="000000"/>
              </a:buClr>
              <a:buSzPts val="1100"/>
              <a:buFont typeface="Arial"/>
              <a:buNone/>
            </a:pPr>
            <a:r>
              <a:rPr lang="en" sz="8000"/>
              <a:t>and test it</a:t>
            </a:r>
            <a:endParaRPr sz="8000"/>
          </a:p>
        </p:txBody>
      </p:sp>
      <p:sp>
        <p:nvSpPr>
          <p:cNvPr id="181" name="Google Shape;181;p48"/>
          <p:cNvSpPr txBox="1"/>
          <p:nvPr>
            <p:ph idx="1" type="subTitle"/>
          </p:nvPr>
        </p:nvSpPr>
        <p:spPr>
          <a:xfrm>
            <a:off x="780954" y="5575679"/>
            <a:ext cx="16436700" cy="865500"/>
          </a:xfrm>
          <a:prstGeom prst="rect">
            <a:avLst/>
          </a:prstGeom>
          <a:noFill/>
          <a:ln>
            <a:noFill/>
          </a:ln>
        </p:spPr>
        <p:txBody>
          <a:bodyPr anchorCtr="0" anchor="t" bIns="182750" lIns="182750" spcFirstLastPara="1" rIns="182750" wrap="square" tIns="182750">
            <a:noAutofit/>
          </a:bodyPr>
          <a:lstStyle/>
          <a:p>
            <a:pPr indent="0" lvl="0" marL="0" marR="0" rtl="0" algn="l">
              <a:lnSpc>
                <a:spcPct val="100000"/>
              </a:lnSpc>
              <a:spcBef>
                <a:spcPts val="0"/>
              </a:spcBef>
              <a:spcAft>
                <a:spcPts val="0"/>
              </a:spcAft>
              <a:buClr>
                <a:schemeClr val="lt1"/>
              </a:buClr>
              <a:buFont typeface="Calibri"/>
              <a:buNone/>
            </a:pPr>
            <a:r>
              <a:rPr b="0" i="0" lang="en" sz="4398" u="none" cap="none" strike="noStrike">
                <a:solidFill>
                  <a:schemeClr val="lt1"/>
                </a:solidFill>
                <a:latin typeface="Calibri"/>
                <a:ea typeface="Calibri"/>
                <a:cs typeface="Calibri"/>
                <a:sym typeface="Calibri"/>
              </a:rPr>
              <a:t>Next Video</a:t>
            </a:r>
            <a:endParaRPr b="0" i="0" sz="4398" u="none" cap="none" strike="noStrike">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