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7" r:id="rId3"/>
    <p:sldId id="268" r:id="rId4"/>
    <p:sldId id="269" r:id="rId5"/>
    <p:sldId id="270" r:id="rId6"/>
    <p:sldId id="271" r:id="rId7"/>
    <p:sldId id="265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108" d="100"/>
          <a:sy n="108" d="100"/>
        </p:scale>
        <p:origin x="55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Intro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Course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In this course we will create 10 different applications using React.js and the Flux architecture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10 Sections / Projects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 – 7 Lectures Per Section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Lectures include 1 video and any project files from that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Should Know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10360501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HTML / CSS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JavaScript – At least the basics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Programming Fundamentals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JQuery /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Technologies &amp; Concepts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41135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Application UI / Views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Data Stores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Events &amp; Actions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Unidirectional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JQuery &amp; Ajax</a:t>
            </a: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5713412" y="1981200"/>
            <a:ext cx="64008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dirty="0" smtClean="0"/>
              <a:t>NoSQL - Firebase / MongoLab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dirty="0" smtClean="0"/>
              <a:t>HTML5 LocalStorage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dirty="0" smtClean="0"/>
              <a:t>JSON APIs – Github, DuckDuckGo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dirty="0" smtClean="0"/>
              <a:t>Application State &amp;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Projects Overview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180330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Bootstrap React Components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Github Profile Viewer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Quick Quiz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MovieFind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Contact List</a:t>
            </a: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371089" y="1905000"/>
            <a:ext cx="518033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Stickypad Notes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InfoFinder Search Engine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Youtube Gallery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Socket.io Chat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Workout 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3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121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Projects Using React.js &amp; Flux</vt:lpstr>
      <vt:lpstr>Course Description</vt:lpstr>
      <vt:lpstr>What You Should Know</vt:lpstr>
      <vt:lpstr>Technologies &amp; Concepts</vt:lpstr>
      <vt:lpstr>Projects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2016-02-09T21:09:15Z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