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 varScale="1">
        <p:scale>
          <a:sx n="100" d="100"/>
          <a:sy n="100" d="100"/>
        </p:scale>
        <p:origin x="108" y="2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Using React.js &amp; Flux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55717" y="5613819"/>
            <a:ext cx="2133600" cy="10972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638800"/>
            <a:ext cx="1645921" cy="8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8: YouTube Gallery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10360501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FluxBoiler Setup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Persist data to Firebase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Add and Remove Videos  using video ID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1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9: Socket.io Chat App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10360501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Webpack Config &amp; Setup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Socket.io &amp; Socket.io-client module Setup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Connecting &amp; Disconnecting Websockets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Emitting Websocket Events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Username Functionality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9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10: Workout Logger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10360501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Browserify &amp; Gulp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Mobile Friendly Design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LocalStorage API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Add &amp; Remove Workouts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9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590800"/>
            <a:ext cx="2663295" cy="13696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683886"/>
            <a:ext cx="2054543" cy="10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Congrats!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10360501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You are done! You have created 10 React.js / Flux applications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Take what you have learned here and apply it to build even bigger and better applications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Lets Recap…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1: Bootstrap Components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10360501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 to React.js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Your First React Component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Adding Props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Working With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0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2: Github Profile Viewer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10360501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Setup &amp; Working With Webpack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Webpack Dev Server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Making AJAX Requests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Nested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45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3: Quick Quiz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10360501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ES6 / ES2015 Syntax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Worked More With State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Mapping Through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Indexes &amp;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6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4: MovieFind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10360501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Flux 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Gulp Tasks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Browserify and Reactify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Working With OMDB api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Search Form and Results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7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5: ContactList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10360501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Persisting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Using Firebase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Flux Boilerplate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Actions &amp; Stores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6: Stickypad Notes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10360501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Persisting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MongoLab Setup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MongoLab Data API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Add &amp; Remove Notes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1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7: InfoFinder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10360501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FluxBoiler Setup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Search Form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Duckduckgo API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Displaying Results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1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214</Words>
  <Application>Microsoft Office PowerPoint</Application>
  <PresentationFormat>Custom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Projects Using React.js &amp; Flux</vt:lpstr>
      <vt:lpstr>Congrats!</vt:lpstr>
      <vt:lpstr>Project 1: Bootstrap Components</vt:lpstr>
      <vt:lpstr>Project 2: Github Profile Viewer</vt:lpstr>
      <vt:lpstr>Project 3: Quick Quiz</vt:lpstr>
      <vt:lpstr>Project 4: MovieFind</vt:lpstr>
      <vt:lpstr>Project 5: ContactList</vt:lpstr>
      <vt:lpstr>Project 6: Stickypad Notes</vt:lpstr>
      <vt:lpstr>Project 7: InfoFinder</vt:lpstr>
      <vt:lpstr>Project 8: YouTube Gallery</vt:lpstr>
      <vt:lpstr>Project 9: Socket.io Chat App</vt:lpstr>
      <vt:lpstr>Project 10: Workout Logger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2016-02-09T20:57:12Z</dcterms:created>
  <dcterms:modified xsi:type="dcterms:W3CDTF">2016-02-10T16:17:38Z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