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8"/>
  </p:notesMasterIdLst>
  <p:handoutMasterIdLst>
    <p:handoutMasterId r:id="rId9"/>
  </p:handoutMasterIdLst>
  <p:sldIdLst>
    <p:sldId id="257" r:id="rId3"/>
    <p:sldId id="268" r:id="rId4"/>
    <p:sldId id="269" r:id="rId5"/>
    <p:sldId id="270" r:id="rId6"/>
    <p:sldId id="265" r:id="rId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>
      <p:cViewPr varScale="1">
        <p:scale>
          <a:sx n="122" d="100"/>
          <a:sy n="122" d="100"/>
        </p:scale>
        <p:origin x="150" y="9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2/10/2016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2/10/2016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2/10/2016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2/10/2016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2/10/2016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2/10/2016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2/10/2016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2/10/2016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2/10/2016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2/10/2016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2/10/2016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2/10/2016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2/10/2016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2/10/2016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Projects Using React.js &amp; Flux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Project 9: SockChat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9755717" y="5613819"/>
            <a:ext cx="2133600" cy="109728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6812" y="5638800"/>
            <a:ext cx="1645921" cy="822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Project Description</a:t>
            </a:r>
            <a:endParaRPr lang="en-US" sz="48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905000"/>
            <a:ext cx="5485130" cy="446227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A chat application that provides real-time function using websockets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014704"/>
            <a:ext cx="4873790" cy="3090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Project Lectures</a:t>
            </a:r>
            <a:endParaRPr lang="en-US" sz="48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2" y="1905000"/>
            <a:ext cx="9447529" cy="4462272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Section Intro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err="1" smtClean="0"/>
              <a:t>Webpack</a:t>
            </a:r>
            <a:r>
              <a:rPr lang="en-US" dirty="0" smtClean="0"/>
              <a:t> &amp; React Setup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Server Connection Setup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Adding Messages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Display messages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Username Functionality</a:t>
            </a:r>
          </a:p>
        </p:txBody>
      </p:sp>
    </p:spTree>
    <p:extLst>
      <p:ext uri="{BB962C8B-B14F-4D97-AF65-F5344CB8AC3E}">
        <p14:creationId xmlns:p14="http://schemas.microsoft.com/office/powerpoint/2010/main" val="1862324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What You Will Learn</a:t>
            </a:r>
            <a:endParaRPr lang="en-US" sz="48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2" y="1905000"/>
            <a:ext cx="9447529" cy="446227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How to setup a simple Node.js Express server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How to setup and use socket.io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How to use socket.io-client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Emit Events through websockets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933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4570412" y="2590800"/>
            <a:ext cx="2663295" cy="136969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508" y="2683886"/>
            <a:ext cx="2054543" cy="102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33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0</TotalTime>
  <Words>63</Words>
  <Application>Microsoft Office PowerPoint</Application>
  <PresentationFormat>Custom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Tech 16x9</vt:lpstr>
      <vt:lpstr>Projects Using React.js &amp; Flux</vt:lpstr>
      <vt:lpstr>Project Description</vt:lpstr>
      <vt:lpstr>Project Lectures</vt:lpstr>
      <vt:lpstr>What You Will Learn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2016-02-09T20:57:12Z</dcterms:created>
  <dcterms:modified xsi:type="dcterms:W3CDTF">2016-02-10T18:29:38Z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