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257" r:id="rId3"/>
    <p:sldId id="268" r:id="rId4"/>
    <p:sldId id="269" r:id="rId5"/>
    <p:sldId id="270" r:id="rId6"/>
    <p:sldId id="265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100" d="100"/>
          <a:sy n="100" d="100"/>
        </p:scale>
        <p:origin x="108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Using React.js &amp; Flux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10: WorkoutLogger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755717" y="5613819"/>
            <a:ext cx="2133600" cy="109728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812" y="5638800"/>
            <a:ext cx="1645921" cy="8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Description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905000"/>
            <a:ext cx="5485130" cy="44622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Workout log app with a mobile-friendly interface. Uses </a:t>
            </a:r>
            <a:r>
              <a:rPr lang="en-US" dirty="0" err="1" smtClean="0"/>
              <a:t>localStorage</a:t>
            </a:r>
            <a:r>
              <a:rPr lang="en-US" dirty="0" smtClean="0"/>
              <a:t> API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600200"/>
            <a:ext cx="253501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Lectures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Section Intro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Setu</a:t>
            </a:r>
            <a:r>
              <a:rPr lang="en-US" dirty="0" smtClean="0"/>
              <a:t>p &amp; </a:t>
            </a:r>
            <a:r>
              <a:rPr lang="en-US" dirty="0" err="1" smtClean="0"/>
              <a:t>ShowForm</a:t>
            </a:r>
            <a:r>
              <a:rPr lang="en-US" dirty="0" smtClean="0"/>
              <a:t> State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AddWorkout</a:t>
            </a:r>
            <a:r>
              <a:rPr lang="en-US" dirty="0" smtClean="0"/>
              <a:t> Component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Using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Fetch &amp; Display Workouts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Deleting Workouts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You Will Learn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905000"/>
            <a:ext cx="9447529" cy="44622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How to create a simple mobile friendly Bootstrap template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to persist data to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How to fetch data and use the </a:t>
            </a:r>
            <a:r>
              <a:rPr lang="en-US" dirty="0" err="1" smtClean="0"/>
              <a:t>localStorage</a:t>
            </a:r>
            <a:r>
              <a:rPr lang="en-US" dirty="0" smtClean="0"/>
              <a:t> API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590800"/>
            <a:ext cx="2663295" cy="136969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683886"/>
            <a:ext cx="2054543" cy="10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68</Words>
  <Application>Microsoft Office PowerPoint</Application>
  <PresentationFormat>Custom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Tech 16x9</vt:lpstr>
      <vt:lpstr>Projects Using React.js &amp; Flux</vt:lpstr>
      <vt:lpstr>Project Description</vt:lpstr>
      <vt:lpstr>Project Lectures</vt:lpstr>
      <vt:lpstr>What You Will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2016-02-09T20:57:12Z</dcterms:created>
  <dcterms:modified xsi:type="dcterms:W3CDTF">2016-02-10T16:52:56Z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