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1: Bootstrap Components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We will take the markup for the Bootstrap NavBar and Jumbotron and turn them into React components with props, states and more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286000"/>
            <a:ext cx="4617522" cy="27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Setup React &amp; Bootstrap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React Components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Component Props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Working With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setup a simple react component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use props and propTypes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use state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Lifecycle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74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2016-02-10T16:23:41Z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