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3: Quick Quiz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 app that will display questions from a JSON state object and let you answer 1 by 1 and show the results at the end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362200"/>
            <a:ext cx="480646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App Component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QuestionList &amp; Question Components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Quiz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work with and set states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map through state objects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use conditionals to output correct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75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2016-02-10T16:29:55Z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