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4: MovieFind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 application that will let you search for movies in the IMDB database and show info and link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60" y="1895475"/>
            <a:ext cx="4545624" cy="2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Flux Structure &amp; Gulp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Flux Setup &amp; Preparation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SearchForm Component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Working With the API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Display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use Gulp tasks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compile 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work with the OMDB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 With JSON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73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2016-02-10T16:34:06Z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