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68" r:id="rId4"/>
    <p:sldId id="269" r:id="rId5"/>
    <p:sldId id="270" r:id="rId6"/>
    <p:sldId id="265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100" d="100"/>
          <a:sy n="100" d="100"/>
        </p:scale>
        <p:origin x="108" y="2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Using React.js &amp; Flux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5: </a:t>
            </a:r>
            <a:r>
              <a:rPr lang="en-US" dirty="0" err="1" smtClean="0"/>
              <a:t>ContactList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55717" y="5613819"/>
            <a:ext cx="2133600" cy="10972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638800"/>
            <a:ext cx="1645921" cy="8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Description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5485130" cy="44622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An application that </a:t>
            </a:r>
            <a:r>
              <a:rPr lang="en-US" dirty="0" smtClean="0"/>
              <a:t>allows you to add, update and delete contacts and persist data to Firebase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18" y="1905000"/>
            <a:ext cx="492662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Lectures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Section Intro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Flux Boilerplate Setup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Adding Contacts to Store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Listing &amp; Deleting Contacts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Edit &amp; Update Contacts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You Will Learn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to </a:t>
            </a:r>
            <a:r>
              <a:rPr lang="en-US" dirty="0" smtClean="0"/>
              <a:t>add &amp; remove data from Firebase &amp; store</a:t>
            </a:r>
          </a:p>
          <a:p>
            <a:pPr>
              <a:lnSpc>
                <a:spcPct val="150000"/>
              </a:lnSpc>
            </a:pPr>
            <a:r>
              <a:rPr lang="en-US" dirty="0"/>
              <a:t>How to </a:t>
            </a:r>
            <a:r>
              <a:rPr lang="en-US" dirty="0" smtClean="0"/>
              <a:t>edit &amp; delete data </a:t>
            </a:r>
            <a:r>
              <a:rPr lang="en-US" dirty="0"/>
              <a:t>from Firebase &amp; </a:t>
            </a:r>
            <a:r>
              <a:rPr lang="en-US" dirty="0" smtClean="0"/>
              <a:t>store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 with more advanced state &amp; prop data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590800"/>
            <a:ext cx="2663295" cy="13696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683886"/>
            <a:ext cx="2054543" cy="10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79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Projects Using React.js &amp; Flux</vt:lpstr>
      <vt:lpstr>Project Description</vt:lpstr>
      <vt:lpstr>Project Lectures</vt:lpstr>
      <vt:lpstr>What You Will Learn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2016-02-09T20:57:12Z</dcterms:created>
  <dcterms:modified xsi:type="dcterms:W3CDTF">2016-02-10T16:37:52Z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