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22" d="100"/>
          <a:sy n="122" d="100"/>
        </p:scale>
        <p:origin x="15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6: Stickypad Notes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An application where you can create simple todos or tasks on a sticky </a:t>
            </a:r>
            <a:r>
              <a:rPr lang="en-US" dirty="0" smtClean="0"/>
              <a:t>note. Data will be persisted to </a:t>
            </a:r>
            <a:r>
              <a:rPr lang="en-US" dirty="0" err="1" smtClean="0"/>
              <a:t>MongoLab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67" y="1752600"/>
            <a:ext cx="479170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Stickypad Boilerplate Setup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AddNoteForm Component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Add &amp; Fetch Notes From MongoLab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Display StickyNotes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Delete StickyNotes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 a Flux boilerplate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a </a:t>
            </a:r>
            <a:r>
              <a:rPr lang="en-US" smtClean="0"/>
              <a:t>MongoLab account &amp; database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How to add &amp; remove data from MongoLab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 AJAX requests from API functions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80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2016-02-10T17:25:03Z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