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9" r:id="rId5"/>
    <p:sldId id="270" r:id="rId6"/>
    <p:sldId id="26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22" d="100"/>
          <a:sy n="122" d="100"/>
        </p:scale>
        <p:origin x="15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7: InfoFinder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5485130" cy="4462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InfoFinder is a search engine that is powered by the </a:t>
            </a:r>
            <a:r>
              <a:rPr lang="en-US" dirty="0" err="1" smtClean="0"/>
              <a:t>Duckduckgo</a:t>
            </a:r>
            <a:r>
              <a:rPr lang="en-US" dirty="0" smtClean="0"/>
              <a:t> API. It simply returns results using a GET request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3" y="1885950"/>
            <a:ext cx="528710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Lectures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Section Intro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FluxBoiler</a:t>
            </a:r>
            <a:r>
              <a:rPr lang="en-US" dirty="0" smtClean="0"/>
              <a:t> Setup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Search Form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Fetch Data From API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Display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You Will Learn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Create a Flux boilerplate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fetch data from Duckduckgo.com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display and map </a:t>
            </a:r>
            <a:r>
              <a:rPr lang="en-US" smtClean="0"/>
              <a:t>through results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67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Projects Using React.js &amp; Flux</vt:lpstr>
      <vt:lpstr>Project Description</vt:lpstr>
      <vt:lpstr>Project Lectures</vt:lpstr>
      <vt:lpstr>What You Will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2016-02-10T18:25:16Z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