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257" r:id="rId3"/>
    <p:sldId id="268" r:id="rId4"/>
    <p:sldId id="269" r:id="rId5"/>
    <p:sldId id="270" r:id="rId6"/>
    <p:sldId id="265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>
      <p:cViewPr varScale="1">
        <p:scale>
          <a:sx n="100" d="100"/>
          <a:sy n="100" d="100"/>
        </p:scale>
        <p:origin x="108" y="26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2/10/2016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Projects Using React.js &amp; Flux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8: </a:t>
            </a:r>
            <a:r>
              <a:rPr lang="en-US" dirty="0" err="1" smtClean="0"/>
              <a:t>Youtube</a:t>
            </a:r>
            <a:r>
              <a:rPr lang="en-US" dirty="0" smtClean="0"/>
              <a:t> Gallery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755717" y="5613819"/>
            <a:ext cx="2133600" cy="109728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12" y="5638800"/>
            <a:ext cx="1645921" cy="82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 Description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905000"/>
            <a:ext cx="5485130" cy="44622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Simple gallery to add </a:t>
            </a:r>
            <a:r>
              <a:rPr lang="en-US" dirty="0" err="1" smtClean="0"/>
              <a:t>Youtube</a:t>
            </a:r>
            <a:r>
              <a:rPr lang="en-US" dirty="0" smtClean="0"/>
              <a:t> videos with custom titles and descriptions using the ID in the </a:t>
            </a:r>
            <a:r>
              <a:rPr lang="en-US" dirty="0" err="1" smtClean="0"/>
              <a:t>Youtube</a:t>
            </a:r>
            <a:r>
              <a:rPr lang="en-US" dirty="0" smtClean="0"/>
              <a:t> URL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1905000"/>
            <a:ext cx="4806461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 Lectures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905000"/>
            <a:ext cx="9447529" cy="446227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Section Intro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FluxBoiler</a:t>
            </a:r>
            <a:r>
              <a:rPr lang="en-US" dirty="0" smtClean="0"/>
              <a:t> </a:t>
            </a:r>
            <a:r>
              <a:rPr lang="en-US" dirty="0" smtClean="0"/>
              <a:t>Setup &amp; Add Video Form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Persist Data to Firebase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Displaying Videos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Deleting Videos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2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You Will Learn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905000"/>
            <a:ext cx="9447529" cy="44622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Create a Flux boilerplate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How to </a:t>
            </a:r>
            <a:r>
              <a:rPr lang="en-US" dirty="0" smtClean="0"/>
              <a:t>persist video data to Firebase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How </a:t>
            </a:r>
            <a:r>
              <a:rPr lang="en-US" dirty="0" smtClean="0"/>
              <a:t>to display and map through </a:t>
            </a:r>
            <a:r>
              <a:rPr lang="en-US" dirty="0" smtClean="0"/>
              <a:t>video data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3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570412" y="2590800"/>
            <a:ext cx="2663295" cy="136969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508" y="2683886"/>
            <a:ext cx="2054543" cy="10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71</Words>
  <Application>Microsoft Office PowerPoint</Application>
  <PresentationFormat>Custom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Tech 16x9</vt:lpstr>
      <vt:lpstr>Projects Using React.js &amp; Flux</vt:lpstr>
      <vt:lpstr>Project Description</vt:lpstr>
      <vt:lpstr>Project Lectures</vt:lpstr>
      <vt:lpstr>What You Will Learn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2016-02-09T20:57:12Z</dcterms:created>
  <dcterms:modified xsi:type="dcterms:W3CDTF">2016-02-10T16:47:12Z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