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layout2.xml" ContentType="application/vnd.openxmlformats-officedocument.drawingml.diagramLayout+xml"/>
  <Override PartName="/ppt/diagrams/quickStyle2.xml" ContentType="application/vnd.openxmlformats-officedocument.drawingml.diagramStyle+xml"/>
  <Override PartName="/ppt/diagrams/quickStyle1.xml" ContentType="application/vnd.openxmlformats-officedocument.drawingml.diagramStyle+xml"/>
  <Override PartName="/ppt/diagrams/drawing1.xml" ContentType="application/vnd.ms-office.drawingml.diagramDrawing+xml"/>
  <Override PartName="/ppt/diagrams/colors2.xml" ContentType="application/vnd.openxmlformats-officedocument.drawingml.diagramColors+xml"/>
  <Override PartName="/ppt/diagrams/drawing2.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9" r:id="rId3"/>
    <p:sldId id="260" r:id="rId4"/>
    <p:sldId id="263" r:id="rId5"/>
    <p:sldId id="264" r:id="rId6"/>
    <p:sldId id="265" r:id="rId7"/>
    <p:sldId id="266" r:id="rId8"/>
    <p:sldId id="267"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85427" autoAdjust="0"/>
  </p:normalViewPr>
  <p:slideViewPr>
    <p:cSldViewPr snapToGrid="0">
      <p:cViewPr varScale="1">
        <p:scale>
          <a:sx n="83" d="100"/>
          <a:sy n="83" d="100"/>
        </p:scale>
        <p:origin x="4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75DAD-F1E4-4892-9411-E4E59A1E6A52}" type="doc">
      <dgm:prSet loTypeId="urn:microsoft.com/office/officeart/2009/3/layout/BlockDescendingList" loCatId="list" qsTypeId="urn:microsoft.com/office/officeart/2005/8/quickstyle/simple1" qsCatId="simple" csTypeId="urn:microsoft.com/office/officeart/2005/8/colors/colorful1" csCatId="colorful"/>
      <dgm:spPr/>
      <dgm:t>
        <a:bodyPr/>
        <a:lstStyle/>
        <a:p>
          <a:endParaRPr lang="en-US"/>
        </a:p>
      </dgm:t>
    </dgm:pt>
    <dgm:pt modelId="{47B1F6EE-039B-4CB4-B02F-60666E084CAD}">
      <dgm:prSet/>
      <dgm:spPr/>
      <dgm:t>
        <a:bodyPr/>
        <a:lstStyle/>
        <a:p>
          <a:r>
            <a:rPr lang="en-US" b="0" i="0" dirty="0">
              <a:solidFill>
                <a:schemeClr val="tx1"/>
              </a:solidFill>
            </a:rPr>
            <a:t>Non-Linear Transformation</a:t>
          </a:r>
          <a:endParaRPr lang="en-US" dirty="0">
            <a:solidFill>
              <a:schemeClr val="tx1"/>
            </a:solidFill>
          </a:endParaRPr>
        </a:p>
      </dgm:t>
    </dgm:pt>
    <dgm:pt modelId="{0D509B8E-5ECF-452F-AC3C-3D6854A67803}" type="parTrans" cxnId="{3A74310F-E73C-4439-82F2-3CF32931C4CA}">
      <dgm:prSet/>
      <dgm:spPr/>
      <dgm:t>
        <a:bodyPr/>
        <a:lstStyle/>
        <a:p>
          <a:endParaRPr lang="en-US">
            <a:solidFill>
              <a:schemeClr val="tx1"/>
            </a:solidFill>
          </a:endParaRPr>
        </a:p>
      </dgm:t>
    </dgm:pt>
    <dgm:pt modelId="{035E4E67-894E-4234-92EC-5901E905A4DA}" type="sibTrans" cxnId="{3A74310F-E73C-4439-82F2-3CF32931C4CA}">
      <dgm:prSet/>
      <dgm:spPr/>
      <dgm:t>
        <a:bodyPr/>
        <a:lstStyle/>
        <a:p>
          <a:endParaRPr lang="en-US">
            <a:solidFill>
              <a:schemeClr val="tx1"/>
            </a:solidFill>
          </a:endParaRPr>
        </a:p>
      </dgm:t>
    </dgm:pt>
    <dgm:pt modelId="{B92AE82F-61BC-4276-839C-8C67E564DEF5}">
      <dgm:prSet/>
      <dgm:spPr/>
      <dgm:t>
        <a:bodyPr/>
        <a:lstStyle/>
        <a:p>
          <a:r>
            <a:rPr lang="en-US" b="0" i="0">
              <a:solidFill>
                <a:schemeClr val="tx1"/>
              </a:solidFill>
            </a:rPr>
            <a:t>Representation Learning </a:t>
          </a:r>
          <a:endParaRPr lang="en-US">
            <a:solidFill>
              <a:schemeClr val="tx1"/>
            </a:solidFill>
          </a:endParaRPr>
        </a:p>
      </dgm:t>
    </dgm:pt>
    <dgm:pt modelId="{1495C811-DB14-47FA-A58D-E7DB49E259AB}" type="parTrans" cxnId="{3E7F8BAD-6893-4F8C-AE7D-67B793A144E6}">
      <dgm:prSet/>
      <dgm:spPr/>
      <dgm:t>
        <a:bodyPr/>
        <a:lstStyle/>
        <a:p>
          <a:endParaRPr lang="en-US">
            <a:solidFill>
              <a:schemeClr val="tx1"/>
            </a:solidFill>
          </a:endParaRPr>
        </a:p>
      </dgm:t>
    </dgm:pt>
    <dgm:pt modelId="{39176BD5-DE60-4477-B2DC-1EDBA45A35F4}" type="sibTrans" cxnId="{3E7F8BAD-6893-4F8C-AE7D-67B793A144E6}">
      <dgm:prSet/>
      <dgm:spPr/>
      <dgm:t>
        <a:bodyPr/>
        <a:lstStyle/>
        <a:p>
          <a:endParaRPr lang="en-US">
            <a:solidFill>
              <a:schemeClr val="tx1"/>
            </a:solidFill>
          </a:endParaRPr>
        </a:p>
      </dgm:t>
    </dgm:pt>
    <dgm:pt modelId="{0DBF854A-784B-4826-B3B7-971733B7DCD1}">
      <dgm:prSet/>
      <dgm:spPr/>
      <dgm:t>
        <a:bodyPr/>
        <a:lstStyle/>
        <a:p>
          <a:r>
            <a:rPr lang="en-US" b="0" i="0">
              <a:solidFill>
                <a:schemeClr val="tx1"/>
              </a:solidFill>
            </a:rPr>
            <a:t>Sequence Modelling</a:t>
          </a:r>
          <a:endParaRPr lang="en-US">
            <a:solidFill>
              <a:schemeClr val="tx1"/>
            </a:solidFill>
          </a:endParaRPr>
        </a:p>
      </dgm:t>
    </dgm:pt>
    <dgm:pt modelId="{37CBEEFE-7ACD-4159-A828-CC848592D6D4}" type="parTrans" cxnId="{C6434441-FAEA-4198-8565-9B471C67AF40}">
      <dgm:prSet/>
      <dgm:spPr/>
      <dgm:t>
        <a:bodyPr/>
        <a:lstStyle/>
        <a:p>
          <a:endParaRPr lang="en-US">
            <a:solidFill>
              <a:schemeClr val="tx1"/>
            </a:solidFill>
          </a:endParaRPr>
        </a:p>
      </dgm:t>
    </dgm:pt>
    <dgm:pt modelId="{59AFE8BF-9F60-45B3-AD52-9AB3FE249B5F}" type="sibTrans" cxnId="{C6434441-FAEA-4198-8565-9B471C67AF40}">
      <dgm:prSet/>
      <dgm:spPr/>
      <dgm:t>
        <a:bodyPr/>
        <a:lstStyle/>
        <a:p>
          <a:endParaRPr lang="en-US">
            <a:solidFill>
              <a:schemeClr val="tx1"/>
            </a:solidFill>
          </a:endParaRPr>
        </a:p>
      </dgm:t>
    </dgm:pt>
    <dgm:pt modelId="{F1D1E3A5-2213-44D9-8E52-E06E8E2A5A2D}">
      <dgm:prSet/>
      <dgm:spPr/>
      <dgm:t>
        <a:bodyPr/>
        <a:lstStyle/>
        <a:p>
          <a:r>
            <a:rPr lang="en-US" b="0" i="0">
              <a:solidFill>
                <a:schemeClr val="tx1"/>
              </a:solidFill>
            </a:rPr>
            <a:t>Flexibility</a:t>
          </a:r>
          <a:endParaRPr lang="en-US">
            <a:solidFill>
              <a:schemeClr val="tx1"/>
            </a:solidFill>
          </a:endParaRPr>
        </a:p>
      </dgm:t>
    </dgm:pt>
    <dgm:pt modelId="{F5DF01C2-D74B-4ECB-BD8C-8EE6EB6DB7F8}" type="parTrans" cxnId="{FC455B9C-773E-4461-83B0-EEE79EF5EC2E}">
      <dgm:prSet/>
      <dgm:spPr/>
      <dgm:t>
        <a:bodyPr/>
        <a:lstStyle/>
        <a:p>
          <a:endParaRPr lang="en-US">
            <a:solidFill>
              <a:schemeClr val="tx1"/>
            </a:solidFill>
          </a:endParaRPr>
        </a:p>
      </dgm:t>
    </dgm:pt>
    <dgm:pt modelId="{C0621437-0ADF-44D1-B525-2B987451F32A}" type="sibTrans" cxnId="{FC455B9C-773E-4461-83B0-EEE79EF5EC2E}">
      <dgm:prSet/>
      <dgm:spPr/>
      <dgm:t>
        <a:bodyPr/>
        <a:lstStyle/>
        <a:p>
          <a:endParaRPr lang="en-US">
            <a:solidFill>
              <a:schemeClr val="tx1"/>
            </a:solidFill>
          </a:endParaRPr>
        </a:p>
      </dgm:t>
    </dgm:pt>
    <dgm:pt modelId="{698C8B42-1A8B-4BFA-B359-04DE75337CE5}" type="pres">
      <dgm:prSet presAssocID="{B4B75DAD-F1E4-4892-9411-E4E59A1E6A52}" presName="Name0" presStyleCnt="0">
        <dgm:presLayoutVars>
          <dgm:chMax val="7"/>
          <dgm:chPref val="7"/>
          <dgm:dir/>
          <dgm:animLvl val="lvl"/>
        </dgm:presLayoutVars>
      </dgm:prSet>
      <dgm:spPr/>
    </dgm:pt>
    <dgm:pt modelId="{3A76C01C-B1BC-49CC-8339-395B159DDACF}" type="pres">
      <dgm:prSet presAssocID="{47B1F6EE-039B-4CB4-B02F-60666E084CAD}" presName="parentText_1" presStyleLbl="node1" presStyleIdx="0" presStyleCnt="4">
        <dgm:presLayoutVars>
          <dgm:chMax val="1"/>
          <dgm:chPref val="1"/>
          <dgm:bulletEnabled val="1"/>
        </dgm:presLayoutVars>
      </dgm:prSet>
      <dgm:spPr/>
    </dgm:pt>
    <dgm:pt modelId="{F2078371-91EF-4DEB-846A-E7FA93072657}" type="pres">
      <dgm:prSet presAssocID="{47B1F6EE-039B-4CB4-B02F-60666E084CAD}" presName="childText_1" presStyleLbl="node1" presStyleIdx="0" presStyleCnt="4">
        <dgm:presLayoutVars>
          <dgm:chMax val="0"/>
          <dgm:chPref val="0"/>
          <dgm:bulletEnabled val="1"/>
        </dgm:presLayoutVars>
      </dgm:prSet>
      <dgm:spPr/>
    </dgm:pt>
    <dgm:pt modelId="{8E62CB13-95E1-4184-8536-6142356DD0F0}" type="pres">
      <dgm:prSet presAssocID="{47B1F6EE-039B-4CB4-B02F-60666E084CAD}" presName="accentShape_1" presStyleCnt="0"/>
      <dgm:spPr/>
    </dgm:pt>
    <dgm:pt modelId="{D82AF5C1-1E67-4D97-AE0B-5CC424B6D353}" type="pres">
      <dgm:prSet presAssocID="{47B1F6EE-039B-4CB4-B02F-60666E084CAD}" presName="imageRepeatNode" presStyleLbl="node1" presStyleIdx="0" presStyleCnt="4"/>
      <dgm:spPr/>
    </dgm:pt>
    <dgm:pt modelId="{CC1776E6-AC45-4BDB-BDD5-4BEC0BF0E1F7}" type="pres">
      <dgm:prSet presAssocID="{B92AE82F-61BC-4276-839C-8C67E564DEF5}" presName="parentText_2" presStyleLbl="node1" presStyleIdx="0" presStyleCnt="4">
        <dgm:presLayoutVars>
          <dgm:chMax val="1"/>
          <dgm:chPref val="1"/>
          <dgm:bulletEnabled val="1"/>
        </dgm:presLayoutVars>
      </dgm:prSet>
      <dgm:spPr/>
    </dgm:pt>
    <dgm:pt modelId="{FB6F47E6-EE8A-4DCF-BE99-97264263AC02}" type="pres">
      <dgm:prSet presAssocID="{B92AE82F-61BC-4276-839C-8C67E564DEF5}" presName="childText_2" presStyleLbl="node1" presStyleIdx="0" presStyleCnt="4">
        <dgm:presLayoutVars>
          <dgm:chMax val="0"/>
          <dgm:chPref val="0"/>
          <dgm:bulletEnabled val="1"/>
        </dgm:presLayoutVars>
      </dgm:prSet>
      <dgm:spPr/>
    </dgm:pt>
    <dgm:pt modelId="{23F8BF02-47BD-416B-821D-DE0FDADC6BDF}" type="pres">
      <dgm:prSet presAssocID="{B92AE82F-61BC-4276-839C-8C67E564DEF5}" presName="accentShape_2" presStyleCnt="0"/>
      <dgm:spPr/>
    </dgm:pt>
    <dgm:pt modelId="{29E667C8-EFCC-48B4-ABF4-03AF6671F46C}" type="pres">
      <dgm:prSet presAssocID="{B92AE82F-61BC-4276-839C-8C67E564DEF5}" presName="imageRepeatNode" presStyleLbl="node1" presStyleIdx="1" presStyleCnt="4"/>
      <dgm:spPr/>
    </dgm:pt>
    <dgm:pt modelId="{F3147E91-85E6-4466-A81A-1F94B63176DC}" type="pres">
      <dgm:prSet presAssocID="{0DBF854A-784B-4826-B3B7-971733B7DCD1}" presName="parentText_3" presStyleLbl="node1" presStyleIdx="1" presStyleCnt="4">
        <dgm:presLayoutVars>
          <dgm:chMax val="1"/>
          <dgm:chPref val="1"/>
          <dgm:bulletEnabled val="1"/>
        </dgm:presLayoutVars>
      </dgm:prSet>
      <dgm:spPr/>
    </dgm:pt>
    <dgm:pt modelId="{B63A26FF-E909-4DF4-A1A1-ECF6BB4E0E3C}" type="pres">
      <dgm:prSet presAssocID="{0DBF854A-784B-4826-B3B7-971733B7DCD1}" presName="childText_3" presStyleLbl="node1" presStyleIdx="1" presStyleCnt="4">
        <dgm:presLayoutVars>
          <dgm:chMax val="0"/>
          <dgm:chPref val="0"/>
          <dgm:bulletEnabled val="1"/>
        </dgm:presLayoutVars>
      </dgm:prSet>
      <dgm:spPr/>
    </dgm:pt>
    <dgm:pt modelId="{E2EAF594-4E31-449E-B35E-CA2A99560B0E}" type="pres">
      <dgm:prSet presAssocID="{0DBF854A-784B-4826-B3B7-971733B7DCD1}" presName="accentShape_3" presStyleCnt="0"/>
      <dgm:spPr/>
    </dgm:pt>
    <dgm:pt modelId="{E79F672A-D51F-445A-97E0-3225CAF62995}" type="pres">
      <dgm:prSet presAssocID="{0DBF854A-784B-4826-B3B7-971733B7DCD1}" presName="imageRepeatNode" presStyleLbl="node1" presStyleIdx="2" presStyleCnt="4"/>
      <dgm:spPr/>
    </dgm:pt>
    <dgm:pt modelId="{6A983492-0C4A-4C95-AFE9-AA334C878474}" type="pres">
      <dgm:prSet presAssocID="{F1D1E3A5-2213-44D9-8E52-E06E8E2A5A2D}" presName="parentText_4" presStyleLbl="node1" presStyleIdx="2" presStyleCnt="4">
        <dgm:presLayoutVars>
          <dgm:chMax val="1"/>
          <dgm:chPref val="1"/>
          <dgm:bulletEnabled val="1"/>
        </dgm:presLayoutVars>
      </dgm:prSet>
      <dgm:spPr/>
    </dgm:pt>
    <dgm:pt modelId="{61629A9B-B406-4899-8FF1-E0AD6B392DFF}" type="pres">
      <dgm:prSet presAssocID="{F1D1E3A5-2213-44D9-8E52-E06E8E2A5A2D}" presName="childText_4" presStyleLbl="node1" presStyleIdx="2" presStyleCnt="4">
        <dgm:presLayoutVars>
          <dgm:chMax val="0"/>
          <dgm:chPref val="0"/>
          <dgm:bulletEnabled val="1"/>
        </dgm:presLayoutVars>
      </dgm:prSet>
      <dgm:spPr/>
    </dgm:pt>
    <dgm:pt modelId="{EB520948-94FF-4F77-AAC6-2993739EC4F9}" type="pres">
      <dgm:prSet presAssocID="{F1D1E3A5-2213-44D9-8E52-E06E8E2A5A2D}" presName="accentShape_4" presStyleCnt="0"/>
      <dgm:spPr/>
    </dgm:pt>
    <dgm:pt modelId="{7CC617E4-FF8E-42B7-AE8C-FCB6F2AF69B0}" type="pres">
      <dgm:prSet presAssocID="{F1D1E3A5-2213-44D9-8E52-E06E8E2A5A2D}" presName="imageRepeatNode" presStyleLbl="node1" presStyleIdx="3" presStyleCnt="4"/>
      <dgm:spPr/>
    </dgm:pt>
  </dgm:ptLst>
  <dgm:cxnLst>
    <dgm:cxn modelId="{F830460C-3835-4103-9B28-53133A2B84AD}" type="presOf" srcId="{B92AE82F-61BC-4276-839C-8C67E564DEF5}" destId="{CC1776E6-AC45-4BDB-BDD5-4BEC0BF0E1F7}" srcOrd="0" destOrd="0" presId="urn:microsoft.com/office/officeart/2009/3/layout/BlockDescendingList"/>
    <dgm:cxn modelId="{3A74310F-E73C-4439-82F2-3CF32931C4CA}" srcId="{B4B75DAD-F1E4-4892-9411-E4E59A1E6A52}" destId="{47B1F6EE-039B-4CB4-B02F-60666E084CAD}" srcOrd="0" destOrd="0" parTransId="{0D509B8E-5ECF-452F-AC3C-3D6854A67803}" sibTransId="{035E4E67-894E-4234-92EC-5901E905A4DA}"/>
    <dgm:cxn modelId="{06CF730F-C92A-47F8-BD15-12D5798E2BD1}" type="presOf" srcId="{F1D1E3A5-2213-44D9-8E52-E06E8E2A5A2D}" destId="{7CC617E4-FF8E-42B7-AE8C-FCB6F2AF69B0}" srcOrd="1" destOrd="0" presId="urn:microsoft.com/office/officeart/2009/3/layout/BlockDescendingList"/>
    <dgm:cxn modelId="{23ABBB28-5916-40E6-8F21-468C7E686525}" type="presOf" srcId="{47B1F6EE-039B-4CB4-B02F-60666E084CAD}" destId="{3A76C01C-B1BC-49CC-8339-395B159DDACF}" srcOrd="0" destOrd="0" presId="urn:microsoft.com/office/officeart/2009/3/layout/BlockDescendingList"/>
    <dgm:cxn modelId="{C6434441-FAEA-4198-8565-9B471C67AF40}" srcId="{B4B75DAD-F1E4-4892-9411-E4E59A1E6A52}" destId="{0DBF854A-784B-4826-B3B7-971733B7DCD1}" srcOrd="2" destOrd="0" parTransId="{37CBEEFE-7ACD-4159-A828-CC848592D6D4}" sibTransId="{59AFE8BF-9F60-45B3-AD52-9AB3FE249B5F}"/>
    <dgm:cxn modelId="{15F3387E-88E9-49B6-93F5-D9F2CDEF483B}" type="presOf" srcId="{B92AE82F-61BC-4276-839C-8C67E564DEF5}" destId="{29E667C8-EFCC-48B4-ABF4-03AF6671F46C}" srcOrd="1" destOrd="0" presId="urn:microsoft.com/office/officeart/2009/3/layout/BlockDescendingList"/>
    <dgm:cxn modelId="{D25F5880-7578-495F-943A-5E88CAEEC9BB}" type="presOf" srcId="{F1D1E3A5-2213-44D9-8E52-E06E8E2A5A2D}" destId="{6A983492-0C4A-4C95-AFE9-AA334C878474}" srcOrd="0" destOrd="0" presId="urn:microsoft.com/office/officeart/2009/3/layout/BlockDescendingList"/>
    <dgm:cxn modelId="{C258D284-A67F-4717-AD0D-C1705B939AA0}" type="presOf" srcId="{47B1F6EE-039B-4CB4-B02F-60666E084CAD}" destId="{D82AF5C1-1E67-4D97-AE0B-5CC424B6D353}" srcOrd="1" destOrd="0" presId="urn:microsoft.com/office/officeart/2009/3/layout/BlockDescendingList"/>
    <dgm:cxn modelId="{FC455B9C-773E-4461-83B0-EEE79EF5EC2E}" srcId="{B4B75DAD-F1E4-4892-9411-E4E59A1E6A52}" destId="{F1D1E3A5-2213-44D9-8E52-E06E8E2A5A2D}" srcOrd="3" destOrd="0" parTransId="{F5DF01C2-D74B-4ECB-BD8C-8EE6EB6DB7F8}" sibTransId="{C0621437-0ADF-44D1-B525-2B987451F32A}"/>
    <dgm:cxn modelId="{C51E1BA0-CC9F-4A9A-A24C-2511F5E496D6}" type="presOf" srcId="{0DBF854A-784B-4826-B3B7-971733B7DCD1}" destId="{E79F672A-D51F-445A-97E0-3225CAF62995}" srcOrd="1" destOrd="0" presId="urn:microsoft.com/office/officeart/2009/3/layout/BlockDescendingList"/>
    <dgm:cxn modelId="{3E7F8BAD-6893-4F8C-AE7D-67B793A144E6}" srcId="{B4B75DAD-F1E4-4892-9411-E4E59A1E6A52}" destId="{B92AE82F-61BC-4276-839C-8C67E564DEF5}" srcOrd="1" destOrd="0" parTransId="{1495C811-DB14-47FA-A58D-E7DB49E259AB}" sibTransId="{39176BD5-DE60-4477-B2DC-1EDBA45A35F4}"/>
    <dgm:cxn modelId="{38FC59CE-EBDB-4B76-8568-235C3C76D8CB}" type="presOf" srcId="{0DBF854A-784B-4826-B3B7-971733B7DCD1}" destId="{F3147E91-85E6-4466-A81A-1F94B63176DC}" srcOrd="0" destOrd="0" presId="urn:microsoft.com/office/officeart/2009/3/layout/BlockDescendingList"/>
    <dgm:cxn modelId="{FAD978E3-48B9-4EDC-81EF-A5CFE8B26A99}" type="presOf" srcId="{B4B75DAD-F1E4-4892-9411-E4E59A1E6A52}" destId="{698C8B42-1A8B-4BFA-B359-04DE75337CE5}" srcOrd="0" destOrd="0" presId="urn:microsoft.com/office/officeart/2009/3/layout/BlockDescendingList"/>
    <dgm:cxn modelId="{DB369F30-2143-48D2-8DF2-8F9F90C02A1E}" type="presParOf" srcId="{698C8B42-1A8B-4BFA-B359-04DE75337CE5}" destId="{3A76C01C-B1BC-49CC-8339-395B159DDACF}" srcOrd="0" destOrd="0" presId="urn:microsoft.com/office/officeart/2009/3/layout/BlockDescendingList"/>
    <dgm:cxn modelId="{128994E9-6EFF-4018-A3D8-53AF487EE62D}" type="presParOf" srcId="{698C8B42-1A8B-4BFA-B359-04DE75337CE5}" destId="{F2078371-91EF-4DEB-846A-E7FA93072657}" srcOrd="1" destOrd="0" presId="urn:microsoft.com/office/officeart/2009/3/layout/BlockDescendingList"/>
    <dgm:cxn modelId="{966C8823-1174-428D-B1F9-A5EF6DD13832}" type="presParOf" srcId="{698C8B42-1A8B-4BFA-B359-04DE75337CE5}" destId="{8E62CB13-95E1-4184-8536-6142356DD0F0}" srcOrd="2" destOrd="0" presId="urn:microsoft.com/office/officeart/2009/3/layout/BlockDescendingList"/>
    <dgm:cxn modelId="{60551DDB-C115-486E-974E-6EF1FFA22109}" type="presParOf" srcId="{8E62CB13-95E1-4184-8536-6142356DD0F0}" destId="{D82AF5C1-1E67-4D97-AE0B-5CC424B6D353}" srcOrd="0" destOrd="0" presId="urn:microsoft.com/office/officeart/2009/3/layout/BlockDescendingList"/>
    <dgm:cxn modelId="{0BDCCD52-D8CA-471F-983A-0660B31826A4}" type="presParOf" srcId="{698C8B42-1A8B-4BFA-B359-04DE75337CE5}" destId="{CC1776E6-AC45-4BDB-BDD5-4BEC0BF0E1F7}" srcOrd="3" destOrd="0" presId="urn:microsoft.com/office/officeart/2009/3/layout/BlockDescendingList"/>
    <dgm:cxn modelId="{C2E061D2-DE59-478D-92BA-63A9C69095DB}" type="presParOf" srcId="{698C8B42-1A8B-4BFA-B359-04DE75337CE5}" destId="{FB6F47E6-EE8A-4DCF-BE99-97264263AC02}" srcOrd="4" destOrd="0" presId="urn:microsoft.com/office/officeart/2009/3/layout/BlockDescendingList"/>
    <dgm:cxn modelId="{C82B708C-1D83-4F5A-861D-4A06C98BC8AA}" type="presParOf" srcId="{698C8B42-1A8B-4BFA-B359-04DE75337CE5}" destId="{23F8BF02-47BD-416B-821D-DE0FDADC6BDF}" srcOrd="5" destOrd="0" presId="urn:microsoft.com/office/officeart/2009/3/layout/BlockDescendingList"/>
    <dgm:cxn modelId="{DDD41F5D-D1AB-4058-9978-CA0123A6E584}" type="presParOf" srcId="{23F8BF02-47BD-416B-821D-DE0FDADC6BDF}" destId="{29E667C8-EFCC-48B4-ABF4-03AF6671F46C}" srcOrd="0" destOrd="0" presId="urn:microsoft.com/office/officeart/2009/3/layout/BlockDescendingList"/>
    <dgm:cxn modelId="{60FB4336-E015-4F44-87D6-7FBFBE5EE508}" type="presParOf" srcId="{698C8B42-1A8B-4BFA-B359-04DE75337CE5}" destId="{F3147E91-85E6-4466-A81A-1F94B63176DC}" srcOrd="6" destOrd="0" presId="urn:microsoft.com/office/officeart/2009/3/layout/BlockDescendingList"/>
    <dgm:cxn modelId="{5369E9BA-3C9C-401D-AFE6-82F6AE4A0E08}" type="presParOf" srcId="{698C8B42-1A8B-4BFA-B359-04DE75337CE5}" destId="{B63A26FF-E909-4DF4-A1A1-ECF6BB4E0E3C}" srcOrd="7" destOrd="0" presId="urn:microsoft.com/office/officeart/2009/3/layout/BlockDescendingList"/>
    <dgm:cxn modelId="{6D9F194F-FEF9-4078-91E2-F5AD45537292}" type="presParOf" srcId="{698C8B42-1A8B-4BFA-B359-04DE75337CE5}" destId="{E2EAF594-4E31-449E-B35E-CA2A99560B0E}" srcOrd="8" destOrd="0" presId="urn:microsoft.com/office/officeart/2009/3/layout/BlockDescendingList"/>
    <dgm:cxn modelId="{687F0867-DD4B-48D4-A8C5-D2E522B204DC}" type="presParOf" srcId="{E2EAF594-4E31-449E-B35E-CA2A99560B0E}" destId="{E79F672A-D51F-445A-97E0-3225CAF62995}" srcOrd="0" destOrd="0" presId="urn:microsoft.com/office/officeart/2009/3/layout/BlockDescendingList"/>
    <dgm:cxn modelId="{E33F8A0C-EDEA-4821-830C-84FCB6E4A755}" type="presParOf" srcId="{698C8B42-1A8B-4BFA-B359-04DE75337CE5}" destId="{6A983492-0C4A-4C95-AFE9-AA334C878474}" srcOrd="9" destOrd="0" presId="urn:microsoft.com/office/officeart/2009/3/layout/BlockDescendingList"/>
    <dgm:cxn modelId="{4A5AFFF1-B574-46D4-9628-6C47410E0C0C}" type="presParOf" srcId="{698C8B42-1A8B-4BFA-B359-04DE75337CE5}" destId="{61629A9B-B406-4899-8FF1-E0AD6B392DFF}" srcOrd="10" destOrd="0" presId="urn:microsoft.com/office/officeart/2009/3/layout/BlockDescendingList"/>
    <dgm:cxn modelId="{400DFFD3-AC3D-410C-8B8C-AF3CE23E7B70}" type="presParOf" srcId="{698C8B42-1A8B-4BFA-B359-04DE75337CE5}" destId="{EB520948-94FF-4F77-AAC6-2993739EC4F9}" srcOrd="11" destOrd="0" presId="urn:microsoft.com/office/officeart/2009/3/layout/BlockDescendingList"/>
    <dgm:cxn modelId="{06C134AD-65CE-48C6-872E-1E822C59DCB8}" type="presParOf" srcId="{EB520948-94FF-4F77-AAC6-2993739EC4F9}" destId="{7CC617E4-FF8E-42B7-AE8C-FCB6F2AF69B0}" srcOrd="0" destOrd="0" presId="urn:microsoft.com/office/officeart/2009/3/layout/BlockDescending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75DAD-F1E4-4892-9411-E4E59A1E6A52}"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47B1F6EE-039B-4CB4-B02F-60666E084CAD}">
      <dgm:prSet/>
      <dgm:spPr/>
      <dgm:t>
        <a:bodyPr/>
        <a:lstStyle/>
        <a:p>
          <a:r>
            <a:rPr lang="en-US" b="0" i="0" dirty="0">
              <a:solidFill>
                <a:schemeClr val="tx1"/>
              </a:solidFill>
            </a:rPr>
            <a:t>Extensive Hyper Parameter Tuning</a:t>
          </a:r>
          <a:endParaRPr lang="en-US" dirty="0">
            <a:solidFill>
              <a:schemeClr val="tx1"/>
            </a:solidFill>
          </a:endParaRPr>
        </a:p>
      </dgm:t>
    </dgm:pt>
    <dgm:pt modelId="{0D509B8E-5ECF-452F-AC3C-3D6854A67803}" type="parTrans" cxnId="{3A74310F-E73C-4439-82F2-3CF32931C4CA}">
      <dgm:prSet/>
      <dgm:spPr/>
      <dgm:t>
        <a:bodyPr/>
        <a:lstStyle/>
        <a:p>
          <a:endParaRPr lang="en-US">
            <a:solidFill>
              <a:schemeClr val="tx1"/>
            </a:solidFill>
          </a:endParaRPr>
        </a:p>
      </dgm:t>
    </dgm:pt>
    <dgm:pt modelId="{035E4E67-894E-4234-92EC-5901E905A4DA}" type="sibTrans" cxnId="{3A74310F-E73C-4439-82F2-3CF32931C4CA}">
      <dgm:prSet/>
      <dgm:spPr/>
      <dgm:t>
        <a:bodyPr/>
        <a:lstStyle/>
        <a:p>
          <a:endParaRPr lang="en-US">
            <a:solidFill>
              <a:schemeClr val="tx1"/>
            </a:solidFill>
          </a:endParaRPr>
        </a:p>
      </dgm:t>
    </dgm:pt>
    <dgm:pt modelId="{B92AE82F-61BC-4276-839C-8C67E564DEF5}">
      <dgm:prSet/>
      <dgm:spPr/>
      <dgm:t>
        <a:bodyPr/>
        <a:lstStyle/>
        <a:p>
          <a:r>
            <a:rPr lang="en-US" dirty="0">
              <a:solidFill>
                <a:schemeClr val="tx1"/>
              </a:solidFill>
            </a:rPr>
            <a:t>Data Requirement</a:t>
          </a:r>
        </a:p>
      </dgm:t>
    </dgm:pt>
    <dgm:pt modelId="{1495C811-DB14-47FA-A58D-E7DB49E259AB}" type="parTrans" cxnId="{3E7F8BAD-6893-4F8C-AE7D-67B793A144E6}">
      <dgm:prSet/>
      <dgm:spPr/>
      <dgm:t>
        <a:bodyPr/>
        <a:lstStyle/>
        <a:p>
          <a:endParaRPr lang="en-US">
            <a:solidFill>
              <a:schemeClr val="tx1"/>
            </a:solidFill>
          </a:endParaRPr>
        </a:p>
      </dgm:t>
    </dgm:pt>
    <dgm:pt modelId="{39176BD5-DE60-4477-B2DC-1EDBA45A35F4}" type="sibTrans" cxnId="{3E7F8BAD-6893-4F8C-AE7D-67B793A144E6}">
      <dgm:prSet/>
      <dgm:spPr/>
      <dgm:t>
        <a:bodyPr/>
        <a:lstStyle/>
        <a:p>
          <a:endParaRPr lang="en-US">
            <a:solidFill>
              <a:schemeClr val="tx1"/>
            </a:solidFill>
          </a:endParaRPr>
        </a:p>
      </dgm:t>
    </dgm:pt>
    <dgm:pt modelId="{0DBF854A-784B-4826-B3B7-971733B7DCD1}">
      <dgm:prSet/>
      <dgm:spPr/>
      <dgm:t>
        <a:bodyPr/>
        <a:lstStyle/>
        <a:p>
          <a:r>
            <a:rPr lang="en-US" b="0" i="0" dirty="0">
              <a:solidFill>
                <a:schemeClr val="tx1"/>
              </a:solidFill>
            </a:rPr>
            <a:t>Interpretability</a:t>
          </a:r>
          <a:endParaRPr lang="en-US" dirty="0">
            <a:solidFill>
              <a:schemeClr val="tx1"/>
            </a:solidFill>
          </a:endParaRPr>
        </a:p>
      </dgm:t>
    </dgm:pt>
    <dgm:pt modelId="{37CBEEFE-7ACD-4159-A828-CC848592D6D4}" type="parTrans" cxnId="{C6434441-FAEA-4198-8565-9B471C67AF40}">
      <dgm:prSet/>
      <dgm:spPr/>
      <dgm:t>
        <a:bodyPr/>
        <a:lstStyle/>
        <a:p>
          <a:endParaRPr lang="en-US">
            <a:solidFill>
              <a:schemeClr val="tx1"/>
            </a:solidFill>
          </a:endParaRPr>
        </a:p>
      </dgm:t>
    </dgm:pt>
    <dgm:pt modelId="{59AFE8BF-9F60-45B3-AD52-9AB3FE249B5F}" type="sibTrans" cxnId="{C6434441-FAEA-4198-8565-9B471C67AF40}">
      <dgm:prSet/>
      <dgm:spPr/>
      <dgm:t>
        <a:bodyPr/>
        <a:lstStyle/>
        <a:p>
          <a:endParaRPr lang="en-US">
            <a:solidFill>
              <a:schemeClr val="tx1"/>
            </a:solidFill>
          </a:endParaRPr>
        </a:p>
      </dgm:t>
    </dgm:pt>
    <dgm:pt modelId="{476F91DD-1201-4332-BBF5-9804B0FDD9AA}" type="pres">
      <dgm:prSet presAssocID="{B4B75DAD-F1E4-4892-9411-E4E59A1E6A52}" presName="Name0" presStyleCnt="0">
        <dgm:presLayoutVars>
          <dgm:dir/>
          <dgm:resizeHandles val="exact"/>
        </dgm:presLayoutVars>
      </dgm:prSet>
      <dgm:spPr/>
    </dgm:pt>
    <dgm:pt modelId="{2895C5D8-B9A3-444B-B358-02BBCD95EEC6}" type="pres">
      <dgm:prSet presAssocID="{B4B75DAD-F1E4-4892-9411-E4E59A1E6A52}" presName="arrow" presStyleLbl="bgShp" presStyleIdx="0" presStyleCnt="1"/>
      <dgm:spPr/>
    </dgm:pt>
    <dgm:pt modelId="{F862B057-35D7-4375-8F6D-62924F4FCD94}" type="pres">
      <dgm:prSet presAssocID="{B4B75DAD-F1E4-4892-9411-E4E59A1E6A52}" presName="points" presStyleCnt="0"/>
      <dgm:spPr/>
    </dgm:pt>
    <dgm:pt modelId="{606671A4-0161-4833-BB9D-3B61FAA4F7B0}" type="pres">
      <dgm:prSet presAssocID="{47B1F6EE-039B-4CB4-B02F-60666E084CAD}" presName="compositeA" presStyleCnt="0"/>
      <dgm:spPr/>
    </dgm:pt>
    <dgm:pt modelId="{00F14540-73E3-4CCD-9047-B788704E4C11}" type="pres">
      <dgm:prSet presAssocID="{47B1F6EE-039B-4CB4-B02F-60666E084CAD}" presName="textA" presStyleLbl="revTx" presStyleIdx="0" presStyleCnt="3">
        <dgm:presLayoutVars>
          <dgm:bulletEnabled val="1"/>
        </dgm:presLayoutVars>
      </dgm:prSet>
      <dgm:spPr/>
    </dgm:pt>
    <dgm:pt modelId="{31BBFAD6-F502-4694-ADBB-68B28C4D4C6A}" type="pres">
      <dgm:prSet presAssocID="{47B1F6EE-039B-4CB4-B02F-60666E084CAD}" presName="circleA" presStyleLbl="node1" presStyleIdx="0" presStyleCnt="3"/>
      <dgm:spPr/>
    </dgm:pt>
    <dgm:pt modelId="{13783B3D-5CFB-4761-89C2-63F4E6DE0D49}" type="pres">
      <dgm:prSet presAssocID="{47B1F6EE-039B-4CB4-B02F-60666E084CAD}" presName="spaceA" presStyleCnt="0"/>
      <dgm:spPr/>
    </dgm:pt>
    <dgm:pt modelId="{9B370602-24F9-4F15-897D-754011E2B78C}" type="pres">
      <dgm:prSet presAssocID="{035E4E67-894E-4234-92EC-5901E905A4DA}" presName="space" presStyleCnt="0"/>
      <dgm:spPr/>
    </dgm:pt>
    <dgm:pt modelId="{6B812CDB-881A-41DE-B906-FD59BC8F2B73}" type="pres">
      <dgm:prSet presAssocID="{B92AE82F-61BC-4276-839C-8C67E564DEF5}" presName="compositeB" presStyleCnt="0"/>
      <dgm:spPr/>
    </dgm:pt>
    <dgm:pt modelId="{6F1A9218-2A9A-4F2C-ABF1-F448A8F84440}" type="pres">
      <dgm:prSet presAssocID="{B92AE82F-61BC-4276-839C-8C67E564DEF5}" presName="textB" presStyleLbl="revTx" presStyleIdx="1" presStyleCnt="3">
        <dgm:presLayoutVars>
          <dgm:bulletEnabled val="1"/>
        </dgm:presLayoutVars>
      </dgm:prSet>
      <dgm:spPr/>
    </dgm:pt>
    <dgm:pt modelId="{F54C7FB9-97F4-4D6F-83D5-EA5A07204B7E}" type="pres">
      <dgm:prSet presAssocID="{B92AE82F-61BC-4276-839C-8C67E564DEF5}" presName="circleB" presStyleLbl="node1" presStyleIdx="1" presStyleCnt="3"/>
      <dgm:spPr/>
    </dgm:pt>
    <dgm:pt modelId="{40939D43-9A67-4030-88AC-EA8F52B365DF}" type="pres">
      <dgm:prSet presAssocID="{B92AE82F-61BC-4276-839C-8C67E564DEF5}" presName="spaceB" presStyleCnt="0"/>
      <dgm:spPr/>
    </dgm:pt>
    <dgm:pt modelId="{6C550EF0-2FC0-4B2A-80C8-9898938C2007}" type="pres">
      <dgm:prSet presAssocID="{39176BD5-DE60-4477-B2DC-1EDBA45A35F4}" presName="space" presStyleCnt="0"/>
      <dgm:spPr/>
    </dgm:pt>
    <dgm:pt modelId="{35D6AE81-E340-4567-9007-7DCE3B8CA648}" type="pres">
      <dgm:prSet presAssocID="{0DBF854A-784B-4826-B3B7-971733B7DCD1}" presName="compositeA" presStyleCnt="0"/>
      <dgm:spPr/>
    </dgm:pt>
    <dgm:pt modelId="{BA60E502-5976-44E5-9A95-3879204BAE89}" type="pres">
      <dgm:prSet presAssocID="{0DBF854A-784B-4826-B3B7-971733B7DCD1}" presName="textA" presStyleLbl="revTx" presStyleIdx="2" presStyleCnt="3">
        <dgm:presLayoutVars>
          <dgm:bulletEnabled val="1"/>
        </dgm:presLayoutVars>
      </dgm:prSet>
      <dgm:spPr/>
    </dgm:pt>
    <dgm:pt modelId="{BFEDAA0F-4F83-4FDB-A1FB-A846E95667F2}" type="pres">
      <dgm:prSet presAssocID="{0DBF854A-784B-4826-B3B7-971733B7DCD1}" presName="circleA" presStyleLbl="node1" presStyleIdx="2" presStyleCnt="3"/>
      <dgm:spPr/>
    </dgm:pt>
    <dgm:pt modelId="{641EEE00-8592-4DC9-B72C-0B104D0C76FF}" type="pres">
      <dgm:prSet presAssocID="{0DBF854A-784B-4826-B3B7-971733B7DCD1}" presName="spaceA" presStyleCnt="0"/>
      <dgm:spPr/>
    </dgm:pt>
  </dgm:ptLst>
  <dgm:cxnLst>
    <dgm:cxn modelId="{3A74310F-E73C-4439-82F2-3CF32931C4CA}" srcId="{B4B75DAD-F1E4-4892-9411-E4E59A1E6A52}" destId="{47B1F6EE-039B-4CB4-B02F-60666E084CAD}" srcOrd="0" destOrd="0" parTransId="{0D509B8E-5ECF-452F-AC3C-3D6854A67803}" sibTransId="{035E4E67-894E-4234-92EC-5901E905A4DA}"/>
    <dgm:cxn modelId="{8C96BC1C-F637-4AFD-A926-1B69C2B195D5}" type="presOf" srcId="{B92AE82F-61BC-4276-839C-8C67E564DEF5}" destId="{6F1A9218-2A9A-4F2C-ABF1-F448A8F84440}" srcOrd="0" destOrd="0" presId="urn:microsoft.com/office/officeart/2005/8/layout/hProcess11"/>
    <dgm:cxn modelId="{5F27281E-241A-42BF-AC98-991325317475}" type="presOf" srcId="{0DBF854A-784B-4826-B3B7-971733B7DCD1}" destId="{BA60E502-5976-44E5-9A95-3879204BAE89}" srcOrd="0" destOrd="0" presId="urn:microsoft.com/office/officeart/2005/8/layout/hProcess11"/>
    <dgm:cxn modelId="{C6434441-FAEA-4198-8565-9B471C67AF40}" srcId="{B4B75DAD-F1E4-4892-9411-E4E59A1E6A52}" destId="{0DBF854A-784B-4826-B3B7-971733B7DCD1}" srcOrd="2" destOrd="0" parTransId="{37CBEEFE-7ACD-4159-A828-CC848592D6D4}" sibTransId="{59AFE8BF-9F60-45B3-AD52-9AB3FE249B5F}"/>
    <dgm:cxn modelId="{BF0D457F-D675-4A25-B4D4-F6C726B11D77}" type="presOf" srcId="{47B1F6EE-039B-4CB4-B02F-60666E084CAD}" destId="{00F14540-73E3-4CCD-9047-B788704E4C11}" srcOrd="0" destOrd="0" presId="urn:microsoft.com/office/officeart/2005/8/layout/hProcess11"/>
    <dgm:cxn modelId="{3E7F8BAD-6893-4F8C-AE7D-67B793A144E6}" srcId="{B4B75DAD-F1E4-4892-9411-E4E59A1E6A52}" destId="{B92AE82F-61BC-4276-839C-8C67E564DEF5}" srcOrd="1" destOrd="0" parTransId="{1495C811-DB14-47FA-A58D-E7DB49E259AB}" sibTransId="{39176BD5-DE60-4477-B2DC-1EDBA45A35F4}"/>
    <dgm:cxn modelId="{0110EFBC-1892-4C11-8CEA-010F65B9F0AE}" type="presOf" srcId="{B4B75DAD-F1E4-4892-9411-E4E59A1E6A52}" destId="{476F91DD-1201-4332-BBF5-9804B0FDD9AA}" srcOrd="0" destOrd="0" presId="urn:microsoft.com/office/officeart/2005/8/layout/hProcess11"/>
    <dgm:cxn modelId="{7F0A590D-2707-4615-B6BC-2B0C1A735CF0}" type="presParOf" srcId="{476F91DD-1201-4332-BBF5-9804B0FDD9AA}" destId="{2895C5D8-B9A3-444B-B358-02BBCD95EEC6}" srcOrd="0" destOrd="0" presId="urn:microsoft.com/office/officeart/2005/8/layout/hProcess11"/>
    <dgm:cxn modelId="{4069DC8F-0DC8-4127-9E58-1CE9EB7558F0}" type="presParOf" srcId="{476F91DD-1201-4332-BBF5-9804B0FDD9AA}" destId="{F862B057-35D7-4375-8F6D-62924F4FCD94}" srcOrd="1" destOrd="0" presId="urn:microsoft.com/office/officeart/2005/8/layout/hProcess11"/>
    <dgm:cxn modelId="{ECD003AA-AF79-40A5-8C06-1E7D14944A4B}" type="presParOf" srcId="{F862B057-35D7-4375-8F6D-62924F4FCD94}" destId="{606671A4-0161-4833-BB9D-3B61FAA4F7B0}" srcOrd="0" destOrd="0" presId="urn:microsoft.com/office/officeart/2005/8/layout/hProcess11"/>
    <dgm:cxn modelId="{2FDF9271-9113-49E1-AF48-245F03BBC3E5}" type="presParOf" srcId="{606671A4-0161-4833-BB9D-3B61FAA4F7B0}" destId="{00F14540-73E3-4CCD-9047-B788704E4C11}" srcOrd="0" destOrd="0" presId="urn:microsoft.com/office/officeart/2005/8/layout/hProcess11"/>
    <dgm:cxn modelId="{84217264-AAB8-4039-B2C7-D5D674B56538}" type="presParOf" srcId="{606671A4-0161-4833-BB9D-3B61FAA4F7B0}" destId="{31BBFAD6-F502-4694-ADBB-68B28C4D4C6A}" srcOrd="1" destOrd="0" presId="urn:microsoft.com/office/officeart/2005/8/layout/hProcess11"/>
    <dgm:cxn modelId="{916AF1A4-6A3C-4A3C-AFB6-9BA2E969F78B}" type="presParOf" srcId="{606671A4-0161-4833-BB9D-3B61FAA4F7B0}" destId="{13783B3D-5CFB-4761-89C2-63F4E6DE0D49}" srcOrd="2" destOrd="0" presId="urn:microsoft.com/office/officeart/2005/8/layout/hProcess11"/>
    <dgm:cxn modelId="{82C3A359-2E82-493F-B048-CE5532B6E2F0}" type="presParOf" srcId="{F862B057-35D7-4375-8F6D-62924F4FCD94}" destId="{9B370602-24F9-4F15-897D-754011E2B78C}" srcOrd="1" destOrd="0" presId="urn:microsoft.com/office/officeart/2005/8/layout/hProcess11"/>
    <dgm:cxn modelId="{3E28068F-8262-4539-B5CF-F812492BB396}" type="presParOf" srcId="{F862B057-35D7-4375-8F6D-62924F4FCD94}" destId="{6B812CDB-881A-41DE-B906-FD59BC8F2B73}" srcOrd="2" destOrd="0" presId="urn:microsoft.com/office/officeart/2005/8/layout/hProcess11"/>
    <dgm:cxn modelId="{7EEA9CBC-FEDA-4875-BD5C-5BA45F2FA827}" type="presParOf" srcId="{6B812CDB-881A-41DE-B906-FD59BC8F2B73}" destId="{6F1A9218-2A9A-4F2C-ABF1-F448A8F84440}" srcOrd="0" destOrd="0" presId="urn:microsoft.com/office/officeart/2005/8/layout/hProcess11"/>
    <dgm:cxn modelId="{FCCE45C1-0603-4C67-8D34-651FD94B86E7}" type="presParOf" srcId="{6B812CDB-881A-41DE-B906-FD59BC8F2B73}" destId="{F54C7FB9-97F4-4D6F-83D5-EA5A07204B7E}" srcOrd="1" destOrd="0" presId="urn:microsoft.com/office/officeart/2005/8/layout/hProcess11"/>
    <dgm:cxn modelId="{45C287B9-AC58-4E2D-A9BF-B8A661EA8620}" type="presParOf" srcId="{6B812CDB-881A-41DE-B906-FD59BC8F2B73}" destId="{40939D43-9A67-4030-88AC-EA8F52B365DF}" srcOrd="2" destOrd="0" presId="urn:microsoft.com/office/officeart/2005/8/layout/hProcess11"/>
    <dgm:cxn modelId="{69F7FA60-1517-4B43-8731-BAF6757D06A6}" type="presParOf" srcId="{F862B057-35D7-4375-8F6D-62924F4FCD94}" destId="{6C550EF0-2FC0-4B2A-80C8-9898938C2007}" srcOrd="3" destOrd="0" presId="urn:microsoft.com/office/officeart/2005/8/layout/hProcess11"/>
    <dgm:cxn modelId="{D57D6425-C976-43E3-8946-0AAB402BA9AB}" type="presParOf" srcId="{F862B057-35D7-4375-8F6D-62924F4FCD94}" destId="{35D6AE81-E340-4567-9007-7DCE3B8CA648}" srcOrd="4" destOrd="0" presId="urn:microsoft.com/office/officeart/2005/8/layout/hProcess11"/>
    <dgm:cxn modelId="{BC74DDE0-1AB4-4145-B304-6D06183D274D}" type="presParOf" srcId="{35D6AE81-E340-4567-9007-7DCE3B8CA648}" destId="{BA60E502-5976-44E5-9A95-3879204BAE89}" srcOrd="0" destOrd="0" presId="urn:microsoft.com/office/officeart/2005/8/layout/hProcess11"/>
    <dgm:cxn modelId="{A6355D81-6C7B-436D-99F7-DA6BDC06F757}" type="presParOf" srcId="{35D6AE81-E340-4567-9007-7DCE3B8CA648}" destId="{BFEDAA0F-4F83-4FDB-A1FB-A846E95667F2}" srcOrd="1" destOrd="0" presId="urn:microsoft.com/office/officeart/2005/8/layout/hProcess11"/>
    <dgm:cxn modelId="{3821DF8D-19CC-4852-B9D7-D6E6A06CF97A}" type="presParOf" srcId="{35D6AE81-E340-4567-9007-7DCE3B8CA648}" destId="{641EEE00-8592-4DC9-B72C-0B104D0C76F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617E4-FF8E-42B7-AE8C-FCB6F2AF69B0}">
      <dsp:nvSpPr>
        <dsp:cNvPr id="0" name=""/>
        <dsp:cNvSpPr/>
      </dsp:nvSpPr>
      <dsp:spPr>
        <a:xfrm>
          <a:off x="6637912" y="1628161"/>
          <a:ext cx="1736117" cy="275589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a:solidFill>
                <a:schemeClr val="tx1"/>
              </a:solidFill>
            </a:rPr>
            <a:t>Flexibility</a:t>
          </a:r>
          <a:endParaRPr lang="en-US" sz="2300" kern="1200">
            <a:solidFill>
              <a:schemeClr val="tx1"/>
            </a:solidFill>
          </a:endParaRPr>
        </a:p>
      </dsp:txBody>
      <dsp:txXfrm rot="16200000">
        <a:off x="6913650" y="2642617"/>
        <a:ext cx="2480302" cy="451390"/>
      </dsp:txXfrm>
    </dsp:sp>
    <dsp:sp modelId="{E79F672A-D51F-445A-97E0-3225CAF62995}">
      <dsp:nvSpPr>
        <dsp:cNvPr id="0" name=""/>
        <dsp:cNvSpPr/>
      </dsp:nvSpPr>
      <dsp:spPr>
        <a:xfrm>
          <a:off x="4784870" y="1082357"/>
          <a:ext cx="1736117" cy="330169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a:solidFill>
                <a:schemeClr val="tx1"/>
              </a:solidFill>
            </a:rPr>
            <a:t>Sequence Modelling</a:t>
          </a:r>
          <a:endParaRPr lang="en-US" sz="2300" kern="1200">
            <a:solidFill>
              <a:schemeClr val="tx1"/>
            </a:solidFill>
          </a:endParaRPr>
        </a:p>
      </dsp:txBody>
      <dsp:txXfrm rot="16200000">
        <a:off x="4814997" y="2342424"/>
        <a:ext cx="2971526" cy="451390"/>
      </dsp:txXfrm>
    </dsp:sp>
    <dsp:sp modelId="{29E667C8-EFCC-48B4-ABF4-03AF6671F46C}">
      <dsp:nvSpPr>
        <dsp:cNvPr id="0" name=""/>
        <dsp:cNvSpPr/>
      </dsp:nvSpPr>
      <dsp:spPr>
        <a:xfrm>
          <a:off x="2893122" y="525099"/>
          <a:ext cx="1736117" cy="385895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a:solidFill>
                <a:schemeClr val="tx1"/>
              </a:solidFill>
            </a:rPr>
            <a:t>Representation Learning </a:t>
          </a:r>
          <a:endParaRPr lang="en-US" sz="2300" kern="1200">
            <a:solidFill>
              <a:schemeClr val="tx1"/>
            </a:solidFill>
          </a:endParaRPr>
        </a:p>
      </dsp:txBody>
      <dsp:txXfrm rot="16200000">
        <a:off x="2672483" y="2035933"/>
        <a:ext cx="3473058" cy="451390"/>
      </dsp:txXfrm>
    </dsp:sp>
    <dsp:sp modelId="{D82AF5C1-1E67-4D97-AE0B-5CC424B6D353}">
      <dsp:nvSpPr>
        <dsp:cNvPr id="0" name=""/>
        <dsp:cNvSpPr/>
      </dsp:nvSpPr>
      <dsp:spPr>
        <a:xfrm>
          <a:off x="995730" y="0"/>
          <a:ext cx="1736117" cy="43840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US" sz="2300" b="0" i="0" kern="1200" dirty="0">
              <a:solidFill>
                <a:schemeClr val="tx1"/>
              </a:solidFill>
            </a:rPr>
            <a:t>Non-Linear Transformation</a:t>
          </a:r>
          <a:endParaRPr lang="en-US" sz="2300" kern="1200" dirty="0">
            <a:solidFill>
              <a:schemeClr val="tx1"/>
            </a:solidFill>
          </a:endParaRPr>
        </a:p>
      </dsp:txBody>
      <dsp:txXfrm rot="16200000">
        <a:off x="538796" y="1747128"/>
        <a:ext cx="3945647" cy="451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5C5D8-B9A3-444B-B358-02BBCD95EEC6}">
      <dsp:nvSpPr>
        <dsp:cNvPr id="0" name=""/>
        <dsp:cNvSpPr/>
      </dsp:nvSpPr>
      <dsp:spPr>
        <a:xfrm>
          <a:off x="0" y="1321559"/>
          <a:ext cx="9375228" cy="1762079"/>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14540-73E3-4CCD-9047-B788704E4C11}">
      <dsp:nvSpPr>
        <dsp:cNvPr id="0" name=""/>
        <dsp:cNvSpPr/>
      </dsp:nvSpPr>
      <dsp:spPr>
        <a:xfrm>
          <a:off x="4119" y="0"/>
          <a:ext cx="2719182" cy="176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b="0" i="0" kern="1200" dirty="0">
              <a:solidFill>
                <a:schemeClr val="tx1"/>
              </a:solidFill>
            </a:rPr>
            <a:t>Extensive Hyper Parameter Tuning</a:t>
          </a:r>
          <a:endParaRPr lang="en-US" sz="2600" kern="1200" dirty="0">
            <a:solidFill>
              <a:schemeClr val="tx1"/>
            </a:solidFill>
          </a:endParaRPr>
        </a:p>
      </dsp:txBody>
      <dsp:txXfrm>
        <a:off x="4119" y="0"/>
        <a:ext cx="2719182" cy="1762079"/>
      </dsp:txXfrm>
    </dsp:sp>
    <dsp:sp modelId="{31BBFAD6-F502-4694-ADBB-68B28C4D4C6A}">
      <dsp:nvSpPr>
        <dsp:cNvPr id="0" name=""/>
        <dsp:cNvSpPr/>
      </dsp:nvSpPr>
      <dsp:spPr>
        <a:xfrm>
          <a:off x="1143451" y="1982339"/>
          <a:ext cx="440519" cy="44051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A9218-2A9A-4F2C-ABF1-F448A8F84440}">
      <dsp:nvSpPr>
        <dsp:cNvPr id="0" name=""/>
        <dsp:cNvSpPr/>
      </dsp:nvSpPr>
      <dsp:spPr>
        <a:xfrm>
          <a:off x="2859261" y="2643118"/>
          <a:ext cx="2719182" cy="176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Data Requirement</a:t>
          </a:r>
        </a:p>
      </dsp:txBody>
      <dsp:txXfrm>
        <a:off x="2859261" y="2643118"/>
        <a:ext cx="2719182" cy="1762079"/>
      </dsp:txXfrm>
    </dsp:sp>
    <dsp:sp modelId="{F54C7FB9-97F4-4D6F-83D5-EA5A07204B7E}">
      <dsp:nvSpPr>
        <dsp:cNvPr id="0" name=""/>
        <dsp:cNvSpPr/>
      </dsp:nvSpPr>
      <dsp:spPr>
        <a:xfrm>
          <a:off x="3998592" y="1982339"/>
          <a:ext cx="440519" cy="44051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0E502-5976-44E5-9A95-3879204BAE89}">
      <dsp:nvSpPr>
        <dsp:cNvPr id="0" name=""/>
        <dsp:cNvSpPr/>
      </dsp:nvSpPr>
      <dsp:spPr>
        <a:xfrm>
          <a:off x="5714402" y="0"/>
          <a:ext cx="2719182" cy="176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b="0" i="0" kern="1200" dirty="0">
              <a:solidFill>
                <a:schemeClr val="tx1"/>
              </a:solidFill>
            </a:rPr>
            <a:t>Interpretability</a:t>
          </a:r>
          <a:endParaRPr lang="en-US" sz="2600" kern="1200" dirty="0">
            <a:solidFill>
              <a:schemeClr val="tx1"/>
            </a:solidFill>
          </a:endParaRPr>
        </a:p>
      </dsp:txBody>
      <dsp:txXfrm>
        <a:off x="5714402" y="0"/>
        <a:ext cx="2719182" cy="1762079"/>
      </dsp:txXfrm>
    </dsp:sp>
    <dsp:sp modelId="{BFEDAA0F-4F83-4FDB-A1FB-A846E95667F2}">
      <dsp:nvSpPr>
        <dsp:cNvPr id="0" name=""/>
        <dsp:cNvSpPr/>
      </dsp:nvSpPr>
      <dsp:spPr>
        <a:xfrm>
          <a:off x="6853734" y="1982339"/>
          <a:ext cx="440519" cy="44051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B9438-0D7A-454F-95D5-B5DEE55815DA}" type="datetimeFigureOut">
              <a:rPr lang="en-US" smtClean="0"/>
              <a:t>11/1/2022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C71DE-D41B-49CD-A92E-4874A517561A}" type="slidenum">
              <a:rPr lang="en-US" smtClean="0"/>
              <a:t>‹#›</a:t>
            </a:fld>
            <a:endParaRPr lang="en-US" dirty="0"/>
          </a:p>
        </p:txBody>
      </p:sp>
    </p:spTree>
    <p:extLst>
      <p:ext uri="{BB962C8B-B14F-4D97-AF65-F5344CB8AC3E}">
        <p14:creationId xmlns:p14="http://schemas.microsoft.com/office/powerpoint/2010/main" val="238672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 name="Google Shape;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700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increased number of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Captures non-linear and non-trivial relationship between user and product</a:t>
            </a:r>
          </a:p>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3</a:t>
            </a:fld>
            <a:endParaRPr lang="en-US" dirty="0"/>
          </a:p>
        </p:txBody>
      </p:sp>
    </p:spTree>
    <p:extLst>
      <p:ext uri="{BB962C8B-B14F-4D97-AF65-F5344CB8AC3E}">
        <p14:creationId xmlns:p14="http://schemas.microsoft.com/office/powerpoint/2010/main" val="135690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4</a:t>
            </a:fld>
            <a:endParaRPr lang="en-US" dirty="0"/>
          </a:p>
        </p:txBody>
      </p:sp>
    </p:spTree>
    <p:extLst>
      <p:ext uri="{BB962C8B-B14F-4D97-AF65-F5344CB8AC3E}">
        <p14:creationId xmlns:p14="http://schemas.microsoft.com/office/powerpoint/2010/main" val="757912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5</a:t>
            </a:fld>
            <a:endParaRPr lang="en-US" dirty="0"/>
          </a:p>
        </p:txBody>
      </p:sp>
    </p:spTree>
    <p:extLst>
      <p:ext uri="{BB962C8B-B14F-4D97-AF65-F5344CB8AC3E}">
        <p14:creationId xmlns:p14="http://schemas.microsoft.com/office/powerpoint/2010/main" val="316553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6</a:t>
            </a:fld>
            <a:endParaRPr lang="en-US" dirty="0"/>
          </a:p>
        </p:txBody>
      </p:sp>
    </p:spTree>
    <p:extLst>
      <p:ext uri="{BB962C8B-B14F-4D97-AF65-F5344CB8AC3E}">
        <p14:creationId xmlns:p14="http://schemas.microsoft.com/office/powerpoint/2010/main" val="179493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7</a:t>
            </a:fld>
            <a:endParaRPr lang="en-US" dirty="0"/>
          </a:p>
        </p:txBody>
      </p:sp>
    </p:spTree>
    <p:extLst>
      <p:ext uri="{BB962C8B-B14F-4D97-AF65-F5344CB8AC3E}">
        <p14:creationId xmlns:p14="http://schemas.microsoft.com/office/powerpoint/2010/main" val="137216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8</a:t>
            </a:fld>
            <a:endParaRPr lang="en-US" dirty="0"/>
          </a:p>
        </p:txBody>
      </p:sp>
    </p:spTree>
    <p:extLst>
      <p:ext uri="{BB962C8B-B14F-4D97-AF65-F5344CB8AC3E}">
        <p14:creationId xmlns:p14="http://schemas.microsoft.com/office/powerpoint/2010/main" val="163379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9</a:t>
            </a:fld>
            <a:endParaRPr lang="en-US" dirty="0"/>
          </a:p>
        </p:txBody>
      </p:sp>
    </p:spTree>
    <p:extLst>
      <p:ext uri="{BB962C8B-B14F-4D97-AF65-F5344CB8AC3E}">
        <p14:creationId xmlns:p14="http://schemas.microsoft.com/office/powerpoint/2010/main" val="2161629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C71DE-D41B-49CD-A92E-4874A517561A}" type="slidenum">
              <a:rPr lang="en-US" smtClean="0"/>
              <a:t>10</a:t>
            </a:fld>
            <a:endParaRPr lang="en-US" dirty="0"/>
          </a:p>
        </p:txBody>
      </p:sp>
    </p:spTree>
    <p:extLst>
      <p:ext uri="{BB962C8B-B14F-4D97-AF65-F5344CB8AC3E}">
        <p14:creationId xmlns:p14="http://schemas.microsoft.com/office/powerpoint/2010/main" val="233269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5"/>
        <p:cNvGrpSpPr/>
        <p:nvPr/>
      </p:nvGrpSpPr>
      <p:grpSpPr>
        <a:xfrm>
          <a:off x="0" y="0"/>
          <a:ext cx="0" cy="0"/>
          <a:chOff x="0" y="0"/>
          <a:chExt cx="0" cy="0"/>
        </a:xfrm>
      </p:grpSpPr>
      <p:sp>
        <p:nvSpPr>
          <p:cNvPr id="16" name="Google Shape;16;p80"/>
          <p:cNvSpPr/>
          <p:nvPr/>
        </p:nvSpPr>
        <p:spPr>
          <a:xfrm>
            <a:off x="0" y="3429000"/>
            <a:ext cx="12192000" cy="3429000"/>
          </a:xfrm>
          <a:prstGeom prst="rect">
            <a:avLst/>
          </a:prstGeom>
          <a:solidFill>
            <a:srgbClr val="9CC2E5"/>
          </a:solidFill>
          <a:ln w="12700" cap="flat" cmpd="sng">
            <a:solidFill>
              <a:srgbClr val="406F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06FBA"/>
              </a:solidFill>
              <a:effectLst/>
              <a:uLnTx/>
              <a:uFillTx/>
              <a:latin typeface="Calibri"/>
              <a:ea typeface="Calibri"/>
              <a:cs typeface="Calibri"/>
              <a:sym typeface="Calibri"/>
            </a:endParaRPr>
          </a:p>
        </p:txBody>
      </p:sp>
      <p:sp>
        <p:nvSpPr>
          <p:cNvPr id="17" name="Google Shape;17;p80"/>
          <p:cNvSpPr txBox="1"/>
          <p:nvPr/>
        </p:nvSpPr>
        <p:spPr>
          <a:xfrm>
            <a:off x="196212" y="6097724"/>
            <a:ext cx="4551625" cy="6462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25DA2"/>
                </a:solidFill>
                <a:effectLst/>
                <a:uLnTx/>
                <a:uFillTx/>
                <a:latin typeface="Garamond"/>
                <a:ea typeface="Garamond"/>
                <a:cs typeface="Garamond"/>
                <a:sym typeface="Garamond"/>
              </a:rPr>
              <a:t>AI Sciences Instructor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125DA2"/>
              </a:solidFill>
              <a:effectLst/>
              <a:uLnTx/>
              <a:uFillTx/>
              <a:latin typeface="Garamond"/>
              <a:ea typeface="Garamond"/>
              <a:cs typeface="Garamond"/>
              <a:sym typeface="Garamond"/>
            </a:endParaRPr>
          </a:p>
        </p:txBody>
      </p:sp>
    </p:spTree>
    <p:extLst>
      <p:ext uri="{BB962C8B-B14F-4D97-AF65-F5344CB8AC3E}">
        <p14:creationId xmlns:p14="http://schemas.microsoft.com/office/powerpoint/2010/main" val="392188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67494"/>
            <a:ext cx="10972800" cy="1399032"/>
          </a:xfrm>
        </p:spPr>
        <p:txBody>
          <a:bodyPr/>
          <a:lstStyle/>
          <a:p>
            <a:r>
              <a:rPr lang="ar-SA"/>
              <a:t>انقر لتحرير نمط العنوان الرئيسي</a:t>
            </a:r>
            <a:endParaRPr lang="en-US"/>
          </a:p>
        </p:txBody>
      </p:sp>
      <p:sp>
        <p:nvSpPr>
          <p:cNvPr id="3" name="عنصر نائب للمحتوى 2"/>
          <p:cNvSpPr>
            <a:spLocks noGrp="1"/>
          </p:cNvSpPr>
          <p:nvPr>
            <p:ph idx="1"/>
          </p:nvPr>
        </p:nvSpPr>
        <p:spPr>
          <a:xfrm>
            <a:off x="609600" y="1882808"/>
            <a:ext cx="10972800" cy="4572000"/>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a:xfrm>
            <a:off x="6388100" y="6480176"/>
            <a:ext cx="2844800" cy="301625"/>
          </a:xfr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9CEC7117-368B-4A59-8CDF-EBA27A230039}" type="datetimeFigureOut">
              <a:rPr kumimoji="0" lang="en-US" sz="1200" b="0" i="0" u="none" strike="noStrike" kern="0" cap="none" spc="0" normalizeH="0" baseline="0" noProof="0">
                <a:ln>
                  <a:noFill/>
                </a:ln>
                <a:solidFill>
                  <a:srgbClr val="888888"/>
                </a:solidFill>
                <a:effectLst/>
                <a:uLnTx/>
                <a:uFillTx/>
                <a:latin typeface="Garamond"/>
                <a:sym typeface="Garamond"/>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11/1/2022</a:t>
            </a:fld>
            <a:endParaRPr kumimoji="0" lang="en-US" sz="1200" b="0" i="0" u="none" strike="noStrike" kern="0" cap="none" spc="0" normalizeH="0" baseline="0" noProof="0" dirty="0">
              <a:ln>
                <a:noFill/>
              </a:ln>
              <a:solidFill>
                <a:srgbClr val="888888"/>
              </a:solidFill>
              <a:effectLst/>
              <a:uLnTx/>
              <a:uFillTx/>
              <a:latin typeface="Garamond"/>
              <a:sym typeface="Garamond"/>
            </a:endParaRPr>
          </a:p>
        </p:txBody>
      </p:sp>
      <p:sp>
        <p:nvSpPr>
          <p:cNvPr id="5" name="عنصر نائب للتذييل 4"/>
          <p:cNvSpPr>
            <a:spLocks noGrp="1"/>
          </p:cNvSpPr>
          <p:nvPr>
            <p:ph type="ftr" sz="quarter" idx="11"/>
          </p:nvPr>
        </p:nvSpPr>
        <p:spPr>
          <a:xfrm>
            <a:off x="609601" y="6481764"/>
            <a:ext cx="5679017" cy="300037"/>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200" b="0" i="0" u="none" strike="noStrike" kern="0" cap="none" spc="0" normalizeH="0" baseline="0" noProof="0" dirty="0">
              <a:ln>
                <a:noFill/>
              </a:ln>
              <a:solidFill>
                <a:srgbClr val="888888"/>
              </a:solidFill>
              <a:effectLst/>
              <a:uLnTx/>
              <a:uFillTx/>
              <a:latin typeface="Garamond"/>
              <a:sym typeface="Garamond"/>
            </a:endParaRPr>
          </a:p>
        </p:txBody>
      </p:sp>
      <p:sp>
        <p:nvSpPr>
          <p:cNvPr id="6" name="عنصر نائب لرقم الشريحة 5"/>
          <p:cNvSpPr>
            <a:spLocks noGrp="1"/>
          </p:cNvSpPr>
          <p:nvPr>
            <p:ph type="sldNum" sz="quarter" idx="12"/>
          </p:nvPr>
        </p:nvSpPr>
        <p:spPr>
          <a:xfrm>
            <a:off x="10119785" y="6481764"/>
            <a:ext cx="670983" cy="301625"/>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02820F9-8192-4DCB-8DD4-B357BCE7BB57}"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06634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25DA2"/>
              </a:buClr>
              <a:buSzPts val="4400"/>
              <a:buFont typeface="Garamond"/>
              <a:buNone/>
              <a:defRPr sz="4400" b="1" i="0" u="none" strike="noStrike" cap="non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dirty="0">
              <a:ln>
                <a:noFill/>
              </a:ln>
              <a:solidFill>
                <a:srgbClr val="888888"/>
              </a:solidFill>
              <a:effectLst/>
              <a:uLnTx/>
              <a:uFillTx/>
              <a:latin typeface="Garamond"/>
              <a:sym typeface="Garamond"/>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dirty="0">
              <a:ln>
                <a:noFill/>
              </a:ln>
              <a:solidFill>
                <a:srgbClr val="888888"/>
              </a:solidFill>
              <a:effectLst/>
              <a:uLnTx/>
              <a:uFillTx/>
              <a:latin typeface="Garamond"/>
              <a:sym typeface="Garamond"/>
            </a:endParaRPr>
          </a:p>
        </p:txBody>
      </p:sp>
    </p:spTree>
    <p:extLst>
      <p:ext uri="{BB962C8B-B14F-4D97-AF65-F5344CB8AC3E}">
        <p14:creationId xmlns:p14="http://schemas.microsoft.com/office/powerpoint/2010/main" val="2100045750"/>
      </p:ext>
    </p:extLst>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p:nvPr/>
        </p:nvSpPr>
        <p:spPr>
          <a:xfrm>
            <a:off x="227670" y="943019"/>
            <a:ext cx="11964300" cy="16302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defTabSz="914400" rtl="0" eaLnBrk="1" fontAlgn="auto" latinLnBrk="0" hangingPunct="1">
              <a:lnSpc>
                <a:spcPct val="90000"/>
              </a:lnSpc>
              <a:spcBef>
                <a:spcPts val="0"/>
              </a:spcBef>
              <a:spcAft>
                <a:spcPts val="0"/>
              </a:spcAft>
              <a:buClr>
                <a:srgbClr val="406FBA"/>
              </a:buClr>
              <a:buSzPct val="100000"/>
              <a:buFont typeface="Arial"/>
              <a:buNone/>
              <a:tabLst/>
              <a:defRPr/>
            </a:pPr>
            <a:r>
              <a:rPr kumimoji="0" lang="en-US" sz="6600" b="1" i="0" u="none" strike="noStrike" kern="0" cap="none" spc="0" normalizeH="0" baseline="0" noProof="0" dirty="0">
                <a:ln>
                  <a:noFill/>
                </a:ln>
                <a:solidFill>
                  <a:srgbClr val="406FBA"/>
                </a:solidFill>
                <a:effectLst/>
                <a:uLnTx/>
                <a:uFillTx/>
                <a:latin typeface="Garamond"/>
                <a:ea typeface="Garamond"/>
                <a:cs typeface="Garamond"/>
                <a:sym typeface="Garamond"/>
              </a:rPr>
              <a:t>Deep Learning for Recommender Systems: An Applied Approach</a:t>
            </a:r>
          </a:p>
        </p:txBody>
      </p:sp>
      <p:sp>
        <p:nvSpPr>
          <p:cNvPr id="40" name="Google Shape;40;p1"/>
          <p:cNvSpPr txBox="1"/>
          <p:nvPr/>
        </p:nvSpPr>
        <p:spPr>
          <a:xfrm>
            <a:off x="227669" y="3429000"/>
            <a:ext cx="7591383" cy="408813"/>
          </a:xfrm>
          <a:prstGeom prst="rect">
            <a:avLst/>
          </a:prstGeom>
          <a:noFill/>
          <a:ln>
            <a:noFill/>
          </a:ln>
        </p:spPr>
        <p:txBody>
          <a:bodyPr spcFirstLastPara="1" wrap="square" lIns="91425" tIns="45700" rIns="91425" bIns="45700"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kern="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Deep Learning for Recommender Systems</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41" name="Google Shape;41;p1"/>
          <p:cNvSpPr txBox="1"/>
          <p:nvPr/>
        </p:nvSpPr>
        <p:spPr>
          <a:xfrm>
            <a:off x="227670" y="5832406"/>
            <a:ext cx="4056381" cy="299512"/>
          </a:xfrm>
          <a:prstGeom prst="rect">
            <a:avLst/>
          </a:prstGeom>
          <a:solidFill>
            <a:srgbClr val="9DC3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125DA2"/>
              </a:buClr>
              <a:buSzPts val="2000"/>
              <a:buFont typeface="Garamond"/>
              <a:buNone/>
              <a:tabLst/>
              <a:defRPr/>
            </a:pPr>
            <a:r>
              <a:rPr kumimoji="0" lang="en-US" sz="2000" b="1" i="0" u="none" strike="noStrike" kern="0" cap="none" spc="0" normalizeH="0" baseline="0" noProof="0" dirty="0">
                <a:ln>
                  <a:noFill/>
                </a:ln>
                <a:solidFill>
                  <a:srgbClr val="125DA2"/>
                </a:solidFill>
                <a:effectLst/>
                <a:uLnTx/>
                <a:uFillTx/>
                <a:latin typeface="Garamond"/>
                <a:ea typeface="Garamond"/>
                <a:cs typeface="Garamond"/>
                <a:sym typeface="Garamond"/>
              </a:rPr>
              <a:t>Shahzaib Hamid</a:t>
            </a:r>
            <a:endParaRPr kumimoji="0" sz="2000" b="1" i="0" u="none" strike="noStrike" kern="0" cap="none" spc="0" normalizeH="0" baseline="0" noProof="0" dirty="0">
              <a:ln>
                <a:noFill/>
              </a:ln>
              <a:solidFill>
                <a:srgbClr val="125DA2"/>
              </a:solidFill>
              <a:effectLst/>
              <a:uLnTx/>
              <a:uFillTx/>
              <a:latin typeface="Garamond"/>
              <a:ea typeface="Garamond"/>
              <a:cs typeface="Garamond"/>
              <a:sym typeface="Garamond"/>
            </a:endParaRPr>
          </a:p>
        </p:txBody>
      </p:sp>
      <p:sp>
        <p:nvSpPr>
          <p:cNvPr id="2" name="Google Shape;40;p1">
            <a:extLst>
              <a:ext uri="{FF2B5EF4-FFF2-40B4-BE49-F238E27FC236}">
                <a16:creationId xmlns:a16="http://schemas.microsoft.com/office/drawing/2014/main" id="{E6B6D38F-7456-39C6-4980-3A886BC3FB25}"/>
              </a:ext>
            </a:extLst>
          </p:cNvPr>
          <p:cNvSpPr txBox="1"/>
          <p:nvPr/>
        </p:nvSpPr>
        <p:spPr>
          <a:xfrm>
            <a:off x="227670" y="3837813"/>
            <a:ext cx="7591382" cy="408812"/>
          </a:xfrm>
          <a:prstGeom prst="rect">
            <a:avLst/>
          </a:prstGeom>
          <a:noFill/>
          <a:ln>
            <a:noFill/>
          </a:ln>
        </p:spPr>
        <p:txBody>
          <a:bodyPr spcFirstLastPara="1" wrap="square" lIns="91425" tIns="45700" rIns="91425" bIns="45700" anchor="t" anchorCtr="0">
            <a:noAutofit/>
          </a:bodyPr>
          <a:lstStyle/>
          <a:p>
            <a:pPr marL="285750" lvl="0" indent="-285750">
              <a:buClr>
                <a:srgbClr val="000000"/>
              </a:buClr>
              <a:buFont typeface="Arial" panose="020B0604020202020204" pitchFamily="34" charset="0"/>
              <a:buChar char="•"/>
              <a:defRPr/>
            </a:pPr>
            <a:r>
              <a:rPr lang="en-US" sz="2400" kern="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Why do we need it?</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3" name="Google Shape;40;p1">
            <a:extLst>
              <a:ext uri="{FF2B5EF4-FFF2-40B4-BE49-F238E27FC236}">
                <a16:creationId xmlns:a16="http://schemas.microsoft.com/office/drawing/2014/main" id="{8D1C4092-536E-F2C1-1D60-C61BAC387C4D}"/>
              </a:ext>
            </a:extLst>
          </p:cNvPr>
          <p:cNvSpPr txBox="1"/>
          <p:nvPr/>
        </p:nvSpPr>
        <p:spPr>
          <a:xfrm>
            <a:off x="227669" y="4266553"/>
            <a:ext cx="10222616" cy="432786"/>
          </a:xfrm>
          <a:prstGeom prst="rect">
            <a:avLst/>
          </a:prstGeom>
          <a:noFill/>
          <a:ln>
            <a:noFill/>
          </a:ln>
        </p:spPr>
        <p:txBody>
          <a:bodyPr spcFirstLastPara="1" wrap="square" lIns="91425" tIns="45700" rIns="91425" bIns="45700" anchor="t" anchorCtr="0">
            <a:noAutofit/>
          </a:bodyPr>
          <a:lstStyle/>
          <a:p>
            <a:pPr marL="285750" lvl="0" indent="-285750">
              <a:buClr>
                <a:srgbClr val="000000"/>
              </a:buClr>
              <a:buFont typeface="Arial" panose="020B0604020202020204" pitchFamily="34" charset="0"/>
              <a:buChar char="•"/>
              <a:defRPr/>
            </a:pPr>
            <a:r>
              <a:rPr lang="en-US" sz="2400" kern="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Deep Learning Models for Recommender Systems</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
        <p:nvSpPr>
          <p:cNvPr id="5" name="Google Shape;40;p1">
            <a:extLst>
              <a:ext uri="{FF2B5EF4-FFF2-40B4-BE49-F238E27FC236}">
                <a16:creationId xmlns:a16="http://schemas.microsoft.com/office/drawing/2014/main" id="{4D138F20-55C2-EF85-820C-9CCAB147D08A}"/>
              </a:ext>
            </a:extLst>
          </p:cNvPr>
          <p:cNvSpPr txBox="1"/>
          <p:nvPr/>
        </p:nvSpPr>
        <p:spPr>
          <a:xfrm>
            <a:off x="227670" y="4693594"/>
            <a:ext cx="7353860" cy="432786"/>
          </a:xfrm>
          <a:prstGeom prst="rect">
            <a:avLst/>
          </a:prstGeom>
          <a:noFill/>
          <a:ln>
            <a:noFill/>
          </a:ln>
        </p:spPr>
        <p:txBody>
          <a:bodyPr spcFirstLastPara="1" wrap="square" lIns="91425" tIns="45700" rIns="91425" bIns="45700" anchor="t" anchorCtr="0">
            <a:noAutofit/>
          </a:bodyPr>
          <a:lstStyle/>
          <a:p>
            <a:pPr marL="285750" lvl="0" indent="-285750">
              <a:buClr>
                <a:srgbClr val="000000"/>
              </a:buClr>
              <a:buFont typeface="Arial" panose="020B0604020202020204" pitchFamily="34" charset="0"/>
              <a:buChar char="•"/>
              <a:defRPr/>
            </a:pPr>
            <a:r>
              <a:rPr lang="en-US" sz="2400" kern="0" noProof="0" dirty="0">
                <a:solidFill>
                  <a:srgbClr val="5B9BD5">
                    <a:lumMod val="75000"/>
                  </a:srgbClr>
                </a:solidFill>
                <a:latin typeface="Times New Roman" panose="02020603050405020304" pitchFamily="18" charset="0"/>
                <a:ea typeface="Garamond"/>
                <a:cs typeface="Times New Roman" panose="02020603050405020304" pitchFamily="18" charset="0"/>
                <a:sym typeface="Garamond"/>
              </a:rPr>
              <a:t>Building Deep Learning Based Recommender Systems</a:t>
            </a:r>
            <a:endParaRPr kumimoji="0" lang="en-US" sz="2400" b="0" i="0" u="none" strike="noStrike" kern="0" cap="none" spc="0" normalizeH="0" baseline="0" noProof="0" dirty="0">
              <a:ln>
                <a:noFill/>
              </a:ln>
              <a:solidFill>
                <a:srgbClr val="5B9BD5">
                  <a:lumMod val="75000"/>
                </a:srgbClr>
              </a:solidFill>
              <a:effectLst/>
              <a:uLnTx/>
              <a:uFillTx/>
              <a:latin typeface="Times New Roman" panose="02020603050405020304" pitchFamily="18" charset="0"/>
              <a:ea typeface="Garamond"/>
              <a:cs typeface="Times New Roman" panose="02020603050405020304" pitchFamily="18" charset="0"/>
              <a:sym typeface="Garamond"/>
            </a:endParaRPr>
          </a:p>
        </p:txBody>
      </p:sp>
    </p:spTree>
    <p:extLst>
      <p:ext uri="{BB962C8B-B14F-4D97-AF65-F5344CB8AC3E}">
        <p14:creationId xmlns:p14="http://schemas.microsoft.com/office/powerpoint/2010/main" val="176297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Limitations of Deep Learning in Recommendation Systems</a:t>
            </a:r>
          </a:p>
        </p:txBody>
      </p:sp>
      <p:graphicFrame>
        <p:nvGraphicFramePr>
          <p:cNvPr id="6" name="Content Placeholder 5">
            <a:extLst>
              <a:ext uri="{FF2B5EF4-FFF2-40B4-BE49-F238E27FC236}">
                <a16:creationId xmlns:a16="http://schemas.microsoft.com/office/drawing/2014/main" id="{54AE5636-266A-C5DA-2BF9-D067AD0795EC}"/>
              </a:ext>
            </a:extLst>
          </p:cNvPr>
          <p:cNvGraphicFramePr>
            <a:graphicFrameLocks noGrp="1"/>
          </p:cNvGraphicFramePr>
          <p:nvPr>
            <p:ph idx="1"/>
            <p:extLst>
              <p:ext uri="{D42A27DB-BD31-4B8C-83A1-F6EECF244321}">
                <p14:modId xmlns:p14="http://schemas.microsoft.com/office/powerpoint/2010/main" val="2280029499"/>
              </p:ext>
            </p:extLst>
          </p:nvPr>
        </p:nvGraphicFramePr>
        <p:xfrm>
          <a:off x="1408386" y="2070538"/>
          <a:ext cx="9375228" cy="4405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5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2895C5D8-B9A3-444B-B358-02BBCD95EEC6}"/>
                                            </p:graphicEl>
                                          </p:spTgt>
                                        </p:tgtEl>
                                        <p:attrNameLst>
                                          <p:attrName>style.visibility</p:attrName>
                                        </p:attrNameLst>
                                      </p:cBhvr>
                                      <p:to>
                                        <p:strVal val="visible"/>
                                      </p:to>
                                    </p:set>
                                    <p:anim calcmode="lin" valueType="num">
                                      <p:cBhvr additive="base">
                                        <p:cTn id="7" dur="500" fill="hold"/>
                                        <p:tgtEl>
                                          <p:spTgt spid="6">
                                            <p:graphicEl>
                                              <a:dgm id="{2895C5D8-B9A3-444B-B358-02BBCD95EEC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2895C5D8-B9A3-444B-B358-02BBCD95EEC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31BBFAD6-F502-4694-ADBB-68B28C4D4C6A}"/>
                                            </p:graphicEl>
                                          </p:spTgt>
                                        </p:tgtEl>
                                        <p:attrNameLst>
                                          <p:attrName>style.visibility</p:attrName>
                                        </p:attrNameLst>
                                      </p:cBhvr>
                                      <p:to>
                                        <p:strVal val="visible"/>
                                      </p:to>
                                    </p:set>
                                    <p:anim calcmode="lin" valueType="num">
                                      <p:cBhvr additive="base">
                                        <p:cTn id="13" dur="500" fill="hold"/>
                                        <p:tgtEl>
                                          <p:spTgt spid="6">
                                            <p:graphicEl>
                                              <a:dgm id="{31BBFAD6-F502-4694-ADBB-68B28C4D4C6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31BBFAD6-F502-4694-ADBB-68B28C4D4C6A}"/>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graphicEl>
                                              <a:dgm id="{00F14540-73E3-4CCD-9047-B788704E4C11}"/>
                                            </p:graphicEl>
                                          </p:spTgt>
                                        </p:tgtEl>
                                        <p:attrNameLst>
                                          <p:attrName>style.visibility</p:attrName>
                                        </p:attrNameLst>
                                      </p:cBhvr>
                                      <p:to>
                                        <p:strVal val="visible"/>
                                      </p:to>
                                    </p:set>
                                    <p:anim calcmode="lin" valueType="num">
                                      <p:cBhvr additive="base">
                                        <p:cTn id="17" dur="500" fill="hold"/>
                                        <p:tgtEl>
                                          <p:spTgt spid="6">
                                            <p:graphicEl>
                                              <a:dgm id="{00F14540-73E3-4CCD-9047-B788704E4C1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00F14540-73E3-4CCD-9047-B788704E4C11}"/>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graphicEl>
                                              <a:dgm id="{F54C7FB9-97F4-4D6F-83D5-EA5A07204B7E}"/>
                                            </p:graphicEl>
                                          </p:spTgt>
                                        </p:tgtEl>
                                        <p:attrNameLst>
                                          <p:attrName>style.visibility</p:attrName>
                                        </p:attrNameLst>
                                      </p:cBhvr>
                                      <p:to>
                                        <p:strVal val="visible"/>
                                      </p:to>
                                    </p:set>
                                    <p:anim calcmode="lin" valueType="num">
                                      <p:cBhvr additive="base">
                                        <p:cTn id="23" dur="500" fill="hold"/>
                                        <p:tgtEl>
                                          <p:spTgt spid="6">
                                            <p:graphicEl>
                                              <a:dgm id="{F54C7FB9-97F4-4D6F-83D5-EA5A07204B7E}"/>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graphicEl>
                                              <a:dgm id="{F54C7FB9-97F4-4D6F-83D5-EA5A07204B7E}"/>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graphicEl>
                                              <a:dgm id="{6F1A9218-2A9A-4F2C-ABF1-F448A8F84440}"/>
                                            </p:graphicEl>
                                          </p:spTgt>
                                        </p:tgtEl>
                                        <p:attrNameLst>
                                          <p:attrName>style.visibility</p:attrName>
                                        </p:attrNameLst>
                                      </p:cBhvr>
                                      <p:to>
                                        <p:strVal val="visible"/>
                                      </p:to>
                                    </p:set>
                                    <p:anim calcmode="lin" valueType="num">
                                      <p:cBhvr additive="base">
                                        <p:cTn id="27" dur="500" fill="hold"/>
                                        <p:tgtEl>
                                          <p:spTgt spid="6">
                                            <p:graphicEl>
                                              <a:dgm id="{6F1A9218-2A9A-4F2C-ABF1-F448A8F8444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graphicEl>
                                              <a:dgm id="{6F1A9218-2A9A-4F2C-ABF1-F448A8F84440}"/>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graphicEl>
                                              <a:dgm id="{BFEDAA0F-4F83-4FDB-A1FB-A846E95667F2}"/>
                                            </p:graphicEl>
                                          </p:spTgt>
                                        </p:tgtEl>
                                        <p:attrNameLst>
                                          <p:attrName>style.visibility</p:attrName>
                                        </p:attrNameLst>
                                      </p:cBhvr>
                                      <p:to>
                                        <p:strVal val="visible"/>
                                      </p:to>
                                    </p:set>
                                    <p:anim calcmode="lin" valueType="num">
                                      <p:cBhvr additive="base">
                                        <p:cTn id="33" dur="500" fill="hold"/>
                                        <p:tgtEl>
                                          <p:spTgt spid="6">
                                            <p:graphicEl>
                                              <a:dgm id="{BFEDAA0F-4F83-4FDB-A1FB-A846E95667F2}"/>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graphicEl>
                                              <a:dgm id="{BFEDAA0F-4F83-4FDB-A1FB-A846E95667F2}"/>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graphicEl>
                                              <a:dgm id="{BA60E502-5976-44E5-9A95-3879204BAE89}"/>
                                            </p:graphicEl>
                                          </p:spTgt>
                                        </p:tgtEl>
                                        <p:attrNameLst>
                                          <p:attrName>style.visibility</p:attrName>
                                        </p:attrNameLst>
                                      </p:cBhvr>
                                      <p:to>
                                        <p:strVal val="visible"/>
                                      </p:to>
                                    </p:set>
                                    <p:anim calcmode="lin" valueType="num">
                                      <p:cBhvr additive="base">
                                        <p:cTn id="37" dur="500" fill="hold"/>
                                        <p:tgtEl>
                                          <p:spTgt spid="6">
                                            <p:graphicEl>
                                              <a:dgm id="{BA60E502-5976-44E5-9A95-3879204BAE8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BA60E502-5976-44E5-9A95-3879204BAE8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Overview</a:t>
            </a:r>
          </a:p>
        </p:txBody>
      </p:sp>
      <p:sp>
        <p:nvSpPr>
          <p:cNvPr id="3" name="Content Placeholder 2">
            <a:extLst>
              <a:ext uri="{FF2B5EF4-FFF2-40B4-BE49-F238E27FC236}">
                <a16:creationId xmlns:a16="http://schemas.microsoft.com/office/drawing/2014/main" id="{2BA3A36D-E504-6D9C-A3CC-B869E5270F4F}"/>
              </a:ext>
            </a:extLst>
          </p:cNvPr>
          <p:cNvSpPr>
            <a:spLocks noGrp="1"/>
          </p:cNvSpPr>
          <p:nvPr>
            <p:ph idx="1"/>
          </p:nvPr>
        </p:nvSpPr>
        <p:spPr>
          <a:xfrm>
            <a:off x="609600" y="1307411"/>
            <a:ext cx="10972800" cy="5294450"/>
          </a:xfrm>
        </p:spPr>
        <p:txBody>
          <a:bodyPr>
            <a:normAutofit/>
          </a:bodyPr>
          <a:lstStyle/>
          <a:p>
            <a:r>
              <a:rPr lang="en-US" dirty="0"/>
              <a:t>Overview of Deep Learning in Recommendation Systems</a:t>
            </a:r>
          </a:p>
          <a:p>
            <a:r>
              <a:rPr lang="en-US" dirty="0"/>
              <a:t>Benefits and Challenges of Deep Learning in Recommender Systems</a:t>
            </a:r>
          </a:p>
          <a:p>
            <a:r>
              <a:rPr lang="en-US" dirty="0"/>
              <a:t>Deep Learning for Recommendation Inference</a:t>
            </a:r>
          </a:p>
          <a:p>
            <a:r>
              <a:rPr lang="en-US" dirty="0"/>
              <a:t>A Generic Deep Learning based Recommendation Approach</a:t>
            </a:r>
          </a:p>
          <a:p>
            <a:r>
              <a:rPr lang="en-US" dirty="0"/>
              <a:t>Neutral Collaborative Filtering </a:t>
            </a:r>
          </a:p>
          <a:p>
            <a:r>
              <a:rPr lang="en-US" dirty="0"/>
              <a:t>Variational Autoencoder for Collaborative Filtering </a:t>
            </a:r>
          </a:p>
          <a:p>
            <a:r>
              <a:rPr lang="en-US" dirty="0"/>
              <a:t>Hand on Practice on Deep Learning based Recommender System Development (</a:t>
            </a:r>
            <a:r>
              <a:rPr lang="en-US"/>
              <a:t>Next Module)</a:t>
            </a:r>
            <a:endParaRPr lang="en-US" dirty="0"/>
          </a:p>
        </p:txBody>
      </p:sp>
    </p:spTree>
    <p:extLst>
      <p:ext uri="{BB962C8B-B14F-4D97-AF65-F5344CB8AC3E}">
        <p14:creationId xmlns:p14="http://schemas.microsoft.com/office/powerpoint/2010/main" val="27599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Deep Learning in Recommendation Systems</a:t>
            </a:r>
          </a:p>
        </p:txBody>
      </p:sp>
      <p:sp>
        <p:nvSpPr>
          <p:cNvPr id="5" name="Content Placeholder 2">
            <a:extLst>
              <a:ext uri="{FF2B5EF4-FFF2-40B4-BE49-F238E27FC236}">
                <a16:creationId xmlns:a16="http://schemas.microsoft.com/office/drawing/2014/main" id="{2BA3A36D-E504-6D9C-A3CC-B869E5270F4F}"/>
              </a:ext>
            </a:extLst>
          </p:cNvPr>
          <p:cNvSpPr>
            <a:spLocks noGrp="1"/>
          </p:cNvSpPr>
          <p:nvPr>
            <p:ph idx="1"/>
          </p:nvPr>
        </p:nvSpPr>
        <p:spPr>
          <a:xfrm>
            <a:off x="609600" y="1214104"/>
            <a:ext cx="10972800" cy="2107593"/>
          </a:xfrm>
        </p:spPr>
        <p:txBody>
          <a:bodyPr>
            <a:normAutofit/>
          </a:bodyPr>
          <a:lstStyle/>
          <a:p>
            <a:r>
              <a:rPr lang="en-US" dirty="0"/>
              <a:t>Recommender systems are migrating from ML to DL</a:t>
            </a:r>
          </a:p>
          <a:p>
            <a:r>
              <a:rPr lang="en-US" dirty="0"/>
              <a:t>Captures non-linear and non-trivial relationship</a:t>
            </a:r>
          </a:p>
        </p:txBody>
      </p:sp>
      <p:pic>
        <p:nvPicPr>
          <p:cNvPr id="9" name="Picture 8" descr="Diagram&#10;&#10;Description automatically generated">
            <a:extLst>
              <a:ext uri="{FF2B5EF4-FFF2-40B4-BE49-F238E27FC236}">
                <a16:creationId xmlns:a16="http://schemas.microsoft.com/office/drawing/2014/main" id="{81BB1F21-F021-E1AF-7216-488569A3DC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86" y="2306423"/>
            <a:ext cx="7327427" cy="4459612"/>
          </a:xfrm>
          <a:prstGeom prst="rect">
            <a:avLst/>
          </a:prstGeom>
        </p:spPr>
      </p:pic>
    </p:spTree>
    <p:extLst>
      <p:ext uri="{BB962C8B-B14F-4D97-AF65-F5344CB8AC3E}">
        <p14:creationId xmlns:p14="http://schemas.microsoft.com/office/powerpoint/2010/main" val="423778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Deep Learning for Recommendation Inference</a:t>
            </a:r>
          </a:p>
        </p:txBody>
      </p:sp>
      <p:pic>
        <p:nvPicPr>
          <p:cNvPr id="4" name="Picture 3" descr="Diagram&#10;&#10;Description automatically generated">
            <a:extLst>
              <a:ext uri="{FF2B5EF4-FFF2-40B4-BE49-F238E27FC236}">
                <a16:creationId xmlns:a16="http://schemas.microsoft.com/office/drawing/2014/main" id="{5E59CD64-34A3-A52D-2BF5-FE3289325D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0681" y="1573394"/>
            <a:ext cx="8770638" cy="4846330"/>
          </a:xfrm>
          <a:prstGeom prst="rect">
            <a:avLst/>
          </a:prstGeom>
        </p:spPr>
      </p:pic>
    </p:spTree>
    <p:extLst>
      <p:ext uri="{BB962C8B-B14F-4D97-AF65-F5344CB8AC3E}">
        <p14:creationId xmlns:p14="http://schemas.microsoft.com/office/powerpoint/2010/main" val="358880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Generic Recommendation </a:t>
            </a:r>
            <a:r>
              <a:rPr lang="en-US"/>
              <a:t>Systems Inference </a:t>
            </a:r>
            <a:r>
              <a:rPr lang="en-US" dirty="0"/>
              <a:t>Mechanism</a:t>
            </a:r>
          </a:p>
        </p:txBody>
      </p:sp>
      <p:pic>
        <p:nvPicPr>
          <p:cNvPr id="5" name="Picture 4" descr="Diagram&#10;&#10;Description automatically generated">
            <a:extLst>
              <a:ext uri="{FF2B5EF4-FFF2-40B4-BE49-F238E27FC236}">
                <a16:creationId xmlns:a16="http://schemas.microsoft.com/office/drawing/2014/main" id="{45452815-43D9-5FD3-6B8A-AC865B3E1B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683" y="1873991"/>
            <a:ext cx="7836634" cy="4264051"/>
          </a:xfrm>
          <a:prstGeom prst="rect">
            <a:avLst/>
          </a:prstGeom>
        </p:spPr>
      </p:pic>
    </p:spTree>
    <p:extLst>
      <p:ext uri="{BB962C8B-B14F-4D97-AF65-F5344CB8AC3E}">
        <p14:creationId xmlns:p14="http://schemas.microsoft.com/office/powerpoint/2010/main" val="226188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Deep Neural Network Models for Recommendation </a:t>
            </a:r>
          </a:p>
        </p:txBody>
      </p:sp>
      <p:pic>
        <p:nvPicPr>
          <p:cNvPr id="4" name="Picture 3" descr="Diagram&#10;&#10;Description automatically generated">
            <a:extLst>
              <a:ext uri="{FF2B5EF4-FFF2-40B4-BE49-F238E27FC236}">
                <a16:creationId xmlns:a16="http://schemas.microsoft.com/office/drawing/2014/main" id="{266EFB6C-7BA1-A43D-93DE-BB892B395D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746" y="1555532"/>
            <a:ext cx="10306507" cy="4680656"/>
          </a:xfrm>
          <a:prstGeom prst="rect">
            <a:avLst/>
          </a:prstGeom>
        </p:spPr>
      </p:pic>
    </p:spTree>
    <p:extLst>
      <p:ext uri="{BB962C8B-B14F-4D97-AF65-F5344CB8AC3E}">
        <p14:creationId xmlns:p14="http://schemas.microsoft.com/office/powerpoint/2010/main" val="67482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Neutral Collaborative Filtering </a:t>
            </a:r>
          </a:p>
        </p:txBody>
      </p:sp>
      <p:grpSp>
        <p:nvGrpSpPr>
          <p:cNvPr id="7" name="Group 6">
            <a:extLst>
              <a:ext uri="{FF2B5EF4-FFF2-40B4-BE49-F238E27FC236}">
                <a16:creationId xmlns:a16="http://schemas.microsoft.com/office/drawing/2014/main" id="{E388BDDF-24DC-940E-654E-2FA31B51AA0D}"/>
              </a:ext>
            </a:extLst>
          </p:cNvPr>
          <p:cNvGrpSpPr/>
          <p:nvPr/>
        </p:nvGrpSpPr>
        <p:grpSpPr>
          <a:xfrm>
            <a:off x="1414900" y="1267193"/>
            <a:ext cx="8544911" cy="5334667"/>
            <a:chOff x="1414900" y="1267193"/>
            <a:chExt cx="8544911" cy="5334667"/>
          </a:xfrm>
        </p:grpSpPr>
        <p:pic>
          <p:nvPicPr>
            <p:cNvPr id="1026" name="Picture 2">
              <a:extLst>
                <a:ext uri="{FF2B5EF4-FFF2-40B4-BE49-F238E27FC236}">
                  <a16:creationId xmlns:a16="http://schemas.microsoft.com/office/drawing/2014/main" id="{839B0508-5C41-FD54-5B2A-F54FD498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900" y="1267193"/>
              <a:ext cx="8544911" cy="4980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24F9AC-988D-14E6-50A9-00DA9DAA6CEB}"/>
                </a:ext>
              </a:extLst>
            </p:cNvPr>
            <p:cNvSpPr txBox="1"/>
            <p:nvPr/>
          </p:nvSpPr>
          <p:spPr>
            <a:xfrm>
              <a:off x="2707461" y="6186362"/>
              <a:ext cx="6169996" cy="415498"/>
            </a:xfrm>
            <a:prstGeom prst="rect">
              <a:avLst/>
            </a:prstGeom>
            <a:noFill/>
          </p:spPr>
          <p:txBody>
            <a:bodyPr wrap="square">
              <a:spAutoFit/>
            </a:bodyPr>
            <a:lstStyle/>
            <a:p>
              <a:r>
                <a:rPr lang="en-US" sz="700" dirty="0" err="1">
                  <a:solidFill>
                    <a:srgbClr val="FF0000"/>
                  </a:solidFill>
                </a:rPr>
                <a:t>Xiangnan</a:t>
              </a:r>
              <a:r>
                <a:rPr lang="en-US" sz="700" dirty="0">
                  <a:solidFill>
                    <a:srgbClr val="FF0000"/>
                  </a:solidFill>
                </a:rPr>
                <a:t> He, Lizi Liao, </a:t>
              </a:r>
              <a:r>
                <a:rPr lang="en-US" sz="700" dirty="0" err="1">
                  <a:solidFill>
                    <a:srgbClr val="FF0000"/>
                  </a:solidFill>
                </a:rPr>
                <a:t>Hanwang</a:t>
              </a:r>
              <a:r>
                <a:rPr lang="en-US" sz="700" dirty="0">
                  <a:solidFill>
                    <a:srgbClr val="FF0000"/>
                  </a:solidFill>
                </a:rPr>
                <a:t> Zhang, </a:t>
              </a:r>
              <a:r>
                <a:rPr lang="en-US" sz="700" dirty="0" err="1">
                  <a:solidFill>
                    <a:srgbClr val="FF0000"/>
                  </a:solidFill>
                </a:rPr>
                <a:t>Liqiang</a:t>
              </a:r>
              <a:r>
                <a:rPr lang="en-US" sz="700" dirty="0">
                  <a:solidFill>
                    <a:srgbClr val="FF0000"/>
                  </a:solidFill>
                </a:rPr>
                <a:t> </a:t>
              </a:r>
              <a:r>
                <a:rPr lang="en-US" sz="700" dirty="0" err="1">
                  <a:solidFill>
                    <a:srgbClr val="FF0000"/>
                  </a:solidFill>
                </a:rPr>
                <a:t>Nie</a:t>
              </a:r>
              <a:r>
                <a:rPr lang="en-US" sz="700" dirty="0">
                  <a:solidFill>
                    <a:srgbClr val="FF0000"/>
                  </a:solidFill>
                </a:rPr>
                <a:t>, Xia Hu, and Tat-Seng Chua. 2017. Neural Collaborative Filtering. In Proceedings of the 26th International Conference on World Wide Web (WWW '17). International World Wide Web Conferences Steering Committee, Republic and Canton of Geneva, CHE, 173–182.</a:t>
              </a:r>
            </a:p>
          </p:txBody>
        </p:sp>
      </p:grpSp>
    </p:spTree>
    <p:extLst>
      <p:ext uri="{BB962C8B-B14F-4D97-AF65-F5344CB8AC3E}">
        <p14:creationId xmlns:p14="http://schemas.microsoft.com/office/powerpoint/2010/main" val="43137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F4BD388-A081-E595-D05C-5EE7C5373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14" y="407933"/>
            <a:ext cx="10741572" cy="60421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Variational Autoencoder for Collaborative Filtering</a:t>
            </a:r>
          </a:p>
        </p:txBody>
      </p:sp>
      <p:sp>
        <p:nvSpPr>
          <p:cNvPr id="3" name="TextBox 2">
            <a:extLst>
              <a:ext uri="{FF2B5EF4-FFF2-40B4-BE49-F238E27FC236}">
                <a16:creationId xmlns:a16="http://schemas.microsoft.com/office/drawing/2014/main" id="{A8686226-63F4-2CC5-4B28-5C9B70BB7581}"/>
              </a:ext>
            </a:extLst>
          </p:cNvPr>
          <p:cNvSpPr txBox="1"/>
          <p:nvPr/>
        </p:nvSpPr>
        <p:spPr>
          <a:xfrm>
            <a:off x="3011002" y="6034569"/>
            <a:ext cx="6169996" cy="307777"/>
          </a:xfrm>
          <a:prstGeom prst="rect">
            <a:avLst/>
          </a:prstGeom>
          <a:noFill/>
        </p:spPr>
        <p:txBody>
          <a:bodyPr wrap="square">
            <a:spAutoFit/>
          </a:bodyPr>
          <a:lstStyle/>
          <a:p>
            <a:r>
              <a:rPr lang="en-US" sz="700" dirty="0">
                <a:solidFill>
                  <a:srgbClr val="FF0000"/>
                </a:solidFill>
              </a:rPr>
              <a:t>Liang, </a:t>
            </a:r>
            <a:r>
              <a:rPr lang="en-US" sz="700" dirty="0" err="1">
                <a:solidFill>
                  <a:srgbClr val="FF0000"/>
                </a:solidFill>
              </a:rPr>
              <a:t>Dawen</a:t>
            </a:r>
            <a:r>
              <a:rPr lang="en-US" sz="700" dirty="0">
                <a:solidFill>
                  <a:srgbClr val="FF0000"/>
                </a:solidFill>
              </a:rPr>
              <a:t>, Rahul G. Krishnan, Matthew D. Hoffman, and Tony </a:t>
            </a:r>
            <a:r>
              <a:rPr lang="en-US" sz="700" dirty="0" err="1">
                <a:solidFill>
                  <a:srgbClr val="FF0000"/>
                </a:solidFill>
              </a:rPr>
              <a:t>Jebara</a:t>
            </a:r>
            <a:r>
              <a:rPr lang="en-US" sz="700" dirty="0">
                <a:solidFill>
                  <a:srgbClr val="FF0000"/>
                </a:solidFill>
              </a:rPr>
              <a:t>. "Variational autoencoders for collaborative filtering." In Proceedings of the 2018 world wide web conference, pp. 689-698. 2018.</a:t>
            </a:r>
          </a:p>
        </p:txBody>
      </p:sp>
    </p:spTree>
    <p:extLst>
      <p:ext uri="{BB962C8B-B14F-4D97-AF65-F5344CB8AC3E}">
        <p14:creationId xmlns:p14="http://schemas.microsoft.com/office/powerpoint/2010/main" val="80954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81A-5978-78E3-6FCB-582DE0B98B8F}"/>
              </a:ext>
            </a:extLst>
          </p:cNvPr>
          <p:cNvSpPr>
            <a:spLocks noGrp="1"/>
          </p:cNvSpPr>
          <p:nvPr>
            <p:ph type="title"/>
          </p:nvPr>
        </p:nvSpPr>
        <p:spPr>
          <a:xfrm>
            <a:off x="609600" y="256140"/>
            <a:ext cx="10972800" cy="1399032"/>
          </a:xfrm>
        </p:spPr>
        <p:txBody>
          <a:bodyPr/>
          <a:lstStyle/>
          <a:p>
            <a:r>
              <a:rPr lang="en-US" dirty="0"/>
              <a:t>Strengths of Deep Learning in Recommendation Systems</a:t>
            </a:r>
          </a:p>
        </p:txBody>
      </p:sp>
      <p:graphicFrame>
        <p:nvGraphicFramePr>
          <p:cNvPr id="6" name="Content Placeholder 5">
            <a:extLst>
              <a:ext uri="{FF2B5EF4-FFF2-40B4-BE49-F238E27FC236}">
                <a16:creationId xmlns:a16="http://schemas.microsoft.com/office/drawing/2014/main" id="{54AE5636-266A-C5DA-2BF9-D067AD0795EC}"/>
              </a:ext>
            </a:extLst>
          </p:cNvPr>
          <p:cNvGraphicFramePr>
            <a:graphicFrameLocks noGrp="1"/>
          </p:cNvGraphicFramePr>
          <p:nvPr>
            <p:ph idx="1"/>
            <p:extLst>
              <p:ext uri="{D42A27DB-BD31-4B8C-83A1-F6EECF244321}">
                <p14:modId xmlns:p14="http://schemas.microsoft.com/office/powerpoint/2010/main" val="3409176657"/>
              </p:ext>
            </p:extLst>
          </p:nvPr>
        </p:nvGraphicFramePr>
        <p:xfrm>
          <a:off x="1408386" y="2196662"/>
          <a:ext cx="9375228" cy="4405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8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D82AF5C1-1E67-4D97-AE0B-5CC424B6D353}"/>
                                            </p:graphicEl>
                                          </p:spTgt>
                                        </p:tgtEl>
                                        <p:attrNameLst>
                                          <p:attrName>style.visibility</p:attrName>
                                        </p:attrNameLst>
                                      </p:cBhvr>
                                      <p:to>
                                        <p:strVal val="visible"/>
                                      </p:to>
                                    </p:set>
                                    <p:anim calcmode="lin" valueType="num">
                                      <p:cBhvr additive="base">
                                        <p:cTn id="7" dur="500" fill="hold"/>
                                        <p:tgtEl>
                                          <p:spTgt spid="6">
                                            <p:graphicEl>
                                              <a:dgm id="{D82AF5C1-1E67-4D97-AE0B-5CC424B6D35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D82AF5C1-1E67-4D97-AE0B-5CC424B6D35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29E667C8-EFCC-48B4-ABF4-03AF6671F46C}"/>
                                            </p:graphicEl>
                                          </p:spTgt>
                                        </p:tgtEl>
                                        <p:attrNameLst>
                                          <p:attrName>style.visibility</p:attrName>
                                        </p:attrNameLst>
                                      </p:cBhvr>
                                      <p:to>
                                        <p:strVal val="visible"/>
                                      </p:to>
                                    </p:set>
                                    <p:anim calcmode="lin" valueType="num">
                                      <p:cBhvr additive="base">
                                        <p:cTn id="13" dur="500" fill="hold"/>
                                        <p:tgtEl>
                                          <p:spTgt spid="6">
                                            <p:graphicEl>
                                              <a:dgm id="{29E667C8-EFCC-48B4-ABF4-03AF6671F46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29E667C8-EFCC-48B4-ABF4-03AF6671F46C}"/>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graphicEl>
                                              <a:dgm id="{E79F672A-D51F-445A-97E0-3225CAF62995}"/>
                                            </p:graphicEl>
                                          </p:spTgt>
                                        </p:tgtEl>
                                        <p:attrNameLst>
                                          <p:attrName>style.visibility</p:attrName>
                                        </p:attrNameLst>
                                      </p:cBhvr>
                                      <p:to>
                                        <p:strVal val="visible"/>
                                      </p:to>
                                    </p:set>
                                    <p:anim calcmode="lin" valueType="num">
                                      <p:cBhvr additive="base">
                                        <p:cTn id="19" dur="500" fill="hold"/>
                                        <p:tgtEl>
                                          <p:spTgt spid="6">
                                            <p:graphicEl>
                                              <a:dgm id="{E79F672A-D51F-445A-97E0-3225CAF6299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graphicEl>
                                              <a:dgm id="{E79F672A-D51F-445A-97E0-3225CAF6299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graphicEl>
                                              <a:dgm id="{7CC617E4-FF8E-42B7-AE8C-FCB6F2AF69B0}"/>
                                            </p:graphicEl>
                                          </p:spTgt>
                                        </p:tgtEl>
                                        <p:attrNameLst>
                                          <p:attrName>style.visibility</p:attrName>
                                        </p:attrNameLst>
                                      </p:cBhvr>
                                      <p:to>
                                        <p:strVal val="visible"/>
                                      </p:to>
                                    </p:set>
                                    <p:anim calcmode="lin" valueType="num">
                                      <p:cBhvr additive="base">
                                        <p:cTn id="25" dur="500" fill="hold"/>
                                        <p:tgtEl>
                                          <p:spTgt spid="6">
                                            <p:graphicEl>
                                              <a:dgm id="{7CC617E4-FF8E-42B7-AE8C-FCB6F2AF69B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graphicEl>
                                              <a:dgm id="{7CC617E4-FF8E-42B7-AE8C-FCB6F2AF69B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0A11ACB7-7E4B-4E75-A7E8-8ACE343A094D}"/>
</file>

<file path=customXml/itemProps2.xml><?xml version="1.0" encoding="utf-8"?>
<ds:datastoreItem xmlns:ds="http://schemas.openxmlformats.org/officeDocument/2006/customXml" ds:itemID="{1C5FF724-D4B6-4280-BD11-67118891D700}"/>
</file>

<file path=customXml/itemProps3.xml><?xml version="1.0" encoding="utf-8"?>
<ds:datastoreItem xmlns:ds="http://schemas.openxmlformats.org/officeDocument/2006/customXml" ds:itemID="{6EE1DFF7-38E3-4A11-8B3E-12337EDECAEB}"/>
</file>

<file path=docProps/app.xml><?xml version="1.0" encoding="utf-8"?>
<Properties xmlns="http://schemas.openxmlformats.org/officeDocument/2006/extended-properties" xmlns:vt="http://schemas.openxmlformats.org/officeDocument/2006/docPropsVTypes">
  <TotalTime>1919</TotalTime>
  <Words>278</Words>
  <Application>Microsoft Office PowerPoint</Application>
  <PresentationFormat>Widescreen</PresentationFormat>
  <Paragraphs>45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Noto Sans Symbols</vt:lpstr>
      <vt:lpstr>Times New Roman</vt:lpstr>
      <vt:lpstr>Thème Office</vt:lpstr>
      <vt:lpstr>PowerPoint Presentation</vt:lpstr>
      <vt:lpstr>Overview</vt:lpstr>
      <vt:lpstr>Deep Learning in Recommendation Systems</vt:lpstr>
      <vt:lpstr>Deep Learning for Recommendation Inference</vt:lpstr>
      <vt:lpstr>Generic Recommendation Systems Inference Mechanism</vt:lpstr>
      <vt:lpstr>Deep Neural Network Models for Recommendation </vt:lpstr>
      <vt:lpstr>Neutral Collaborative Filtering </vt:lpstr>
      <vt:lpstr>Variational Autoencoder for Collaborative Filtering</vt:lpstr>
      <vt:lpstr>Strengths of Deep Learning in Recommendation Systems</vt:lpstr>
      <vt:lpstr>Limitations of Deep Learning in Recommendation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Sehrish Aqeel</dc:creator>
  <cp:lastModifiedBy>SP19-PEE-004</cp:lastModifiedBy>
  <cp:revision>473</cp:revision>
  <dcterms:created xsi:type="dcterms:W3CDTF">2022-06-22T08:29:07Z</dcterms:created>
  <dcterms:modified xsi:type="dcterms:W3CDTF">2022-11-01T13:05:48Z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